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b0b67f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6b0b67f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b0b67f5b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b0b67f5b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b0b67f5b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b0b67f5b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b0b67f5b_0_2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b0b67f5b_0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wanderlust bundle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Jayasri Maditati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250" y="2282500"/>
            <a:ext cx="3109250" cy="31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 rot="-2353549">
            <a:off x="1303096" y="2292652"/>
            <a:ext cx="1355682" cy="1255438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10901">
            <a:off x="1498478" y="2559484"/>
            <a:ext cx="964893" cy="66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 rot="2076535">
            <a:off x="3675151" y="1059909"/>
            <a:ext cx="1520441" cy="1038513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-10190" r="10189" t="0"/>
          <a:stretch/>
        </p:blipFill>
        <p:spPr>
          <a:xfrm>
            <a:off x="4212000" y="1188166"/>
            <a:ext cx="481125" cy="50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5953" y="1657300"/>
            <a:ext cx="406575" cy="4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5843" y="1345188"/>
            <a:ext cx="406575" cy="4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 rot="-2208165">
            <a:off x="1850356" y="706699"/>
            <a:ext cx="1732688" cy="1258179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Ahh! Last year, I  did  Half Dome. Can I try similar??? </a:t>
            </a:r>
            <a:endParaRPr b="1" sz="1000"/>
          </a:p>
        </p:txBody>
      </p:sp>
      <p:sp>
        <p:nvSpPr>
          <p:cNvPr id="70" name="Google Shape;70;p14"/>
          <p:cNvSpPr/>
          <p:nvPr/>
        </p:nvSpPr>
        <p:spPr>
          <a:xfrm rot="-4499782">
            <a:off x="2622011" y="2873483"/>
            <a:ext cx="336665" cy="254901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1645787">
            <a:off x="3558237" y="2063867"/>
            <a:ext cx="201623" cy="16805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-1975051">
            <a:off x="69639" y="524549"/>
            <a:ext cx="1792809" cy="127947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Should I just go scenic driving? CadesCove was spectacular. </a:t>
            </a:r>
            <a:endParaRPr b="1" sz="1000"/>
          </a:p>
        </p:txBody>
      </p:sp>
      <p:sp>
        <p:nvSpPr>
          <p:cNvPr id="73" name="Google Shape;73;p14"/>
          <p:cNvSpPr/>
          <p:nvPr/>
        </p:nvSpPr>
        <p:spPr>
          <a:xfrm rot="2076350">
            <a:off x="4151732" y="280714"/>
            <a:ext cx="2295863" cy="1002626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Can i just have fun horseriding,kayaking, fishing or skiing</a:t>
            </a:r>
            <a:endParaRPr b="1" sz="10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3125" y="1566648"/>
            <a:ext cx="333400" cy="3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5375" y="2197350"/>
            <a:ext cx="2741875" cy="7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35375" y="3531958"/>
            <a:ext cx="2857500" cy="97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788"/>
            <a:ext cx="9085650" cy="47121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50300" y="230150"/>
            <a:ext cx="295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93C47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K-Means Clustering</a:t>
            </a:r>
            <a:endParaRPr b="1" sz="2000">
              <a:highlight>
                <a:srgbClr val="93C47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820550" y="470325"/>
            <a:ext cx="7254900" cy="573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Cades Cove Loop Road is mainly for Off-Road, Scenic Driving,Road biking and Bike Touring. So enjoy the spectacular views. Also Here are the few trails you would like to try.</a:t>
            </a:r>
            <a:endParaRPr b="1" sz="1300"/>
          </a:p>
        </p:txBody>
      </p:sp>
      <p:sp>
        <p:nvSpPr>
          <p:cNvPr id="88" name="Google Shape;88;p16"/>
          <p:cNvSpPr/>
          <p:nvPr/>
        </p:nvSpPr>
        <p:spPr>
          <a:xfrm>
            <a:off x="772025" y="2616375"/>
            <a:ext cx="3429000" cy="90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Half Dome Trail is a Hard and Challenging Trail. Don’t forget to backpack and carry lots of fluids. This is mainly for hiking, bird watching and views</a:t>
            </a:r>
            <a:endParaRPr b="1" sz="12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63" y="3629000"/>
            <a:ext cx="3685975" cy="14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25" y="1070625"/>
            <a:ext cx="7463574" cy="1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200" y="3660799"/>
            <a:ext cx="3552425" cy="13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4797175" y="2590025"/>
            <a:ext cx="3552300" cy="902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If you just want to have some fun with interesting activities like paddle-sports, canoeing,fly-fishing,skiing &amp; snowshoeing.Here are few Trails you would like to try</a:t>
            </a:r>
            <a:endParaRPr b="1" sz="1200"/>
          </a:p>
        </p:txBody>
      </p:sp>
      <p:sp>
        <p:nvSpPr>
          <p:cNvPr id="93" name="Google Shape;93;p16"/>
          <p:cNvSpPr txBox="1"/>
          <p:nvPr/>
        </p:nvSpPr>
        <p:spPr>
          <a:xfrm>
            <a:off x="2733500" y="0"/>
            <a:ext cx="34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76250" y="2051843"/>
            <a:ext cx="8190860" cy="10404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A86E8"/>
                </a:solidFill>
                <a:latin typeface="Arial"/>
              </a:rPr>
              <a:t>Thank You 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