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9C90-83D1-1D81-CF89-7E0C8F1A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/>
              <a:t>Welcome to all</a:t>
            </a:r>
          </a:p>
        </p:txBody>
      </p:sp>
    </p:spTree>
    <p:extLst>
      <p:ext uri="{BB962C8B-B14F-4D97-AF65-F5344CB8AC3E}">
        <p14:creationId xmlns:p14="http://schemas.microsoft.com/office/powerpoint/2010/main" val="37618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0EAB-3C5B-DB12-AA50-4425C526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Advantages:</a:t>
            </a:r>
            <a:br>
              <a:rPr lang="en-US"/>
            </a:br>
            <a:r>
              <a:rPr lang="en-US"/>
              <a:t>                      *Increases soil fertility</a:t>
            </a:r>
            <a:br>
              <a:rPr lang="en-US"/>
            </a:br>
            <a:r>
              <a:rPr lang="en-US"/>
              <a:t>.                     *Increases   crop yield</a:t>
            </a:r>
            <a:br>
              <a:rPr lang="en-US"/>
            </a:br>
            <a:r>
              <a:rPr lang="en-US"/>
              <a:t>                      *Increases  soil nutrient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DDD3-DB6F-25AC-F37A-620798E0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151149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Disadvantages:</a:t>
            </a:r>
            <a:br>
              <a:rPr lang="en-US"/>
            </a:br>
            <a:r>
              <a:rPr lang="en-US"/>
              <a:t>                           *Involved risk </a:t>
            </a:r>
            <a:br>
              <a:rPr lang="en-US"/>
            </a:br>
            <a:r>
              <a:rPr lang="en-US"/>
              <a:t>                           *Requires more knowledge </a:t>
            </a:r>
          </a:p>
        </p:txBody>
      </p:sp>
    </p:spTree>
    <p:extLst>
      <p:ext uri="{BB962C8B-B14F-4D97-AF65-F5344CB8AC3E}">
        <p14:creationId xmlns:p14="http://schemas.microsoft.com/office/powerpoint/2010/main" val="172150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FF6-EA46-E1D3-0D5B-5EA1BBA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Application:</a:t>
            </a:r>
            <a:br>
              <a:rPr lang="en-US"/>
            </a:br>
            <a:r>
              <a:rPr lang="en-US"/>
              <a:t>                     The agricultural sector forces on food productions and supplies food to feed a country’s growing population  </a:t>
            </a:r>
          </a:p>
        </p:txBody>
      </p:sp>
    </p:spTree>
    <p:extLst>
      <p:ext uri="{BB962C8B-B14F-4D97-AF65-F5344CB8AC3E}">
        <p14:creationId xmlns:p14="http://schemas.microsoft.com/office/powerpoint/2010/main" val="2711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9052-1D43-71E4-D08D-99710623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                 Agriculture has given so much to society . It is very important to </a:t>
            </a:r>
            <a:r>
              <a:rPr lang="en-US" dirty="0" err="1"/>
              <a:t>indian</a:t>
            </a:r>
            <a:r>
              <a:rPr lang="en-US" dirty="0"/>
              <a:t> economy</a:t>
            </a:r>
          </a:p>
        </p:txBody>
      </p:sp>
    </p:spTree>
    <p:extLst>
      <p:ext uri="{BB962C8B-B14F-4D97-AF65-F5344CB8AC3E}">
        <p14:creationId xmlns:p14="http://schemas.microsoft.com/office/powerpoint/2010/main" val="27287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9B0E-CAD6-6E0F-3E07-65EB0016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53" y="29670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Project name:</a:t>
            </a:r>
            <a:br>
              <a:rPr lang="en-US"/>
            </a:br>
            <a:r>
              <a:rPr lang="en-US"/>
              <a:t>                        India’s agricultural crop </a:t>
            </a:r>
            <a:br>
              <a:rPr lang="en-US"/>
            </a:br>
            <a:r>
              <a:rPr lang="en-US"/>
              <a:t>                        production</a:t>
            </a:r>
          </a:p>
        </p:txBody>
      </p:sp>
    </p:spTree>
    <p:extLst>
      <p:ext uri="{BB962C8B-B14F-4D97-AF65-F5344CB8AC3E}">
        <p14:creationId xmlns:p14="http://schemas.microsoft.com/office/powerpoint/2010/main" val="40880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FC83-8A4C-6878-FCC9-1AEC82D6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Introduction:</a:t>
            </a:r>
            <a:br>
              <a:rPr lang="en-US"/>
            </a:br>
            <a:r>
              <a:rPr lang="en-US"/>
              <a:t>        </a:t>
            </a:r>
            <a:br>
              <a:rPr lang="en-US"/>
            </a:br>
            <a:r>
              <a:rPr lang="en-US"/>
              <a:t>1.1overview</a:t>
            </a:r>
            <a:br>
              <a:rPr lang="en-US"/>
            </a:br>
            <a:r>
              <a:rPr lang="en-US"/>
              <a:t>                     An evolutionary process that consists  of series of activities such as production of food</a:t>
            </a:r>
            <a:br>
              <a:rPr lang="en-US"/>
            </a:br>
            <a:r>
              <a:rPr lang="en-US"/>
              <a:t>1.2 purpose</a:t>
            </a:r>
            <a:br>
              <a:rPr lang="en-US"/>
            </a:br>
            <a:r>
              <a:rPr lang="en-US"/>
              <a:t>                    Source of food</a:t>
            </a:r>
          </a:p>
        </p:txBody>
      </p:sp>
    </p:spTree>
    <p:extLst>
      <p:ext uri="{BB962C8B-B14F-4D97-AF65-F5344CB8AC3E}">
        <p14:creationId xmlns:p14="http://schemas.microsoft.com/office/powerpoint/2010/main" val="288288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C6C-8C86-8AEF-C856-B9F2BA8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A2E2B-3609-F746-34AF-EE9DB882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33" y="719666"/>
            <a:ext cx="50517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57BB-CB3D-5EFC-0614-AF8785A6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F5FE3-CC67-6A96-B3B7-B56F59E8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89" y="719666"/>
            <a:ext cx="31616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EEA4-EDCF-FFAB-76ED-472BA545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7D5DF-9672-C825-F488-1F9295FC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61" y="719666"/>
            <a:ext cx="66522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DEE7-F6FE-BCA1-19A0-3F03D6E2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D22E2-9F2A-43F8-8C8F-D087DF59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56144"/>
            <a:ext cx="8128000" cy="45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176A-8524-67C9-1F72-AA77558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A4642-6ACF-E7F2-0ED3-1977B643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63" y="719666"/>
            <a:ext cx="232007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F39-7D25-7DF0-6E83-85D14FCC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204E-505B-C237-0939-6275674F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36" y="719666"/>
            <a:ext cx="70103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Welcome to all</vt:lpstr>
      <vt:lpstr>Project name:                         India’s agricultural crop                          production</vt:lpstr>
      <vt:lpstr>Introduction:          1.1overview                      An evolutionary process that consists  of series of activities such as production of food 1.2 purpose                     Source of food</vt:lpstr>
      <vt:lpstr>Result:</vt:lpstr>
      <vt:lpstr>PowerPoint Presentation</vt:lpstr>
      <vt:lpstr>PowerPoint Presentation</vt:lpstr>
      <vt:lpstr>PowerPoint Presentation</vt:lpstr>
      <vt:lpstr>Dashboard:</vt:lpstr>
      <vt:lpstr>Story</vt:lpstr>
      <vt:lpstr>Advantages:                       *Increases soil fertility .                     *Increases   crop yield                       *Increases  soil nutrient </vt:lpstr>
      <vt:lpstr>Disadvantages:                            *Involved risk                             *Requires more knowledge </vt:lpstr>
      <vt:lpstr>Application:                      The agricultural sector forces on food productions and supplies food to feed a country’s growing population  </vt:lpstr>
      <vt:lpstr>Conclusion:                  Agriculture has given so much to society . It is very important to indian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all</dc:title>
  <dc:creator>jayasrimanickam44@gmail.com</dc:creator>
  <cp:lastModifiedBy>jayasrimanickam44@gmail.com</cp:lastModifiedBy>
  <cp:revision>7</cp:revision>
  <dcterms:created xsi:type="dcterms:W3CDTF">2023-10-14T06:19:36Z</dcterms:created>
  <dcterms:modified xsi:type="dcterms:W3CDTF">2023-10-14T09:20:40Z</dcterms:modified>
</cp:coreProperties>
</file>