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53" name="TextBox 13"/>
          <p:cNvSpPr txBox="1"/>
          <p:nvPr/>
        </p:nvSpPr>
        <p:spPr>
          <a:xfrm>
            <a:off x="1559213" y="3314150"/>
            <a:ext cx="8810798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endParaRPr dirty="0" sz="2400" lang="en-US"/>
          </a:p>
          <a:p>
            <a:r>
              <a:rPr dirty="0" sz="2400" lang="en-US"/>
              <a:t>REGISTER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o</a:t>
            </a:r>
            <a:r>
              <a:rPr dirty="0" sz="2400" lang="en-US"/>
              <a:t>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(</a:t>
            </a:r>
            <a:r>
              <a:rPr dirty="0" sz="2400" lang="en-US"/>
              <a:t>asunm1715cc1221715014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ce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women's</a:t>
            </a:r>
            <a:r>
              <a:rPr dirty="0" sz="2400" lang="en-US"/>
              <a:t> </a:t>
            </a:r>
            <a:r>
              <a:rPr dirty="0" sz="2400" lang="en-US"/>
              <a:t>Art's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0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17" name="Rectangle 10"/>
          <p:cNvSpPr/>
          <p:nvPr/>
        </p:nvSpPr>
        <p:spPr>
          <a:xfrm>
            <a:off x="1219200" y="1595021"/>
            <a:ext cx="5334000" cy="43586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As a result, we need a comprehensive employee performance analysis framework to: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Accurately measure and track employee performance metrics.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 Identify correlations between performance and factors like training, engagement, and demographics.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Develop targeted interventions to enhance employee growth and productivity.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4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1" name="Rectangle 11"/>
          <p:cNvSpPr/>
          <p:nvPr/>
        </p:nvSpPr>
        <p:spPr>
          <a:xfrm>
            <a:off x="1181370" y="2034222"/>
            <a:ext cx="6172200" cy="3952240"/>
          </a:xfrm>
          <a:prstGeom prst="rect"/>
        </p:spPr>
        <p:txBody>
          <a:bodyPr wrap="square">
            <a:spAutoFit/>
          </a:bodyPr>
          <a:p>
            <a:r>
              <a:rPr dirty="0" sz="16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  <a:endParaRPr sz="1400"/>
          </a:p>
          <a:p>
            <a:endParaRPr dirty="0" sz="1600" lang="en-US" smtClean="0"/>
          </a:p>
          <a:p>
            <a:r>
              <a:rPr dirty="0" sz="1600" lang="en-US" smtClean="0"/>
              <a:t>*Collect and integrate relevant employee data from various sources (HR systems, performance reviews, training records, etc.)</a:t>
            </a:r>
            <a:endParaRPr sz="1400"/>
          </a:p>
          <a:p>
            <a:r>
              <a:rPr dirty="0" sz="1600" lang="en-US" smtClean="0"/>
              <a:t>* Develop a performance metrics framework to measure employee productivity, quality, and growth</a:t>
            </a:r>
            <a:endParaRPr sz="1400"/>
          </a:p>
          <a:p>
            <a:r>
              <a:rPr dirty="0" sz="1600" lang="en-US" smtClean="0"/>
              <a:t>*Analyze key drivers of employee performance, including training, engagement, demographics, and more</a:t>
            </a:r>
            <a:endParaRPr sz="1400"/>
          </a:p>
          <a:p>
            <a:r>
              <a:rPr dirty="0" sz="1600" lang="en-US" smtClean="0"/>
              <a:t>* Identify areas for improvement and develop targeted interventions to enhance employee growth and productivity</a:t>
            </a:r>
            <a:endParaRPr sz="1400"/>
          </a:p>
          <a:p>
            <a:r>
              <a:rPr dirty="0" sz="16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3" name="Rectangle 9"/>
          <p:cNvSpPr/>
          <p:nvPr/>
        </p:nvSpPr>
        <p:spPr>
          <a:xfrm>
            <a:off x="1676401" y="2133600"/>
            <a:ext cx="2133599" cy="3025140"/>
          </a:xfrm>
          <a:prstGeom prst="rect"/>
        </p:spPr>
        <p:txBody>
          <a:bodyPr wrap="square">
            <a:spAutoFit/>
          </a:bodyPr>
          <a:p>
            <a:r>
              <a:rPr dirty="0" sz="2800" lang="en-US" smtClean="0"/>
              <a:t>1.Employee</a:t>
            </a:r>
            <a:endParaRPr sz="2400"/>
          </a:p>
          <a:p>
            <a:endParaRPr dirty="0" sz="2800" lang="en-US" smtClean="0"/>
          </a:p>
          <a:p>
            <a:r>
              <a:rPr dirty="0" sz="2800" lang="en-US" smtClean="0"/>
              <a:t>2. Manager</a:t>
            </a:r>
            <a:endParaRPr sz="2400"/>
          </a:p>
          <a:p>
            <a:endParaRPr dirty="0" sz="2800" lang="en-US" smtClean="0"/>
          </a:p>
          <a:p>
            <a:r>
              <a:rPr dirty="0" sz="2800" lang="en-US" smtClean="0"/>
              <a:t> 3.Industry </a:t>
            </a:r>
            <a:endParaRPr sz="2400"/>
          </a:p>
          <a:p>
            <a:endParaRPr dirty="0" sz="2800" lang="en-US" smtClean="0"/>
          </a:p>
          <a:p>
            <a:r>
              <a:rPr dirty="0" sz="28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9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1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2024-09-11T06:30:46Z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cae18b01252e4625ab9ed888b34120fe</vt:lpwstr>
  </property>
</Properties>
</file>