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ink/ink18.xml" ContentType="application/inkml+xml"/>
  <Override PartName="/ppt/notesSlides/notesSlide4.xml" ContentType="application/vnd.openxmlformats-officedocument.presentationml.notesSlide+xml"/>
  <Override PartName="/ppt/ink/ink19.xml" ContentType="application/inkml+xml"/>
  <Override PartName="/ppt/notesSlides/notesSlide5.xml" ContentType="application/vnd.openxmlformats-officedocument.presentationml.notesSlide+xml"/>
  <Override PartName="/ppt/ink/ink20.xml" ContentType="application/inkml+xml"/>
  <Override PartName="/ppt/notesSlides/notesSlide6.xml" ContentType="application/vnd.openxmlformats-officedocument.presentationml.notesSlide+xml"/>
  <Override PartName="/ppt/ink/ink21.xml" ContentType="application/inkml+xml"/>
  <Override PartName="/ppt/notesSlides/notesSlide7.xml" ContentType="application/vnd.openxmlformats-officedocument.presentationml.notesSlide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DM Sans Medium" pitchFamily="2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033" autoAdjust="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15.893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98,'2419'0,"-2394"-1,0-2,0-1,-1-1,36-12,-30 8,0 2,38-6,280 8,-190 8,-84-1,-38 0,1-2,-1-1,44-8,-68 7,0-1,-1-1,13-5,2-4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37.049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5996 4455,'-92'-53,"62"35,-120-75,-80-49,-83-56,-64-47,-55-36,-88-54,-1047-699,90-113,901 583,536 519,2-2,3-2,1-1,-28-55,39 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38.811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3269 2021,'-318'-287,"31"27,-160-117,-37-32,342 287,-294-277,436 399,-16-18,-14-20,26 33,1 1,1-1,0 0,1 0,-1 0,2 0,-1-1,2 1,1-8,-1 11,0 1,0-1,0 1,0-1,1 1,-1-1,1 1,0 0,-1-1,1 1,1 0,-1 0,0 0,0 0,1 0,4-2,1 1,0 0,0 0,1 0,14-2,13-1,1 1,0 1,1 1,39-1,160 9,44 13,-61 4,-2 4,290 58,390 124,-609-129,-289-80,257 78,-179-51,78 34,-147-57,5 1,-1 1,0 0,0 0,-1 1,-1 0,0 0,-1 0,10 9,-18-13,0 0,-1 0,1 0,-2 0,1 0,0 0,-1 0,0 0,-1 0,-1 4,-14 29,16-35,-3 4,0-1,0 0,-1 0,0 0,0 0,-10 6,-1 0,-29 12,-46 18,-154 52,-126 31,-746 184,1110-306,-117 29,-222 36,324-63,-1 0,0-1,0 0,0-1,-34 1,55-2,1-1,-1 1,1 0,-1 0,1 0,0 0,-1 0,1 0,-1 0,1 0,-1 0,1 0,-1 1,1-1,0 0,-1 0,1 0,-1 0,1 0,-1 0,1 0,0 0,-1 1,1-1,0 0,-1 0,1 1,6 4,32 8,-26-9,145 54,153 52,-219-81,145 35,-210-59,43 8,-61-12,1 0,0 0,0 0,-1-1,1 1,0-1,0 0,15-2,-43 0,-97-1,-69-4,-387-10,45 11,-89-1,7-14,564 19,-96-8,129 9,0-1,0 0,0 0,1 0,-1-1,1 1,0-1,-15-6,22 7,1 1,0 0,0-1,0 1,0-1,1 1,-1-1,1 0,0 1,0-1,0 0,0 0,1 0,0 0,-1 0,1 0,1 0,-1 0,0 0,1 0,0 0,0 0,0 0,1 0,-1 0,1-1,2-2,0 2,0-1,1 0,0 1,0-1,1 1,0 0,0 0,1 0,-1 0,1 0,0 1,1-1,-1 1,9-2,26-8,84-17,71-4,-162 27,415-59,200-10,149 2,800-32,16 77,-1014 49,-118 19,-360-25,123 25,-164-24,-2 1,-2 3,76 24,-106-27,-1 0,-1 1,-2 1,-2 1,49 30,-74-40,0 1,-2 0,0 0,13 17,-22-23,-1 1,-1-1,0 1,0-1,-1 1,-1 0,0-1,0 1,-1 0,0 0,-1-1,-3 8,3-10,0-1,-1 0,0 1,1-1,-2 0,1 0,0 1,-1-1,0 0,0 0,0-1,0 1,-1 0,1 0,-1-1,-6 3,-4 0,1-1,-1 1,-1-2,-19 4,-126 14,-100 2,-126 1,-137-5,-112-10,-192-13,-1150-82,1381 37,80-9,75-5,72-1,69 3,-86-30,307 70,1-3,-113-45,173 63,1-1,0 1,2-1,0-1,0 0,-20-17,34 25,0 1,0-1,1 0,-1 1,0-1,1 0,-1 1,1-1,0 0,0 0,-1 0,1 1,0-1,0 0,0 0,1 1,-1-1,0 0,0 0,2-1,-1 1,1 0,0 0,-1 0,1 0,0 1,0-1,0 0,0 0,1 1,-1-1,0 1,0-1,1 1,-1-1,3 1,39-6,0 1,0 1,62-2,-46 3,357-13,321 1,301-4,59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2:51:17.688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1 315 24575,'654'0'0,"-627"-2"0,1-1 0,-2-1 0,1-1 0,33-12 0,-28 8 0,1 1 0,36-3 0,217-24 0,-194 22 0,-44 6 0,56-3 0,-55 9 0,92-16 0,13-8 0,-11-2 0,-72 15 0,-22 6 0,0 2 0,62 3 0,-61 2 0,-1-3 0,61-8 0,-29-1 0,0 5 0,103 3 0,-170 4 0,5-3 0,0 0 0,0 0 0,0-2 0,0 0 0,-1-2 0,21-8 0,6-1 0,-14 9 0,0 0 0,-1 3 0,1 0 0,0 2 0,53 5 0,-7-2 0,29-2 0,20-1 0,168 21 0,-91 12 0,-154-24 0,-33-6 0,0 0 0,0 2 0,0-1 0,0 2 0,-1 0 0,30 15 0,69 40 0,-81-46 0,45 24 0,-72-35 0,0 1 0,-1-1 0,1 1 0,-1 1 0,0-1 0,-1 1 0,1 0 0,-1 0 0,0 0 0,4 7 0,-7-11 0,-1 0 0,1 0 0,-1 0 0,1-1 0,-1 1 0,1 0 0,-1 0 0,0 0 0,0 0 0,0 0 0,1 0 0,-1 0 0,0 0 0,0 0 0,0 0 0,0 0 0,0 0 0,-1 0 0,1 0 0,0 0 0,0-1 0,-1 1 0,1 0 0,0 0 0,-1 0 0,0 1 0,-1 0 0,1-1 0,-1 1 0,0-1 0,0 0 0,1 0 0,-1 0 0,0 0 0,0 0 0,0 0 0,0-1 0,0 1 0,-2 0 0,-9 1 0,0 0 0,-1-1 0,-14 0 0,22-1 0,-711-2 0,229 0 0,-2219 2 0,2700 0 0,1 1 0,0-1 0,-1 1 0,1 0 0,0 1 0,0 0 0,0 0 0,0 0 0,0 0 0,1 1 0,-6 4 0,-5 3 0,2 1 0,-21 20 0,33-29 0,-14 11 0,-1-1 0,0-1 0,-18 10 0,12-8 0,-33 25 0,50-34 0,1 1 0,0 0 0,0 0 0,0 0 0,1 0 0,-1 1 0,1 0 0,1 0 0,-1 0 0,-3 10 0,-1 5 0,6-12 0,-1 1 0,-1-1 0,0 0 0,0 0 0,0 0 0,-1 0 0,-1-1 0,0 0 0,0 0 0,0 0 0,-10 8 0,-1-2 0,6-7 0,2 2 0,-17 15 0,24-22 0,1 0 0,-1 0 0,0 1 0,1-1 0,-1 0 0,1 1 0,0-1 0,0 1 0,0-1 0,0 1 0,0 0 0,1-1 0,-1 1 0,1 0 0,-1 0 0,1-1 0,0 1 0,1 3 0,-1-3 0,1-1 0,0 0 0,0-1 0,0 1 0,0 0 0,0 0 0,0 0 0,0 0 0,1-1 0,-1 1 0,1-1 0,-1 1 0,1-1 0,0 0 0,0 1 0,-1-1 0,1 0 0,0 0 0,0 0 0,0 0 0,0-1 0,0 1 0,0-1 0,0 1 0,0-1 0,1 1 0,-1-1 0,2 0 0,8 1 0,-1-1 0,0 0 0,23-3 0,592-107 0,-525 91 0,-21 6 0,135-4 0,85 19 0,-101 1 0,420-3 0,-601-2 0,0 0 0,0-1 0,0-1 0,0-1 0,-1 0 0,1-2 0,22-11 0,-21 9 0,1 1 0,0 1 0,1 0 0,-1 2 0,26-4 0,-1 6 0,-25 2 0,-1 0 0,37-9 0,-20 3 0,1 2 0,-1 1 0,1 2 0,55 4 0,55-4 0,-51-13 0,-63 9 0,55-3 0,483 7 0,-275 4 0,-241-3 0,-29 0 0,0 0 0,1 2 0,-1 1 0,50 10 0,-50-6 0,49 5 0,-17-3 0,-57-8 0,1 1 0,-1-1 0,0 0 0,1 0 0,-1 0 0,0 0 0,1 0 0,-1 0 0,1 0 0,-1 0 0,0 0 0,1-1 0,-1 1 0,0-1 0,1 1 0,-1-1 0,0 1 0,0-1 0,0 0 0,1 1 0,-1-1 0,0 0 0,0 0 0,1-2 0,0 1 0,-1 0 0,0 0 0,-1 0 0,1 0 0,0-1 0,0 1 0,-1 0 0,0 0 0,1-1 0,-1 1 0,0 0 0,0-1 0,0-2 0,-2-9 0,-1 0 0,0 0 0,-8-22 0,10 33 0,-5-11 0,0 1 0,-1-1 0,-14-20 0,2 4 0,16 26 0,0-1 0,0 1 0,-1 0 0,0 0 0,0 0 0,0 0 0,0 1 0,0-1 0,-1 1 0,1 0 0,-1 0 0,0 1 0,0 0 0,0 0 0,0 0 0,-1 0 0,1 1 0,-7-1 0,-4-1 0,0 2 0,0 0 0,1 1 0,-1 1 0,-17 3 0,29-4 0,1 1 0,0 0 0,-1 0 0,1 0 0,0 1 0,0-1 0,-1 1 0,1-1 0,0 1 0,0 0 0,1 1 0,-1-1 0,0 0 0,1 1 0,0-1 0,-1 1 0,1 0 0,0 0 0,-3 5 0,-2 6 0,1 0 0,0 0 0,-5 21 0,0-1 0,5-15 0,0-1 0,-2-1 0,-1 0 0,0 0 0,-1 0 0,0-1 0,-2-1 0,1 0 0,-2 0 0,0-1 0,-1-1 0,-20 16 0,-4-7 0,-1-1 0,-1-1 0,-1-3 0,-1-1 0,-78 19 0,74-26 0,-1-1 0,-80 2 0,-100-12 0,77-1 0,140 3 0,-341 12 0,208 3 0,-481 58 0,507-59 0,-230-3 0,331-10 0,-1 1 0,1 1 0,-1 0 0,1 1 0,-28 10 0,20-6 0,-39 8 0,-25-6 0,0-5 0,-127-7 0,66-1 0,-211 3 0,344 1 0,1 1 0,-1 1 0,1 0 0,0 1 0,0 0 0,-20 10 0,18-7 0,0-1 0,1-1 0,-2 0 0,-31 3 0,-94-7 0,539-1 0,-173-1 0,1846 1 0,-2030-2 0,65-12 0,16-1 0,307 13 0,-222 4 0,-185-3 0,-1-1 0,1-1 0,22-6 0,-20 3 0,42-3 0,290 6 0,-182 5 0,-167-2 0,1 0 0,-1 0 0,1 0 0,-1-1 0,1 0 0,-1 0 0,0 0 0,11-5 0,-15 5 0,1 0 0,0 0 0,-1-1 0,1 1 0,-1-1 0,1 1 0,-1-1 0,0 1 0,1-1 0,-1 0 0,0 0 0,0 0 0,0 1 0,0-1 0,-1 0 0,1 0 0,-1 0 0,1 0 0,-1 0 0,1 0 0,-1-1 0,0 1 0,0 0 0,0 0 0,0 0 0,-1-3 0,-3-35 0,-2 0 0,-1 0 0,-2 1 0,-27-71 0,31 93 0,0 1 0,2-1 0,-1 1 0,2-1 0,1 0 0,0-25 0,-1-12 0,2 52 0,0-1 0,-1 1 0,1 0 0,0 0 0,-1-1 0,1 1 0,-1 0 0,1 0 0,-1 0 0,0 0 0,0 0 0,0 0 0,0 0 0,-1 0 0,1 0 0,0 0 0,-1 0 0,1 1 0,-1-1 0,-2-1 0,2 2 0,0 1 0,0-1 0,0 1 0,0-1 0,1 1 0,-1 0 0,0 0 0,0 0 0,0 0 0,0 0 0,0 0 0,0 1 0,0-1 0,0 0 0,0 1 0,0 0 0,0-1 0,1 1 0,-1 0 0,0 0 0,1 0 0,-1 0 0,-2 2 0,-8 8 0,0-1 0,1 2 0,0 0 0,1 0 0,0 1 0,1 0 0,0 0 0,-13 30 0,9-18 0,-29 40 0,20-36 0,-2-1 0,-1 0 0,0-2 0,-2-1 0,-32 22 0,40-33 0,-28 27 0,-10 7 0,55-46 0,-19 14 0,21-15 0,-1-1 0,1 0 0,-1 1 0,1-1 0,-1 1 0,1-1 0,-1 1 0,1-1 0,0 1 0,-1-1 0,1 1 0,0-1 0,-1 1 0,1-1 0,0 1 0,-1 0 0,1-1 0,0 1 0,0 0 0,0-1 0,0 1 0,0-1 0,0 1 0,0 0 0,0-1 0,0 1 0,0 0 0,0-1 0,0 1 0,0 0 0,0-1 0,1 2 0,0-2 0,0 0 0,-1 0 0,1 0 0,0 0 0,0 0 0,-1 0 0,1 0 0,0 0 0,0 0 0,-1 0 0,1-1 0,0 1 0,-1 0 0,1 0 0,0-1 0,-1 1 0,1-1 0,0 1 0,-1 0 0,1-1 0,-1 1 0,1-1 0,0 1 0,-1-1 0,1 1 0,-1-1 0,1-1 0,20-21 0,-17 19 0,1-2 0,1 0 0,-1-1 0,0 0 0,0 0 0,-1 0 0,0 0 0,3-9 0,-6 13 0,0 1 0,-1 0 0,1 0 0,-1-1 0,0 1 0,1 0 0,-1-1 0,0 1 0,0 0 0,-1-1 0,1 1 0,-1 0 0,1-1 0,-1 1 0,1 0 0,-1 0 0,0 0 0,0 0 0,0 0 0,-1 0 0,1 0 0,0 0 0,-1 0 0,1 0 0,-1 0 0,0 1 0,1-1 0,-1 1 0,0-1 0,-3-1 0,-7-4 0,1 1 0,-1 0 0,0 1 0,0 1 0,-1 0 0,1 0 0,-1 1 0,0 1 0,-18-2 0,-18 1 0,-58 5 0,46 0 0,-89 0 0,517 16 0,-168 16 0,-131-19 0,1-4 0,116 5 0,-131-17 0,-66-2 0,1-1 0,0 0 0,0-1 0,1-1 0,-1 0 0,-18-14 0,-41-52 0,-97-78 0,111 98 249,46 41-428,1 1 0,-2 0-1,0 1 1,0 0-1,0 0 1,-1 1 0,-1 1-1,-24-12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1:30.679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1 511,'2419'0,"-2382"-2,-1-2,1-2,45-12,-39 7,76-8,274 15,-211 7,189-3,-362 0,-1 0,0 1,1 1,-1 0,0 0,11 4,-17-5,1-1,-1 1,0 0,0 0,0 0,0 0,0 1,0-1,0 0,0 1,-1 0,1-1,-1 1,1 0,-1 0,1 0,-1 0,0 0,0 0,0 0,0 0,0 0,-1 0,1 1,-1-1,1 0,-1 5,0-5,-1-1,0 1,1 0,-1-1,0 1,0-1,0 1,0-1,0 0,-1 1,1-1,0 0,-1 0,1 0,-1 0,1 0,-1 0,1 0,-1 0,0-1,1 1,-1 0,0-1,1 0,-1 1,0-1,0 0,0 0,1 0,-3 0,-6 1,0-1,0 0,-20-3,-33-9,-1 3,-85-1,-4 3,-208-34,-1234-243,1533 270,-50-11,-213-77,286 82,18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1:31.282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1,'-11'0,"-8"5,-7 2,-3-1,2 5,1 0,5 3,1 0,3 2,0 4,-3 3,-3-1,8-10,5-8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1:44.440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250 475,'498'-27,"-206"6,864 5,-899 17,-457-9,-231-39,382 40,-668-110,523 82,-541-108,720 140,6 2,1 0,0-1,0 0,0 0,0-1,0 0,0 0,1-1,0 0,-1 0,-6-6,4-2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1:45.552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32,'310'-10,"-88"1,1250-3,-1452 12,545 24,-559-24,1 1,-1 0,1 0,-1 0,0 0,1 1,-1 0,0 0,0 1,-1 0,7 4,-11-7,-1 0,0 0,1 1,-1-1,0 0,1 1,-1-1,0 0,0 1,1-1,-1 1,0-1,0 0,0 1,1-1,-1 1,0-1,0 0,0 1,0-1,0 1,0-1,0 1,0-1,0 1,0-1,0 0,0 1,0-1,0 1,-1-1,1 1,0-1,0 0,0 1,-1-1,1 0,0 1,0-1,-1 0,1 1,-1 0,-19 9,-8 0,0-2,-56 10,-68-1,118-14,-1014 91,-347-37,1384-58,-51-2,59 2,0 1,0 0,1-1,-1 0,0 1,1-1,-1 0,0 0,1-1,-1 1,1 0,0-1,-1 0,1 1,0-1,0 0,-2-3,4 5,0 0,0-1,-1 1,1-1,0 1,0-1,0 1,0 0,0-1,0 1,0-1,0 1,0-1,0 1,0 0,0-1,0 1,0-1,0 1,0-1,1 1,-1 0,0-1,0 1,0-1,1 1,-1 0,0-1,1 1,-1 0,0-1,0 1,1 0,-1 0,1-1,-1 1,0 0,1 0,-1 0,1-1,-1 1,24-6,5 3,-1 1,38 4,-21-1,2638 142,-1994-64,-666-76,-15-2,0 0,0 0,0 0,-1 1,1 1,13 5,-21-8,1 0,-1 0,1 1,0-1,-1 0,1 1,-1-1,1 1,-1-1,1 0,-1 1,1-1,-1 1,1 0,-1-1,0 1,1-1,-1 1,0-1,0 1,1 0,-1-1,0 1,0 0,0-1,0 1,0 0,0 0,0 0,-1 0,1 1,-1-1,1 0,-1 0,0 0,1 0,-1 0,0-1,0 1,0 0,0 0,0 0,-1 0,-5 3,1 0,-1-1,0 0,-11 3,-40 8,0-4,0-2,-79 1,75-5,-835 15,636-31,-370-64,475 45,-222-74,366 101,0 0,0-1,1 0,0-1,-20-13,12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2:52:03.449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255 439 24575,'20'-1'0,"-1"-1"0,32-7 0,-11 2 0,812-137 0,-744 130 0,0 6 0,142 7 0,-320 20 0,-42-9 0,-168-6 0,164-5 0,-941 0 0,1049 1 0,4 0 0,1 0 0,-1 1 0,0-1 0,0-1 0,0 1 0,0 0 0,0-1 0,1 0 0,-1 0 0,0 0 0,0-1 0,1 1 0,-7-5 0,10 6 0,0-1 0,0 0 0,0 1 0,1-1 0,-1 1 0,0-1 0,1 0 0,-1 1 0,1-1 0,-1 1 0,0-1 0,1 1 0,-1-1 0,1 1 0,0-1 0,-1 1 0,1 0 0,-1-1 0,1 1 0,-1 0 0,1-1 0,0 1 0,-1 0 0,1 0 0,0 0 0,-1 0 0,1-1 0,0 1 0,1 0 0,26-8 0,-27 7 0,53-10 0,64-7 0,-32 6 0,145-13 0,-88 11 0,30 2 0,183 11 0,-158 3 0,613-2 0,-762-3 0,-1-2 0,74-17 0,-12 2 0,-14 3 0,-42 7 0,105-7 0,404 19 0,-532-4 0,0-1 0,35-8 0,-32 5 0,52-3 0,-13 8 0,-39 2 0,0-1 0,0-2 0,39-8 0,-1-1 0,0 4 0,1 2 0,105 7 0,-47 1 0,-121-3 0,1 0 0,-1 1 0,0 1 0,0 0 0,0 0 0,0 1 0,0 0 0,-1 1 0,1 0 0,-1 0 0,0 1 0,0 0 0,10 8 0,-13-8 0,0 0 0,-1 1 0,1-1 0,-1 1 0,0 0 0,-1 1 0,1-1 0,-1 1 0,-1 0 0,1 0 0,-1 0 0,0 0 0,-1 1 0,0-1 0,0 1 0,0 0 0,0 14 0,-2-18 0,1-1 0,-1 1 0,0-1 0,-1 1 0,1-1 0,-1 1 0,1-1 0,-1 1 0,0-1 0,0 0 0,-1 0 0,1 1 0,-1-1 0,1 0 0,-1 0 0,0 0 0,0-1 0,0 1 0,-1 0 0,1-1 0,-1 1 0,1-1 0,-1 0 0,0 0 0,-5 3 0,-5 1 0,0-1 0,1-1 0,-2 0 0,1-1 0,-20 3 0,18-4 0,-1 1 0,1 0 0,-18 8 0,7-2 0,-1 0 0,-1-2 0,0-1 0,-33 3 0,-37 8 0,-370 76 0,348-76 0,-239 2 0,273-21 0,0 4 0,-99 15 0,-216 27 0,-20-42 0,210-4 0,184 4 0,1 1 0,-1 1 0,1 2 0,-27 8 0,19-4 0,-52 7 0,2-11 0,-105-7 0,-41 2 0,58 26 0,65-10 0,68-10 0,-66 4 0,51-12 0,29 0 0,-40 4 0,57-2 0,0 0 0,0 1 0,1 0 0,-1 0 0,1 1 0,0 0 0,0 0 0,0 0 0,-10 7 0,-1 4 0,-1-2 0,0 0 0,-26 11 0,90-20 0,92-4 0,149 18 0,297-2 0,-371-18 0,781 3 0,-961-2 0,-1-1 0,0-2 0,54-15 0,-49 10 0,1 2 0,42-3 0,327 7 0,-216 6 0,460-2 0,-620-2 0,-1-1 0,41-9 0,-39 6 0,57-4 0,28 11 0,46-2 0,-159 1 0,-1 0 0,1 0 0,-1-1 0,1 1 0,0-1 0,-1 1 0,1-1 0,-1 0 0,1 0 0,-1 0 0,0 0 0,0 0 0,1-1 0,-1 1 0,0-1 0,0 1 0,0-1 0,0 0 0,0 0 0,-1 0 0,1 0 0,-1 0 0,1 0 0,-1 0 0,0-1 0,1 1 0,-1 0 0,0-1 0,-1 1 0,1-1 0,0 1 0,-1-1 0,1 1 0,-1-1 0,0 0 0,0 1 0,0-1 0,0 1 0,-1-1 0,0-2 0,0-5 0,-1 0 0,-1 1 0,0 0 0,0 0 0,-1 0 0,0 0 0,0 0 0,-1 1 0,-10-14 0,-105-109 0,4 3 0,110 122 0,1 0 0,-1 0 0,0 1 0,-1 0 0,1 0 0,-1 1 0,0 0 0,0 0 0,0 0 0,-1 1 0,1 0 0,-1 0 0,0 1 0,1 0 0,-1 1 0,0 0 0,0 0 0,-1 0 0,1 1 0,-9 1 0,-17 2 0,-1 2 0,1 1 0,-48 16 0,38-10 0,-150 54 0,134-42 0,-103 25 0,121-38 0,1 2 0,1 1 0,0 2 0,-38 22 0,4-9 0,51-21 0,-31 16 0,54-24 0,0 0 0,0 0 0,0 0 0,-1 0 0,1 0 0,0 0 0,0 0 0,0 0 0,0 0 0,0 0 0,0 0 0,0 0 0,-1 0 0,1 0 0,0 0 0,0 0 0,0 1 0,0-1 0,0 0 0,0 0 0,0 0 0,0 0 0,0 0 0,0 0 0,0 0 0,0 0 0,0 1 0,0-1 0,0 0 0,0 0 0,-1 0 0,1 0 0,0 0 0,0 0 0,0 0 0,0 1 0,0-1 0,1 0 0,-1 0 0,0 0 0,0 0 0,0 0 0,0 0 0,0 0 0,0 1 0,0-1 0,0 0 0,0 0 0,0 0 0,0 0 0,0 0 0,0 0 0,0 0 0,10 4 0,20 3 0,-22-6 0,425 79 0,-355-64 0,-45-9 0,56 6 0,-88-13 0,0 0 0,1 0 0,-1 1 0,0-1 0,0 0 0,0 0 0,0 0 0,0-1 0,0 1 0,1 0 0,-1 0 0,0-1 0,0 1 0,0 0 0,0-1 0,1 0 0,-1 0 0,-1 1 0,0-1 0,-1 1 0,1-1 0,0 1 0,0 0 0,0-1 0,0 1 0,0-1 0,0 1 0,0-1 0,-1 1 0,1 0 0,0-1 0,0 1 0,-1-1 0,1 1 0,0 0 0,-1-1 0,1 1 0,0 0 0,-1 0 0,1-1 0,0 1 0,-1 0 0,0-1 0,-40-24 0,34 21 0,-37-17 0,-86-29 0,61 25 0,-207-65 0,-33-12 0,271 88 246,17 6-1052,-31-15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2:52:20.239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0 282 24575,'86'-4'0,"114"-19"0,-46 3 0,-5 3 0,241-14 0,-318 27 0,123-23 0,-125 15 0,133-7 0,-76 22 0,117-5 0,-150-12 0,-62 8 0,43-3 0,-30 7 0,6 1 0,0-3 0,78-15 0,-27-4 0,2 5 0,0 4 0,157-1 0,1297 17 0,-1550-2 0,0 0 0,0 0 0,0 1 0,0 1 0,0-1 0,0 1 0,8 3 0,-13-3 0,0-1 0,0 1 0,0-1 0,0 1 0,0 0 0,-1 0 0,1 0 0,-1 1 0,0-1 0,1 0 0,-1 1 0,0 0 0,-1-1 0,1 1 0,0 0 0,-1 0 0,1 0 0,-1 0 0,0 0 0,1 4 0,2 9 0,0 0 0,2 0 0,12 27 0,-13-35 0,0-1 0,0 1 0,1-1 0,-1 0 0,2-1 0,-1 1 0,1-1 0,12 9 0,-15-12 0,0 0 0,0 0 0,0 0 0,0 1 0,-1-1 0,0 1 0,0 0 0,0 0 0,0 0 0,0 1 0,-1-1 0,0 1 0,3 7 0,-4-9 0,-1-1 0,0 1 0,1-1 0,-1 1 0,0-1 0,-1 1 0,1-1 0,0 0 0,-1 1 0,1-1 0,-1 1 0,0-1 0,0 0 0,0 0 0,0 1 0,0-1 0,0 0 0,-1 0 0,1 0 0,-1 0 0,0 0 0,1 0 0,-1-1 0,0 1 0,0-1 0,0 1 0,0-1 0,0 0 0,-4 2 0,-2 1 0,0 0 0,0-1 0,-1 0 0,1 0 0,-1-1 0,1 0 0,-1-1 0,-14 1 0,-76-3 0,54-1 0,-1160-2 0,640 6 0,-1138-2 0,1684 2 0,0 0 0,0 0 0,-23 8 0,20-5 0,-41 5 0,-113-10 0,-19 1 0,175 2 0,1 2 0,-1 0 0,1 1 0,1 1 0,-1 0 0,-21 14 0,-22 7 0,60-27 0,0-1 0,-1 1 0,1 0 0,0 0 0,0 0 0,0 1 0,0-1 0,0 0 0,0 1 0,1-1 0,-1 1 0,0-1 0,1 1 0,-1 0 0,1 0 0,-1 0 0,1 0 0,0 0 0,0 0 0,-1 3 0,2-3 0,0 1 0,0-1 0,0 0 0,1 0 0,-1 1 0,1-1 0,-1 0 0,1 0 0,0 0 0,0 0 0,0 0 0,0 0 0,0 0 0,0 0 0,1 0 0,-1 0 0,1-1 0,-1 1 0,1-1 0,0 1 0,0-1 0,1 2 0,3 1 0,10 11 0,1-1 0,23 14 0,-32-24 0,0 0 0,0 0 0,0-1 0,0 0 0,1-1 0,-1 1 0,1-2 0,16 2 0,87 11 0,38 1 0,545-14 0,-327-2 0,-145-15 0,-22 0 0,-71 17 0,-71 2 0,-1-4 0,108-14 0,-19-2 0,-99 13 0,130-23 0,-142 22 0,309-24 0,-287 29 0,-1-2 0,81-13 0,-103 10 0,61-1 0,-19 3 0,-2-11 0,-55 9 0,41-5 0,306 8 0,-189 4 0,206-2 0,-374 0 0,1 0 0,-1 1 0,0 0 0,0 1 0,0 0 0,0 1 0,0 0 0,0 0 0,11 6 0,-18-7 0,0 0 0,0 0 0,0 0 0,-1 0 0,1 0 0,0 0 0,-1 1 0,0-1 0,1 1 0,-1 0 0,0 0 0,0 0 0,-1 0 0,1 0 0,-1 0 0,1 0 0,-1 1 0,0-1 0,0 0 0,0 1 0,-1-1 0,1 1 0,-1-1 0,0 1 0,0-1 0,0 1 0,0-1 0,-1 1 0,0-1 0,-1 5 0,0-1 0,0 0 0,0-1 0,0 0 0,-1 0 0,0 1 0,-1-2 0,1 1 0,-1 0 0,0-1 0,-1 0 0,1 1 0,-1-2 0,0 1 0,0-1 0,-10 7 0,-5 1 0,0-1 0,-1-1 0,-29 9 0,-33 17 0,16 4 0,48-27 0,0-1 0,0-1 0,-1-1 0,-1-1 0,0 0 0,0-2 0,0 0 0,-25 3 0,-23-5 0,-127-6 0,67-2 0,-310 22 0,293-8 0,-168-9 0,157-3 0,116 3 0,-65 11 0,-16 2 0,-334-12 0,235-6 0,128 2 0,-105 3 0,93 13 0,61-7 0,-54 1 0,-31-10 0,-52 2 0,85 14 0,63-9 0,-55 4 0,-176-10 0,120-1 0,116 0 0,-1-1 0,1-1 0,0-1 0,0-2 0,-39-14 0,46 12 0,2-2 0,0-1 0,0 0 0,1-2 0,0 0 0,-18-17 0,34 28-76,-1 0 1,1-1-1,0 1 0,0 0 0,0-1 0,0 1 0,0-1 0,1 1 1,-1-1-1,1 0 0,-1 0 0,1 0 0,0 0 0,0 0 1,1 0-1,-1 0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2:52:31.505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149 125 24575,'47'3'0,"-1"1"0,0 3 0,62 17 0,-24-5 0,172 30 0,3-12 0,506 8 0,-144-47 0,-594 0 0,-1 0 0,34-9 0,26-2 0,-25 5 0,1-3 0,93-29 0,-76 18 0,-50 16 0,0 1 0,47-2 0,-55 7 0,0-2 0,1 0 0,-1-1 0,-1-1 0,1-2 0,31-11 0,-24 4 0,1 1 0,1 1 0,38-8 0,-29 9 0,1-2 0,-2-1 0,53-25 0,-32 19 0,-134 17 0,-225 18 0,10-1 0,-948-12 0,633-5 0,-157 2 0,786 2 0,-1 0 0,41 12 0,-10-3 0,84 15 0,201 10 0,664-32 0,-513-7 0,-268 5 0,240-5 0,-151-26 0,-230 22 0,81-18 0,-93 13 0,140-8 0,227 22 0,-430-2 0,-1 0 0,1 0 0,0 0 0,-1 1 0,1 0 0,-1 1 0,1-1 0,9 5 0,-12-5 0,-1 1 0,1-1 0,-1 1 0,0 0 0,0 0 0,0 0 0,0 0 0,0 0 0,-1 1 0,1-1 0,0 0 0,-1 1 0,0-1 0,0 1 0,1 0 0,-1-1 0,-1 1 0,1 0 0,0 5 0,2 11 0,0 0 0,-2 0 0,-1 0 0,0 0 0,-1 0 0,-1 0 0,-9 34 0,10-49 0,-1 0 0,0 0 0,0 0 0,0 0 0,-1-1 0,1 1 0,-1-1 0,0 1 0,0-1 0,0 0 0,0 0 0,-1 0 0,1-1 0,-1 1 0,0-1 0,0 0 0,0 0 0,0 0 0,0 0 0,0-1 0,0 0 0,-1 1 0,-7 0 0,-9 0 0,-1 0 0,1-2 0,-39-3 0,26 1 0,13 2 0,1 0 0,-1 2 0,0 0 0,-34 9 0,7-3 0,-1-2 0,0-2 0,-99-7 0,46 1 0,-486 2 0,516 4 0,0 3 0,-129 31 0,35-6 0,75-22 0,1-4 0,-116-8 0,72-1 0,-312 3 0,420 1 0,0 2 0,-34 7 0,-29 4 0,-327-9 0,230-7 0,134 4 0,-84 15 0,99-11 0,-9 0 0,-73 15 0,90-17 0,0 0 0,0-2 0,-47-2 0,-26 2 0,98-1 0,-1 0 0,0 0 0,1 1 0,0 0 0,-1 0 0,1 0 0,0 0 0,0 0 0,0 1 0,1 0 0,-1 0 0,0 0 0,1 0 0,0 0 0,0 1 0,0 0 0,-5 7 0,-23 24 0,11-21 0,1 0 0,-2-2 0,0 0 0,-23 9 0,1 0 0,61-17 0,13-2 0,1762-7 0,-991 8 0,1011-3 0,-1808 0 0,0 0 0,1 0 0,-1-1 0,0 0 0,0 1 0,0-2 0,1 1 0,-1-1 0,-1 1 0,1-1 0,6-4 0,-9 5 0,0-1 0,-1 1 0,1-1 0,0 0 0,-1 0 0,1 0 0,-1 0 0,0 0 0,0 0 0,0 0 0,0 0 0,0 0 0,0 0 0,-1-1 0,1 1 0,-1 0 0,1-1 0,-1 1 0,0 0 0,0-1 0,0 1 0,0 0 0,0-1 0,-1 1 0,1 0 0,-1-1 0,0-2 0,-3-5 0,0 0 0,0 0 0,-1 1 0,0-1 0,-1 1 0,0 1 0,0-1 0,-1 1 0,-14-14 0,10 10 0,0 0 0,1-1 0,-11-17 0,10 6-40,0-1-1,-12-44 0,13 37-1202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16.867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4451 0,'-2451'0,"2406"3,1 1,-65 15,-17 3,-100-6,-241-14,208-5,207 1,-60-11,-36-2,7 15,-47-2,181 1,1 1,0-1,0 0,0-1,0 0,0 0,0 0,-8-4,-6-8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2:53:01.006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0 410 24575,'536'36'0,"-12"-6"0,1-32 0,-230-1 0,-200 2 0,110 3 0,-202-2 0,0 1 0,0-1 0,0 1 0,0 0 0,-1 0 0,1 0 0,0 0 0,0 1 0,0-1 0,-1 1 0,1-1 0,-1 1 0,1 0 0,-1 0 0,0 0 0,3 4 0,-4-5 0,0 0 0,-1 0 0,1 0 0,-1 0 0,1 0 0,-1 1 0,1-1 0,-1 0 0,0 0 0,1 0 0,-1 1 0,0-1 0,0 0 0,0 0 0,0 1 0,0-1 0,0 0 0,0 0 0,-1 1 0,1-1 0,0 0 0,-1 0 0,1 0 0,-1 1 0,1-1 0,-1 0 0,1 0 0,-1 0 0,0 0 0,0 0 0,0 0 0,1 0 0,-1 0 0,0-1 0,0 1 0,0 0 0,0 0 0,0-1 0,-1 1 0,1-1 0,-1 1 0,-8 4 0,-1 0 0,1-1 0,-1-1 0,0 0 0,0-1 0,0 0 0,0 0 0,-13 0 0,-11 2 0,-149 12 0,-257-8 0,295-9 0,-853 0 0,993 0 0,2 1 0,1 0 0,0-1 0,-1 1 0,1 1 0,-1-1 0,1 0 0,0 1 0,-1-1 0,1 1 0,0 0 0,0 0 0,0 1 0,0-1 0,0 0 0,-4 4 0,7-5 0,-1 1 0,1-1 0,1 0 0,-1 1 0,0-1 0,0 1 0,0-1 0,0 1 0,0-1 0,0 0 0,0 1 0,1-1 0,-1 1 0,0-1 0,0 0 0,0 1 0,1-1 0,-1 1 0,0-1 0,1 0 0,-1 0 0,0 1 0,1-1 0,-1 0 0,0 1 0,1-1 0,-1 0 0,1 0 0,-1 0 0,0 1 0,1-1 0,-1 0 0,1 0 0,-1 0 0,1 0 0,-1 0 0,0 0 0,1 0 0,-1 0 0,1 0 0,0 0 0,22 4 0,495 44 0,-441-42 0,322 6 0,-387-12 0,0 0 0,0 1 0,0 1 0,14 2 0,-24-3 0,0-1 0,0 0 0,0 1 0,0 0 0,0-1 0,0 1 0,0 0 0,0 0 0,0 0 0,0 0 0,0 1 0,0-1 0,-1 0 0,1 1 0,-1-1 0,1 1 0,-1 0 0,1-1 0,-1 1 0,0 0 0,0 0 0,0 0 0,0 0 0,0 0 0,0 0 0,-1 0 0,1 0 0,0 0 0,-1 0 0,0 3 0,0-2 0,0-1 0,-1 0 0,0 0 0,1 0 0,-1 0 0,0 0 0,0 0 0,0 0 0,-1 0 0,1 0 0,0-1 0,-1 1 0,1 0 0,-1-1 0,1 1 0,-1-1 0,0 0 0,0 1 0,1-1 0,-1 0 0,0 0 0,0 0 0,-3 1 0,-5 2 0,0 0 0,-1-1 0,-13 3 0,-46 9 0,-1-3 0,-128 5 0,162-15 0,0 2 0,0 2 0,-42 12 0,33-7 0,-56 7 0,-2-3 0,65-7 0,-66 2 0,24-9 0,230-30 0,81-2 0,80-4 0,442 33 0,-374 4 0,766-2 0,-1116 5 0,-23 1 0,-17 1 0,-8-1 0,-1-2 0,0-1 0,-1 0 0,1-1 0,0-2 0,-39-3 0,8 1 0,-11 1 0,-4 0 0,1 2 0,-89 12 0,43 1 0,0-6 0,-161-8 0,114-2 0,-912 2 0,1064 0 0,1 0 0,-1 0 0,1 1 0,-1 0 0,1 0 0,-1 1 0,1-1 0,0 1 0,-1 1 0,1-1 0,1 1 0,-1 0 0,0 1 0,1 0 0,-1-1 0,1 1 0,0 1 0,-7 7 0,12-11 0,0-1 0,0 0 0,0 0 0,-1 0 0,1 0 0,0 0 0,0 1 0,0-1 0,0 0 0,0 0 0,0 0 0,0 0 0,0 1 0,0-1 0,0 0 0,0 0 0,0 0 0,0 1 0,0-1 0,0 0 0,1 0 0,-1 0 0,0 0 0,0 0 0,0 1 0,0-1 0,0 0 0,0 0 0,0 0 0,0 0 0,0 0 0,1 1 0,-1-1 0,0 0 0,0 0 0,0 0 0,0 0 0,0 0 0,1 0 0,-1 0 0,0 0 0,0 0 0,1 0 0,12 4 0,14-2 0,45-3 0,-1-4 0,139-27 0,86 2 0,-199 25 0,144-28 0,-152 13 0,124-24 0,-158 35 0,108-1 0,-129 8 0,-1-2 0,1-1 0,55-15 0,-54 11 0,0 1 0,0 2 0,43-2 0,-12 9 0,-41 1 0,-1-2 0,1-1 0,-1 0 0,48-11 0,-42 5 0,1 1 0,0 1 0,42 0 0,96 6 0,-58 2 0,-4-3 0,-64 0 0,-34 0 0,-12 0 0,-26 0 0,-117 0 0,-201-24 0,118-9 0,-293-5 0,480 38 0,-225-7 0,216 2 0,-1-1 0,1-3 0,-57-18 0,106 26 0,0 1 0,1-1 0,-1 1 0,0-1 0,0 0 0,1 0 0,-1 0 0,0 0 0,1 0 0,-1 0 0,1 0 0,-1 0 0,-1-3 0,3 4 0,0-1 0,-1 1 0,1-1 0,0 1 0,0-1 0,0 0 0,0 1 0,0-1 0,-1 1 0,1-1 0,0 0 0,0 1 0,0-1 0,1 1 0,-1-1 0,0 1 0,0-1 0,0 0 0,0 1 0,0-1 0,1 1 0,-1-1 0,0 1 0,1-1 0,-1 1 0,0-1 0,1 0 0,2-2 0,1 0 0,-1 0 0,0 1 0,1-1 0,0 1 0,0 0 0,-1 0 0,1 0 0,0 1 0,6-2 0,84-21 0,164-20 0,-194 35 0,404-44 0,23-4 0,-400 42 0,-33 5 0,2 1 0,95 1 0,-151 8 0,0 1 0,0-1 0,0 1 0,0 0 0,0 1 0,0-1 0,0 1 0,5 2 0,-9-3 0,1-1 0,0 0 0,-1 1 0,1-1 0,-1 0 0,1 1 0,0-1 0,-1 1 0,1-1 0,-1 1 0,0-1 0,1 1 0,-1-1 0,1 1 0,-1-1 0,0 1 0,1-1 0,-1 1 0,0 0 0,0-1 0,1 1 0,-1 0 0,0-1 0,0 1 0,0 0 0,0-1 0,0 1 0,0 0 0,0-1 0,0 1 0,0 0 0,0-1 0,0 1 0,0 0 0,-1-1 0,1 1 0,0 0 0,0-1 0,-1 1 0,1-1 0,-1 1 0,1 0 0,0-1 0,-1 1 0,1-1 0,-1 1 0,1-1 0,-1 0 0,1 1 0,-1-1 0,1 1 0,-1-1 0,0 0 0,1 1 0,-1-1 0,0 0 0,-15 8 0,0-1 0,0-1 0,0-1 0,-1 0 0,0-1 0,0-1 0,-25 2 0,10 0 0,-744 65-582,550-56 294,-88 8 186,-449 25-558,-2-41 2222,1130-4-1478,-171-4-98,1448 2-30,-2453 0 88,1657 0-44,-1520 17 0,74-1 0,501-14 0,25 0 0,-83-7 0,134-2 0,23 7 0,0 0 0,1 0 0,-1 0 0,0 0 0,0 0 0,1-1 0,-1 1 0,0 0 0,0 0 0,0 0 0,1 0 0,-1-1 0,0 1 0,0 0 0,0 0 0,1 0 0,-1-1 0,0 1 0,0 0 0,0 0 0,0-1 0,0 1 0,0 0 0,0 0 0,1-1 0,-1 1 0,0 0 0,0-1 0,0 1 0,0 0 0,0 0 0,0-1 0,0 1 0,0 0 0,0 0 0,-1-1 0,1 1 0,0 0 0,0-1 0,0 1 0,0 0 0,0 0 0,0 0 0,-1-1 0,1 1 0,0 0 0,0 0 0,0-1 0,0 1 0,-1 0 0,1 0 0,0 0 0,0 0 0,-1-1 0,1 1 0,0 0 0,0 0 0,-1 0 0,1 0 0,0 0 0,0 0 0,-1 0 0,1 0 0,12-4 0,0 1 0,1 0 0,-1 1 0,25 0 0,16-3 0,282-54 0,117-14 0,-412 69 0,47-6 0,-1 4 0,136 6 0,-333 4 0,-197-19 0,77 1 0,117 13 0,54 2 0,-1-2 0,1-4 0,-68-12 0,120 15 0,0 0 0,0-1 0,0 0 0,1 0 0,-14-9 0,20 12 0,0-1 0,0 1 0,0-1 0,0 1 0,0-1 0,0 0 0,1 1 0,-1-1 0,0 0 0,0 0 0,1 0 0,-1 0 0,1 0 0,-1 1 0,0-1 0,1 0 0,0 0 0,-1 0 0,1-1 0,0 1 0,-1 0 0,1 0 0,0 0 0,0 0 0,0 0 0,0 0 0,0 0 0,0 0 0,0 0 0,0 0 0,0 0 0,1-1 0,-1 1 0,0 0 0,1 0 0,-1 0 0,1 0 0,-1 0 0,1 0 0,0 1 0,-1-1 0,1 0 0,0 0 0,-1 0 0,1 1 0,0-1 0,0 0 0,0 1 0,0-1 0,0 0 0,0 1 0,0-1 0,1 1 0,9-7 0,1 1 0,1 0 0,-1 1 0,1 1 0,0 0 0,14-3 0,15-4 0,-22 5 0,91-30 0,123-21 0,-171 45 0,-19 3 0,-1 2 0,1 1 0,71 1 0,-112 5 0,0 0 0,0 1 0,0-1 0,0 1 0,0-1 0,-1 1 0,1 0 0,0 1 0,3 0 0,-6-1 0,0-1 0,1 0 0,-1 0 0,0 0 0,0 1 0,1-1 0,-1 0 0,0 0 0,0 0 0,1 1 0,-1-1 0,0 0 0,0 1 0,0-1 0,0 0 0,0 0 0,1 1 0,-1-1 0,0 0 0,0 1 0,0-1 0,0 0 0,0 1 0,0-1 0,0 0 0,0 1 0,0-1 0,0 0 0,0 1 0,0-1 0,-14 12 0,-21 4 0,0-3 0,-55 15 0,48-16 0,-144 37 0,-323 42 0,502-90 0,-36 5 0,1-1 0,-1-2 0,-81-6 0,124 3 0,-1 0 0,0 0 0,1 0 0,-1 0 0,0 0 0,1 0 0,-1 0 0,1 0 0,-1 0 0,0 0 0,1 0 0,-1-1 0,0 1 0,1 0 0,-1 0 0,1-1 0,-1 1 0,1 0 0,-1-1 0,1 1 0,-1 0 0,1-1 0,-1 1 0,1-1 0,0 1 0,-1-1 0,1 1 0,-1-1 0,1 0 0,0 0 0,1 0 0,-1 0 0,1 0 0,0 0 0,-1 0 0,1 1 0,0-1 0,0 0 0,0 0 0,0 1 0,-1-1 0,1 1 0,0-1 0,0 1 0,1-1 0,47-17 0,292-49 0,-90 23 0,-244 42 0,185-47 0,-156 42 0,-36 7 0,0 0 0,0 0 0,0 0 0,0 0 0,0 0 0,-1 0 0,1 0 0,0 0 0,0 0 0,0 0 0,0 0 0,0 0 0,0 0 0,0 0 0,0 0 0,0 0 0,0 1 0,0-1 0,0 0 0,0 0 0,0 0 0,0 0 0,0 0 0,-1 0 0,1 0 0,0 0 0,0 0 0,0 0 0,0 0 0,0 0 0,0 1 0,0-1 0,0 0 0,0 0 0,0 0 0,0 0 0,0 0 0,0 0 0,0 0 0,0 0 0,0 0 0,0 0 0,0 0 0,1 1 0,-1-1 0,0 0 0,0 0 0,0 0 0,0 0 0,0 0 0,-23 8 0,-174 43 0,-132 44 0,266-77 0,141-17 0,4-11 0,104-27 0,-102 19 0,97-10 0,-48 13 0,-66 6 0,84-1 0,405 11 0,-544-1 0,0-1 0,0 0 0,-1-1 0,1 0 0,-1-1 0,1 0 0,-1-1 0,0 0 0,0-1 0,0 0 0,-1 0 0,0-1 0,0-1 0,0 0 0,11-11 0,-14 12 0,0 0 0,1 1 0,0 0 0,0 0 0,0 1 0,1 0 0,-1 0 0,1 1 0,0 0 0,0 0 0,0 1 0,18-1 0,8 0 0,0 2 0,40 5 0,-6-1 0,685-2 0,-393-2 0,-338 3 0,0 0 0,0 2 0,31 9 0,-20-5 0,-31-8 0,0 1 0,0 0 0,0 0 0,0 0 0,0 1 0,0-1 0,0 1 0,0 0 0,-1-1 0,1 1 0,0 0 0,-1 0 0,0 1 0,0-1 0,1 0 0,-1 1 0,-1 0 0,1-1 0,2 5 0,-2-2 0,0 0 0,-1 0 0,1 0 0,-1 1 0,0-1 0,-1 0 0,1 0 0,-1 1 0,0-1 0,0 0 0,-2 7 0,2-4 0,-2-1 0,1 1 0,-1 0 0,-1-1 0,1 0 0,-1 1 0,-1-1 0,1 0 0,-1 0 0,0-1 0,-1 1 0,0-1 0,0 0 0,0 0 0,0-1 0,-9 7 0,7-8 0,-1 0 0,0-1 0,0 0 0,0 0 0,0 0 0,0-1 0,-1-1 0,1 0 0,-11 1 0,-13-1 0,-36-4 0,25 0 0,31 3 0,-429-2 0,388 8 0,0 3 0,-58 16 0,29-5 0,66-17 0,-51 12 0,-112 38 0,104-30 0,153-20 0,801-6 0,-567 3 0,-307 0 0,-1 0 0,1 0 0,-1 1 0,0-1 0,1 1 0,-1 0 0,0 0 0,0 0 0,0 1 0,0-1 0,0 1 0,0 0 0,0 0 0,7 5 0,-9-4 0,0-1 0,0 1 0,1 0 0,-2 0 0,1 0 0,0 0 0,-1 1 0,1-1 0,-1 0 0,0 1 0,0-1 0,0 1 0,0-1 0,-1 1 0,0-1 0,1 1 0,-1-1 0,-1 7 0,0-3 0,0-1 0,-1 1 0,1-1 0,-1 0 0,-1 0 0,1 1 0,-1-1 0,0-1 0,-1 1 0,1 0 0,-1-1 0,0 0 0,0 0 0,-6 5 0,1-1 0,0-1 0,0 0 0,-1 0 0,-1-1 0,1 0 0,-16 7 0,-30 10 0,0-4 0,-1-1 0,-95 17 0,-19 9 0,53-12 0,86-26 0,0-3 0,-1 0 0,1-2 0,-53-4 0,321 2 0,-91-1 0,305 1 0,-399-6 0,-50 6 0,1 0 0,-1-1 0,1 1 0,-1-1 0,1 1 0,-1-1 0,1 0 0,-1 0 0,0 0 0,1 1 0,-1-1 0,2-2 0,-2 2 0,-1 0 0,0 1 0,0-1 0,0 0 0,1 1 0,-1-1 0,0 1 0,0-1 0,0 0 0,0 1 0,0-1 0,0 0 0,0 1 0,0-1 0,0 0 0,0 1 0,-1-1 0,1 0 0,0 1 0,0-1 0,-1 0 0,1 1 0,0-1 0,-1 1 0,1-1 0,0 1 0,-1-1 0,1 1 0,-1-1 0,1 1 0,-1-1 0,0 1 0,-4-4 0,1 0 0,-1 1 0,0 0 0,0 0 0,0 0 0,0 1 0,-1 0 0,-9-3 0,-50-11 0,58 15 0,-46-7 0,1 3 0,-1 2 0,-71 6 0,21-1 0,52 1 0,-70 12 0,47-4 0,7 1 0,-119 36 0,1 1 0,138-38 0,0 2 0,0 3 0,-74 34 0,-2-1 0,-15 8 0,130-53 0,2-1 0,0 1 0,-1-1 0,1 0 0,-1-1 0,0 0 0,0 0 0,0 0 0,-8 0 0,10-5 0,11-4 0,11-6 0,17-8 0,1 0 0,59-23 0,-72 36 0,1 1 0,0 0 0,0 2 0,0 1 0,45-3 0,349 7 0,-175 3 0,-196-5 0,-32 1 0,1 0 0,-1 0 0,1 2 0,-1 0 0,1 0 0,25 7 0,-39-7 0,1-1 0,-1 0 0,0 0 0,0 1 0,0-1 0,1 1 0,-1-1 0,0 1 0,0 0 0,0-1 0,0 1 0,0 0 0,0 0 0,0-1 0,-1 1 0,1 0 0,0 0 0,0 0 0,-1 0 0,1 0 0,0 0 0,-1 0 0,1 1 0,-1-1 0,1 1 0,-1 0 0,-1-1 0,1 0 0,-1 0 0,1 1 0,-1-1 0,0 0 0,1 0 0,-1 0 0,0 0 0,0 0 0,0 0 0,1 0 0,-1 0 0,0 0 0,-1 0 0,1-1 0,0 1 0,-2 1 0,-7 3 0,0 0 0,0 0 0,-1-1 0,-11 3 0,-16 1 0,0-3 0,-1-1 0,1-1 0,-60-5 0,-59 5 0,91 10 0,5 0 0,-41 3 0,69-9 0,-1-2 0,-1-1 0,1-2 0,-35-1 0,66-1 0,1-1 0,-1 1 0,0 0 0,1-1 0,-1 0 0,0 1 0,1-1 0,-1 0 0,1 0 0,-1-1 0,1 1 0,0 0 0,0-1 0,-1 0 0,1 1 0,0-1 0,0 0 0,1 0 0,-1 0 0,-2-3 0,2 1 0,1 1 0,-1-1 0,1 1 0,0-1 0,0 0 0,0 1 0,0-1 0,1 0 0,0 0 0,0 1 0,0-1 0,0 0 0,1-4 0,0 0 0,1 0 0,0 0 0,0 0 0,0 0 0,1 1 0,1-1 0,-1 1 0,1 0 0,0 0 0,1 0 0,0 0 0,0 1 0,7-7 0,21-13 0,72-40 0,-80 52 0,-2 2 0,0 1 0,37-12 0,-38 16 0,-1-1 0,0-1 0,31-19 0,-33 16 0,-11 8 0,0-2 0,-1 1 0,1-1 0,7-7 0,-12 9 0,-1 1 0,1 0 0,-1-1 0,0 0 0,0 1 0,0-1 0,0 0 0,-1 0 0,1 0 0,-1 0 0,0 0 0,0-7 0,0 6 0,-1 0 0,0-1 0,0 1 0,-1 0 0,1 0 0,-1-1 0,0 1 0,-1 0 0,1 0 0,-1 0 0,0 0 0,0 0 0,0 1 0,-1-1 0,0 1 0,0-1 0,0 1 0,-7-7 0,-5-3 0,0 0 0,-2 0 0,-25-15 0,14 9 0,-163-116-1365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2:53:37.346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11 822 24575,'140'2'0,"151"-5"0,-250-3 0,-2-1 0,1-1 0,48-18 0,-54 14 0,0 2 0,1 2 0,0 1 0,58-4 0,592 11 0,-290 2 0,1963-2 0,-2352 0 0,-1 0 0,1 0 0,0-1 0,-1 1 0,1-1 0,0-1 0,-1 1 0,11-5 0,-14 5 0,0-1 0,1 0 0,-1 1 0,0-1 0,0 0 0,0 0 0,0 0 0,0 0 0,0-1 0,-1 1 0,1-1 0,-1 1 0,0-1 0,1 1 0,-1-1 0,0 1 0,0-1 0,-1 0 0,2-5 0,1-23 0,-1 0 0,-1 0 0,-6-46 0,2-3 0,2-261 0,1 334 0,1 1 0,-1-1 0,1 1 0,0-1 0,0 1 0,4-11 0,-4 16 0,-1 0 0,1 0 0,-1 0 0,1 0 0,-1 0 0,1-1 0,0 1 0,-1 1 0,1-1 0,0 0 0,0 0 0,0 0 0,0 0 0,0 0 0,0 1 0,0-1 0,0 1 0,0-1 0,0 0 0,0 1 0,0 0 0,0-1 0,1 1 0,-1 0 0,0-1 0,0 1 0,0 0 0,1 0 0,-1 0 0,0 0 0,0 0 0,0 0 0,1 1 0,-1-1 0,0 0 0,0 1 0,0-1 0,0 0 0,1 1 0,-1-1 0,0 1 0,0 0 0,0-1 0,1 2 0,1 0 0,-1 0 0,1 0 0,-1 0 0,0 0 0,0 1 0,1-1 0,-1 0 0,-1 1 0,1 0 0,0-1 0,-1 1 0,1 0 0,-1 0 0,0 0 0,2 6 0,6 54 0,-2-12 0,43 109 0,-23-73 0,-18-64 0,-2 1 0,0 0 0,-2 0 0,5 41 0,-9-42 0,0 0 0,2 1 0,1-1 0,10 33 0,-13-51 0,1 0 0,0 1 0,0-1 0,1 0 0,-1 0 0,1 0 0,0 0 0,1 0 0,-1-1 0,1 0 0,0 1 0,0-2 0,0 1 0,0 0 0,1-1 0,0 1 0,-1-1 0,1-1 0,0 1 0,1-1 0,-1 1 0,0-2 0,1 1 0,6 1 0,-10-3 0,0 0 0,1 0 0,-1 0 0,0 0 0,0 0 0,0 0 0,1-1 0,-1 1 0,0-1 0,0 1 0,0-1 0,0 0 0,0 0 0,0 0 0,0 0 0,0 0 0,0 0 0,-1-1 0,1 1 0,0-1 0,-1 1 0,1-1 0,-1 0 0,0 1 0,1-1 0,-1 0 0,0 0 0,0 0 0,0 0 0,-1 0 0,1 0 0,0 0 0,-1 0 0,1 0 0,0-5 0,1-8 0,0-1 0,0 1 0,-2-30 0,-1 35 0,1-58 0,-5-87 0,2 141 0,0 1 0,-1-1 0,-1 1 0,0 0 0,0 0 0,-15-22 0,1-2 0,16 31 0,1 0 0,-2 0 0,1 0 0,-1 0 0,0 1 0,0-1 0,0 1 0,-1 0 0,1 1 0,-1-1 0,-1 1 0,1 0 0,0 0 0,-1 0 0,0 1 0,0 0 0,0 0 0,0 0 0,-1 1 0,1 0 0,-1 0 0,1 1 0,-1 0 0,0 0 0,1 0 0,-11 1 0,-294 1 0,123 1 0,90-3 0,-113 3 0,156 5 0,-53 14 0,-51 7 0,-123 7 0,10-1 0,164-22 0,-100 7 0,194-19 0,-47 0 0,-85 11 0,1 3 0,-266-8 0,232-8 0,-1387 2 0,1557 0 0,5 1 0,-1-1 0,1 0 0,0 0 0,0 0 0,-1 0 0,1-1 0,0 0 0,0 0 0,0 0 0,0 0 0,0-1 0,0 1 0,-6-4 0,10 4 0,0 1 0,0 0 0,0-1 0,-1 1 0,1-1 0,0 1 0,0-1 0,0 1 0,0-1 0,0 1 0,0-1 0,0 1 0,0-1 0,0 1 0,0-1 0,0 1 0,0-1 0,0 1 0,0-1 0,1 1 0,-1-1 0,0 1 0,0 0 0,0-1 0,1 1 0,-1-1 0,0 1 0,1 0 0,-1-1 0,0 1 0,1-1 0,-1 1 0,0 0 0,1 0 0,-1-1 0,1 1 0,15-12 0,16-4 0,-1 2 0,2 1 0,0 2 0,0 1 0,1 1 0,51-6 0,133-11 0,118-19 0,-95 1 0,160-33 0,-343 64 0,-8 1 0,0 1 0,1 3 0,86-3 0,845 15 0,-655-5 0,-43 17 0,2 0 0,250-17 0,-520 2 0,0 0 0,0 1 0,0 1 0,-1 0 0,1 1 0,-1 1 0,1 0 0,27 16 0,-37-18 0,-1 1 0,0 0 0,0 1 0,0-1 0,0 1 0,-1 0 0,1 0 0,-2 0 0,1 1 0,0-1 0,-1 1 0,0 0 0,0 0 0,-1 0 0,0 1 0,0-1 0,0 0 0,-1 1 0,0-1 0,0 1 0,-1 0 0,1-1 0,-2 1 0,1-1 0,-1 1 0,0 0 0,0-1 0,0 1 0,-1-1 0,0 0 0,-1 0 0,1 0 0,-1 0 0,0 0 0,-1 0 0,1-1 0,-10 11 0,2-6 0,-2 0 0,0-1 0,0-1 0,0 0 0,-1-1 0,0 0 0,-1-1 0,1 0 0,-1-2 0,0 0 0,-1 0 0,-15 1 0,-27 1 0,-108-2 0,149-4 0,-1 0 0,-19-1 0,1 1 0,0 2 0,-43 8 0,25-1 0,-69 2 0,-15 2 0,20-1 0,-185-6 0,215-6 0,29 3 0,0 2 0,-71 17 0,-75 7 0,-345 4 0,329-21 0,-269 8 0,-180-21 0,645 0 0,0 0 0,0-2 0,1 0 0,-1-2 0,1-1 0,-33-11 0,2-1 0,38 14 0,1-1 0,0-1 0,0 0 0,-24-15 0,-20-11 0,46 26 0,0-1 0,0 0 0,1-1 0,0 0 0,1-1 0,-21-19 0,31 26 0,0-1 0,0 1 0,0-1 0,1 0 0,-1 1 0,1-1 0,-1 0 0,1 0 0,0 0 0,0 0 0,0-1 0,1 1 0,-1 0 0,1 0 0,-1 0 0,1-1 0,0 1 0,1 0 0,-1 0 0,0 0 0,1-1 0,0 1 0,-1 0 0,1 0 0,1 0 0,-1 0 0,0 0 0,1 0 0,-1 0 0,1 1 0,0-1 0,0 0 0,0 1 0,0 0 0,1-1 0,-1 1 0,1 0 0,-1 0 0,1 0 0,0 1 0,-1-1 0,7-2 0,13-5 0,1 1 0,0 1 0,41-8 0,130-15-330,233-6 0,-329 29 191,963-26-21,-1054 33 240,0 1 0,0 0 0,0 0 0,-1 0 0,14 4 0,-19-4-71,-1-1 0,1 0 0,0 1 0,0-1 1,0 1-1,0-1 0,0 1 0,0-1 1,-1 1-1,1-1 0,0 1 0,0 0 0,-1-1 1,1 1-1,0 0 0,-1 0 0,1 0 1,-1 0-1,1-1 0,-1 1 0,1 0 1,-1 0-1,0 0 0,0 0 0,1 0 0,-1 0 1,0 0-1,0 0 0,0 0 0,0 0 1,0 0-1,0 0 0,0 0 0,0 0 0,-1 0 1,1 0-1,0 0 0,0 0 0,-1 0 1,1 0-1,-1 0 0,1-1 0,-1 1 0,1 0 1,-1 0-1,0 0 0,1-1 0,-1 1 1,0 0-1,1-1 0,-2 2 0,-4 4-9,-1 0 0,0 0 0,0 0 0,0-1 0,0 0 0,-1 0 0,0-1 0,0 0 0,0 0 0,-13 3 0,-13 4 0,-47 6 0,-591 70 0,-6-59 0,611-27 0,23 2 0,0-3 0,0-1 0,1-3 0,-84-16 0,121 18 0,0-1 0,0 1 0,0-1 0,1 0 0,-1 0 0,1-1 0,-1 0 0,-5-6 0,10 10 0,0-1 0,0 0 0,-1 0 0,2 0 0,-1 0 0,0 0 0,0 0 0,0 0 0,0-1 0,1 1 0,-1 0 0,0 0 0,1-1 0,-1 1 0,1 0 0,-1-1 0,1 1 0,0 0 0,0-1 0,0 1 0,0-1 0,0 1 0,0 0 0,0-1 0,0 1 0,0 0 0,0-1 0,1 1 0,-1-1 0,1 1 0,-1 0 0,1 0 0,0-1 0,-1 1 0,1 0 0,0 0 0,0 0 0,0 0 0,-1 0 0,1 0 0,0 0 0,3-2 0,1 0 0,2 0 0,-1 0 0,0 1 0,0 0 0,1 0 0,-1 0 0,1 1 0,0 0 0,0 0 0,-1 0 0,1 1 0,11 1 0,2-1 0,558-1 0,-281 4 0,-284-3 0,70 4 0,-76-3 0,-1 0 0,0 0 0,1 0 0,-1 1 0,0 0 0,0 1 0,0-1 0,-1 1 0,1 0 0,6 5 0,-11-8 0,-1 0 0,0 0 0,1 1 0,-1-1 0,1 0 0,-1 0 0,0 0 0,1 1 0,-1-1 0,0 0 0,1 1 0,-1-1 0,0 0 0,1 1 0,-1-1 0,0 0 0,0 1 0,1-1 0,-1 1 0,0-1 0,0 0 0,0 1 0,0-1 0,0 1 0,0-1 0,1 1 0,-1-1 0,0 0 0,0 1 0,0-1 0,0 1 0,-1-1 0,1 1 0,0-1 0,0 1 0,0-1 0,0 0 0,0 1 0,0-1 0,-1 1 0,1-1 0,0 0 0,0 1 0,-1-1 0,1 0 0,0 1 0,-1-1 0,1 0 0,0 1 0,-1-1 0,1 0 0,0 0 0,-1 1 0,1-1 0,-1 0 0,-25 8 0,-8-4 0,-1-2 0,1-1 0,0-2 0,-1-1 0,1-1 0,-66-17 0,14-5 0,-122-52 0,201 74 0,-39-19 0,45 21 0,-1 0 0,0 0 0,1 0 0,-1 0 0,1 0 0,0-1 0,-1 1 0,1-1 0,0 1 0,0-1 0,-1 1 0,1-1 0,1 1 0,-1-1 0,0 0 0,0 0 0,1 1 0,-1-1 0,1 0 0,-1 0 0,1 0 0,-1-2 0,2 2 0,-1 1 0,1 0 0,-1-1 0,1 1 0,0 0 0,-1-1 0,1 1 0,0 0 0,0 0 0,0-1 0,0 1 0,0 0 0,0 0 0,0 0 0,1 0 0,-1 0 0,0 1 0,0-1 0,1 0 0,-1 1 0,1-1 0,-1 1 0,0-1 0,1 1 0,-1-1 0,1 1 0,1 0 0,47-6 0,-42 6 0,56-3 0,113 9 0,-151-3 0,0 1 0,-1 1 0,1 1 0,-1 2 0,0 0 0,0 1 0,26 15 0,-47-21 0,0-1 0,-1 1 0,1 0 0,-1 0 0,1 0 0,-1 0 0,0 0 0,0 1 0,5 7 0,-8-10 0,1 0 0,-1 0 0,1 0 0,-1 1 0,1-1 0,-1 0 0,0 0 0,1 0 0,-1 0 0,0 0 0,0 1 0,0-1 0,0 0 0,0 0 0,0 0 0,0 0 0,-1 1 0,1-1 0,0 0 0,-1 0 0,1 0 0,-1 0 0,1 0 0,-1 0 0,1 0 0,-1 0 0,0 0 0,1 0 0,-1 0 0,0 0 0,0 0 0,0-1 0,0 1 0,0 0 0,1 0 0,-1-1 0,-1 1 0,1-1 0,0 1 0,0-1 0,0 1 0,0-1 0,-1 0 0,-5 2 0,0 0 0,1-1 0,-1 0 0,0 0 0,0 0 0,0-1 0,0 0 0,0-1 0,0 0 0,1 0 0,-1 0 0,-12-5 0,16 6 0,0-1 0,1 0 0,-1 1 0,1-1 0,-1-1 0,1 1 0,-1 0 0,1-1 0,0 1 0,0-1 0,0 1 0,0-1 0,0 0 0,0 0 0,0 0 0,0 0 0,1-1 0,-1 1 0,1 0 0,0-1 0,0 1 0,-1 0 0,2-1 0,-1 0 0,0 1 0,0-1 0,1 0 0,-1 1 0,1-1 0,0 0 0,0 1 0,0-1 0,0 0 0,1 1 0,0-4 0,0 3 0,0 1 0,0-1 0,1 1 0,-1 0 0,1-1 0,-1 1 0,1 0 0,0 0 0,0 0 0,0 0 0,0 1 0,0-1 0,0 0 0,1 1 0,-1 0 0,0-1 0,1 1 0,-1 0 0,1 0 0,0 0 0,-1 1 0,1-1 0,0 1 0,3-1 0,10-1 0,1 0 0,29 2 0,-34 0 0,-1 0 0,3 0 0,0 0 0,26 5 0,-38-5 0,-1 0 0,1 0 0,-1 0 0,1 0 0,0 1 0,-1-1 0,1 1 0,-1-1 0,1 1 0,-1 0 0,1-1 0,-1 1 0,0 0 0,1 0 0,-1 0 0,0 0 0,1 0 0,-1 0 0,0 1 0,0-1 0,0 0 0,0 0 0,0 1 0,-1-1 0,1 1 0,0-1 0,-1 1 0,1-1 0,0 1 0,-1-1 0,0 1 0,1 0 0,-1 1 0,-1 0 0,1-1 0,-1 0 0,0 1 0,0-1 0,0 0 0,0 0 0,0 0 0,-1 0 0,1 0 0,-1 0 0,1-1 0,-1 1 0,0 0 0,1-1 0,-1 1 0,0-1 0,0 0 0,-4 3 0,-44 19 0,38-18 0,-39 14 0,-1-2 0,0-3 0,-64 10 0,-164 9 0,247-30 0,-25 3 0,0-3 0,-81-5 0,136 2 0,0-1 0,0 1 0,1-1 0,-1 0 0,0 0 0,1 0 0,-1 0 0,0 0 0,1-1 0,0 1 0,-1-1 0,-2-2 0,4 4 0,1-1 0,0 1 0,-1-1 0,1 1 0,0-1 0,-1 1 0,1-1 0,0 1 0,-1-1 0,1 1 0,0-1 0,0 1 0,0-1 0,0 1 0,0-1 0,-1 1 0,1-1 0,0 0 0,0 1 0,0-1 0,0 1 0,0-1 0,1 1 0,-1-2 0,1 1 0,-1 0 0,1 0 0,0 0 0,0 0 0,0 0 0,0 0 0,0 0 0,0 0 0,0 1 0,0-1 0,0 0 0,0 0 0,0 1 0,0-1 0,3 0 0,11-4 0,1 1 0,0 0 0,0 2 0,0 0 0,1 0 0,31 2 0,-11 0 0,471-6 0,567 68 0,-1036-56 0,-1 2 0,70 23 0,-83-23 0,103 21 0,-93-21 0,1-2 0,0-2 0,1-1 0,-1-2 0,51-4 0,-9 1 0,5 1 0,114 3 0,-172 1 0,44 12 0,-27-6 0,-24-3 0,0-1 0,-1 2 0,31 16 0,-31-14 0,1-1 0,1 0 0,23 6 0,-5-7 0,0-1 0,66 2 0,79-11 0,-60 0 0,-31 1 0,124 5 0,-200-1 0,-1 1 0,0 1 0,0 1 0,0 0 0,0 0 0,-1 1 0,14 9 0,-15-8 0,1 0 0,-1-1 0,1-1 0,0 0 0,1-1 0,-1 0 0,19 2 0,-30-5 0,1-1 0,-1 0 0,0 0 0,1 0 0,-1 0 0,1 0 0,-1-1 0,0 1 0,1-1 0,-1 1 0,0-1 0,0 0 0,1 0 0,-1 0 0,0 0 0,0 0 0,0 0 0,2-2 0,-3 1 0,1 0 0,-1 1 0,0-1 0,0 0 0,0 0 0,0 0 0,0 0 0,0 0 0,-1 0 0,1 0 0,-1 0 0,1 0 0,-1 0 0,0-1 0,0 1 0,0-2 0,-1-9 0,-1 0 0,-1 0 0,0 0 0,0 1 0,-7-16 0,6 19 0,-4-17 69,2 1-1,0-1 0,2 0 0,-2-28 1,4-106-1776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3:08:12.608"/>
    </inkml:context>
    <inkml:brush xml:id="br0">
      <inkml:brushProperty name="width" value="0.35" units="cm"/>
      <inkml:brushProperty name="height" value="0.35" units="cm"/>
      <inkml:brushProperty name="color" value="#F9F8F5"/>
    </inkml:brush>
  </inkml:definitions>
  <inkml:trace contextRef="#ctx0" brushRef="#br0">0 1306 24575,'121'0'0,"138"-18"0,51-14 0,-195 22 0,158 7 0,-142 5 0,-103-4 0,0-1 0,35-7 0,29-4 0,239 9 0,-190 7 0,-108-5 0,1 0 0,-1-2 0,55-16 0,-54 12 0,0 1 0,1 2 0,45-3 0,415 11 0,-464-4 0,0-1 0,36-8 0,-34 5 0,53-3 0,485 7 0,-275 4 0,355-2 0,-645 0 0,-1 0 0,1 0 0,-1 0 0,1-1 0,-1 0 0,1 0 0,-1-1 0,0 1 0,6-4 0,-8 4 0,-1-1 0,0 0 0,1 1 0,-1-1 0,0 0 0,0 0 0,0 0 0,0-1 0,-1 1 0,1 0 0,-1-1 0,1 1 0,-1-1 0,0 0 0,0 1 0,0-1 0,0 0 0,0 1 0,0-6 0,2-23 0,-1-1 0,-1 1 0,-5-45 0,0-4 0,0 30 0,-1 1 0,-3 0 0,-18-61 0,18 77 0,-17-97 0,12 61 0,12 56 0,-1 0 0,-1-1 0,0 1 0,0 1 0,-1-1 0,-1 0 0,-9-17 0,13 28 0,0 1 0,1 0 0,-1-1 0,0 1 0,0 0 0,0 0 0,0 0 0,0 0 0,0-1 0,0 1 0,0 0 0,0 1 0,-1-1 0,1 0 0,0 0 0,-1 1 0,1-1 0,0 0 0,-1 1 0,1-1 0,-1 1 0,1 0 0,-1 0 0,1-1 0,-1 1 0,1 0 0,-1 0 0,1 0 0,-1 0 0,1 1 0,-1-1 0,1 0 0,-1 1 0,1-1 0,0 1 0,-1-1 0,1 1 0,-1 0 0,1 0 0,0-1 0,0 1 0,0 0 0,-2 2 0,-1 0 0,1 1 0,0 0 0,-1-1 0,1 1 0,1 1 0,-1-1 0,1 0 0,0 1 0,0-1 0,0 1 0,-2 9 0,0 16 0,2 0 0,1-1 0,4 46 0,-1-36 0,-3 45 0,-13-8 0,9-57 0,1 1 0,-2 21 0,5-31 0,0 11 0,-1 0 0,-8 37 0,9-54 0,-1 1 0,1-1 0,0 1 0,1-1 0,-1 1 0,1 8 0,0-13 0,1 1 0,-1 0 0,0 0 0,1 0 0,-1 0 0,0 0 0,1 0 0,-1-1 0,1 1 0,0 0 0,-1 0 0,1 0 0,-1-1 0,1 1 0,0-1 0,0 1 0,-1 0 0,1-1 0,0 1 0,0-1 0,0 1 0,0-1 0,0 0 0,-1 1 0,1-1 0,0 0 0,0 0 0,0 0 0,0 0 0,0 0 0,0 0 0,0 0 0,0 0 0,0 0 0,0 0 0,0 0 0,0 0 0,1-1 0,26-2 0,16-3 0,0 2 0,77 3 0,-113 3 0,1 0 0,-1 0 0,0 1 0,1 0 0,-2 0 0,1 1 0,0 0 0,-1 0 0,1 1 0,-1 0 0,-1 0 0,1 1 0,-1 0 0,0 0 0,0 1 0,-1-1 0,1 1 0,-1 0 0,4 10 0,-8-15 0,0-1 0,-1 0 0,0 1 0,1-1 0,-1 1 0,0-1 0,1 1 0,-1-1 0,0 1 0,0-1 0,0 1 0,-1-1 0,1 1 0,0-1 0,-1 2 0,1-2 0,-1 0 0,1-1 0,0 1 0,-1-1 0,1 1 0,-1-1 0,1 1 0,-1-1 0,0 1 0,1-1 0,-1 1 0,1-1 0,-1 0 0,0 1 0,1-1 0,-1 0 0,0 0 0,1 1 0,-1-1 0,0 0 0,1 0 0,-2 0 0,-1 0 0,-1 0 0,1 0 0,0-1 0,0 1 0,0-1 0,-1 0 0,1 0 0,0 0 0,0 0 0,0-1 0,-4-2 0,-1-1 0,-11-7 0,-43-21 0,54 30 0,0 0 0,-1 1 0,1-1 0,-1 2 0,0-1 0,1 1 0,-1 1 0,-15 0 0,5 2 0,0 2 0,-35 9 0,18-3 0,33-9 0,1-1 0,-1 1 0,1 0 0,0 0 0,0 0 0,0 0 0,-1 0 0,1 0 0,0 0 0,0 1 0,0-1 0,1 1 0,-1-1 0,0 1 0,1 0 0,-1 0 0,1 0 0,-1 0 0,1 0 0,-2 3 0,-3 4 0,5-7 0,-1 0 0,0 0 0,-1 0 0,1 0 0,0 0 0,-1-1 0,1 1 0,-1-1 0,1 0 0,-1 1 0,1-1 0,-1 0 0,0 0 0,0-1 0,0 1 0,-4 0 0,-53 1 0,42-2 0,-149 0 0,8 0 0,-183 22 0,163-1 0,-264-2 0,373-20 0,0 4 0,-80 12 0,74-4 0,-54 9 0,14 8 0,-183 20 0,191-36 0,-100 6 0,-509-20 0,687 4 0,0 1 0,-37 8 0,32-4 0,-39 2 0,-132-7 0,121-3 0,77 1 0,-1-1 0,1 0 0,0 0 0,-1-1 0,1 0 0,0 0 0,0-1 0,0 0 0,1 0 0,-1-1 0,1 0 0,-13-8 0,18 9 0,-1 1 0,0-1 0,0 1 0,1-1 0,0 0 0,-1 0 0,1 0 0,0 0 0,1 0 0,-1 0 0,0 0 0,1-1 0,0 1 0,0-1 0,0 1 0,0-1 0,0 1 0,1-1 0,-1 0 0,1 1 0,0-1 0,0 0 0,1 1 0,-1-1 0,1 0 0,0 1 0,0-1 0,0 1 0,0-1 0,0 1 0,3-4 0,8-15 0,0 0 0,26-32 0,-26 40 0,-1-2 0,0 1 0,-2-1 0,0 0 0,0-1 0,7-23 0,-7 5 0,-1 0 0,-1-1 0,-2 1 0,1-67 0,-7 96 0,2 0 0,-1 0 0,0 0 0,1 0 0,0 0 0,1 0 0,-1 1 0,1-1 0,0 0 0,1 1 0,4-9 0,-4 10 0,0 0 0,0 1 0,0 0 0,0 0 0,1 0 0,-1 0 0,1 0 0,0 1 0,0 0 0,0 0 0,0 0 0,0 0 0,0 0 0,1 1 0,-1 0 0,6-1 0,80-16 0,139-35 0,475-171 0,-339 126 0,-52 16 0,-282 74 0,0 1 0,1 2 0,50-2 0,99 8 0,-67 2 0,849-3 0,-950 0 0,0 1 0,0 0 0,1 1 0,-1 0 0,-1 1 0,1 1 0,0 0 0,-1 0 0,0 2 0,0-1 0,0 1 0,12 9 0,-18-11 0,-1 1 0,1 0 0,-1-1 0,0 1 0,-1 1 0,1-1 0,-1 1 0,0 0 0,0 0 0,-1 0 0,0 0 0,0 1 0,0-1 0,-1 1 0,0 0 0,0 0 0,-1 0 0,0 0 0,0 0 0,0 0 0,-1 0 0,0 0 0,-1 0 0,-1 8 0,1-5 0,-2-1 0,1 0 0,-1 0 0,-1 0 0,0 0 0,0-1 0,0 0 0,-1 0 0,0 0 0,-10 11 0,-7 6 0,-44 36 0,11-10 0,50-47 0,-1 1 0,0-1 0,0 0 0,0 0 0,0-1 0,0 0 0,-1 0 0,0 0 0,1-1 0,-1 0 0,0 0 0,0-1 0,-12 1 0,-11 0 0,-60-4 0,39-1 0,-54 7 0,0 4 0,-162 33 0,106-9 0,30-5 0,-173 14 0,222-32 0,-136 31 0,50-6 0,-81-3 0,208-25 0,-61 10 0,-156 5 0,-153-23 0,360 0 0,37 1 0,0 0 0,1 1 0,-1 0 0,0 1 0,1 1 0,-1 0 0,-25 8 0,-3 7 0,30-11 0,-1-1 0,0 0 0,0 0 0,-1-1 0,1-1 0,-1 0 0,-24 1 0,37-4 0,1 0 0,0 0 0,-1 0 0,1 0 0,-1-1 0,1 1 0,0 0 0,-1 0 0,1 0 0,0 0 0,-1-1 0,1 1 0,0 0 0,-1 0 0,1-1 0,0 1 0,-1 0 0,1 0 0,0-1 0,0 1 0,-1 0 0,1-1 0,0 1 0,0 0 0,0-1 0,-1 1 0,1-1 0,0 1 0,0 0 0,0-1 0,0 1 0,0-1 0,0 1 0,0 0 0,0-1 0,0 1 0,0-1 0,0 1 0,0 0 0,0-1 0,0 1 0,1-1 0,-1 1 0,0 0 0,0-1 0,0 1 0,0 0 0,1-1 0,-1 1 0,0-1 0,11-18 0,4 2 0,0 0 0,1 2 0,0-1 0,1 2 0,1 0 0,0 1 0,27-14 0,10-1 0,84-31 0,-14 12 0,239-54 0,73 37 0,-371 59 0,440-20 0,-459 26 0,0-2 0,1-2 0,60-12 0,-53 7 0,2 2 0,-1 3 0,87 6 0,-30-1 0,-52 1 0,88 15 0,-81-8 0,-42-6 0,-1 2 0,1 0 0,-2 2 0,43 18 0,-63-23 0,0-1 0,0 1 0,0 0 0,-1 1 0,1-1 0,-1 1 0,0-1 0,0 1 0,0 0 0,0 0 0,-1 0 0,1 1 0,-1-1 0,0 1 0,0-1 0,-1 1 0,0-1 0,1 1 0,-2 0 0,1 0 0,0 9 0,0-3 0,-1-1 0,0 1 0,-1 0 0,0-1 0,0 1 0,-1-1 0,0 1 0,-1-1 0,-6 13 0,6-17 0,-1 1 0,-1-1 0,1 0 0,-1-1 0,0 1 0,-1-1 0,1 0 0,-1 0 0,0-1 0,-7 5 0,3-3 0,-1 0 0,0 0 0,0-1 0,0-1 0,-18 6 0,-7-5 0,0-1 0,0-1 0,0-3 0,-43-3 0,-9 0 0,-332 3 0,474-25 0,177-51 0,-28 13 0,-181 57 0,0 0 0,0 1 0,1 1 0,37-2 0,95 7 0,-74 2 0,523-2 0,-592-1 0,0 0 0,0 1 0,0 1 0,-1 0 0,1 1 0,-1 0 0,1 0 0,-1 2 0,0-1 0,15 9 0,-21-9 0,1 0 0,-1 0 0,0 0 0,0 0 0,0 1 0,0 0 0,-1 0 0,0 0 0,0 0 0,0 1 0,-1 0 0,1 0 0,-2 0 0,1 0 0,-1 0 0,1 0 0,-2 1 0,1-1 0,1 14 0,-2-8 0,-1 0 0,0 0 0,-1 0 0,0 0 0,-1 0 0,0 0 0,-1 0 0,0-1 0,-1 1 0,0-1 0,-9 15 0,10-19 0,-1-1 0,0 0 0,0 0 0,-1 0 0,0 0 0,0-1 0,0 0 0,-1 0 0,0 0 0,1-1 0,-2 1 0,1-2 0,0 1 0,-1-1 0,0 0 0,0 0 0,0-1 0,0 1 0,-12 1 0,-30 0 0,0-2 0,-61-6 0,7 1 0,-35 3 0,-323-12 0,284-3 0,-246-30 0,141 3 0,214 35 0,1 2 0,-86 5 0,62 2 0,48 1 0,-1 3 0,1 1 0,0 2 0,-69 24 0,88-25 0,-41 16 0,59-21 0,1-1 0,0 1 0,0 0 0,0 0 0,0 1 0,1-1 0,-1 1 0,1 0 0,-6 7 0,10-11 0,1 0 0,-1 0 0,0 0 0,1 0 0,-1 0 0,0 0 0,0 0 0,1 0 0,-1 0 0,0 0 0,1 0 0,-1 0 0,0 0 0,1 0 0,-1 0 0,0 0 0,0 0 0,1 0 0,-1 0 0,0 0 0,1 0 0,-1 0 0,0 0 0,0 1 0,1-1 0,-1 0 0,0 0 0,0 0 0,1 1 0,-1-1 0,0 0 0,0 0 0,0 0 0,1 1 0,-1-1 0,0 0 0,0 0 0,0 1 0,0-1 0,0 0 0,0 1 0,0-1 0,1 0 0,-1 1 0,0-1 0,0 0 0,0 0 0,0 1 0,0-1 0,0 0 0,0 1 0,-1-1 0,1 0 0,0 1 0,0-1 0,0 0 0,0 0 0,0 1 0,0-1 0,0 0 0,-1 0 0,1 1 0,0-1 0,0 0 0,0 0 0,-1 1 0,1-1 0,0 0 0,-1 0 0,26-5 0,67-21 0,126-16 0,-133 28 0,683-62 0,-754 75 0,704-9 0,-472 11 0,-205-4 0,-1-1 0,0-3 0,0-1 0,72-25 0,-48 14 0,-31 10 0,-2 0 0,-1 0 0,29-14 0,-49 18 0,-1 0 0,0 0 0,0-1 0,-1 0 0,1 0 0,-1-1 0,-1 0 0,1-1 0,-1 1 0,7-12 0,-13 18 0,1-1 0,-1 1 0,0-1 0,0 1 0,0-1 0,0 0 0,0 1 0,0-1 0,-1 0 0,1 0 0,-1 0 0,1 0 0,-1 1 0,0-1 0,1 0 0,-1 0 0,0 0 0,0 0 0,0 0 0,-1 0 0,1 0 0,0 0 0,-1 1 0,1-1 0,-1 0 0,0 0 0,1 0 0,-1 1 0,0-1 0,0 0 0,0 1 0,0-1 0,-1 1 0,1-1 0,0 1 0,-1 0 0,1-1 0,-1 1 0,1 0 0,-1 0 0,1 0 0,-3-1 0,-8-4 0,-1 0 0,0 1 0,0 1 0,-26-6 0,20 5 0,-49-13 0,-1 3 0,-1 3 0,-125-5 0,-70 22 0,203 0 0,0 3 0,-77 19 0,-146 53 0,-197 46 0,3-21 0,450-98 0,-489 95 0,419-87 0,1 6 0,1 3 0,1 5 0,-151 67 0,239-93 0,-6 2 0,1 1 0,-1 0 0,1 1 0,0 1 0,0 0 0,1 1 0,0 0 0,0 1 0,-13 14 0,25-23 0,-1-1 0,1 1 0,-1 0 0,1-1 0,-1 1 0,1-1 0,-1 1 0,1 0 0,0 0 0,-1-1 0,1 1 0,0 0 0,-1 0 0,1-1 0,0 1 0,0 0 0,0 0 0,0-1 0,0 1 0,0 0 0,0 0 0,0 0 0,0-1 0,0 1 0,1 0 0,-1 1 0,1-1 0,0 0 0,0 0 0,0 0 0,0-1 0,0 1 0,0 0 0,0 0 0,0-1 0,0 1 0,0-1 0,0 1 0,1-1 0,-1 1 0,0-1 0,2 0 0,8 2 0,0-1 0,1 0 0,12-1 0,-15 0 0,568-1 0,-188-2 0,102-19 0,-375 8 0,-1-5 0,137-41 0,-215 49 0,0 2 0,1 2 0,-1 1 0,61-2 0,-68 5 0,0 0 0,0-2 0,0-1 0,-1-2 0,32-12 0,-19 6 0,61-12 0,-69 21 0,10-2 0,-1-1 0,65-22 0,-70 14 0,-24 10 0,-1 0 0,1 1 0,0 1 0,0 0 0,0 1 0,20-2 0,-19 3 0,0-1 0,0-1 0,-1 0 0,1-1 0,-1-1 0,0 0 0,24-15 0,-15 9 0,43-17 0,-17 13 0,178-66 0,-225 81 0,12-6 0,0 2 0,24-7 0,-36 12 0,1-1 0,-1 0 0,1 1 0,-1-1 0,1 1 0,0 0 0,-1 0 0,1 0 0,0 0 0,-1 0 0,1 1 0,-1-1 0,1 1 0,-1 0 0,1 0 0,-1 0 0,1 0 0,-1 0 0,0 0 0,0 0 0,1 1 0,2 2 0,-4-3 0,-1 0 0,1-1 0,-1 1 0,1-1 0,-1 1 0,1-1 0,-1 1 0,0 0 0,1-1 0,-1 1 0,0 0 0,1 0 0,-1-1 0,0 1 0,0 0 0,0-1 0,0 1 0,0 0 0,0 0 0,0-1 0,0 1 0,0 0 0,0 0 0,0-1 0,0 1 0,-1 0 0,1 0 0,0-1 0,-1 2 0,0-1 0,0 1 0,-1-1 0,1 1 0,-1-1 0,1 0 0,-1 0 0,1 0 0,-1 0 0,0 0 0,1 0 0,-4 0 0,-2 2 0,-1-1 0,1 0 0,-1 0 0,-14 0 0,1-3 0,0-1 0,0-1 0,0-1 0,0-1 0,-29-11 0,27 8 0,-1 1 0,0 2 0,-40-6 0,56 11-97,-1-1-1,1-1 1,0 0-1,-1 0 1,1 0-1,0-1 1,0 0-1,1-1 1,-1 0-1,1 0 1,-1 0-1,1-1 0,-11-10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17.966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0,'98'5,"-1"4,122 27,-149-24,168 31,641 102,-682-119,345 94,-502-109,1-1,0-2,0-2,1-2,57-2,308-2,122-3,23-45,-399 30,188-37,-219 30,0 6,152-3,-250 21,-11 1,0-1,1 2,-1 0,0 0,14 4,-27-5,0 0,1 0,-1 0,1 0,-1 1,1-1,-1 0,1 0,-1 0,0 0,1 0,-1 1,1-1,-1 0,0 0,1 1,-1-1,0 0,1 1,-1-1,0 0,0 1,1-1,-1 1,0-1,0 0,0 1,1-1,-1 1,0-1,0 1,-13 10,-2-5,-1-1,0 0,0-1,0-1,-21 2,-93 1,83-5,-303 5,-501-56,808 45,0-1,1-2,0-2,-73-27,93 25,6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19.425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4542 104,'-118'5,"-223"38,253-29,-941 172,1003-176,26-10,0 0,-1 1,1-1,0 0,0 0,-1 0,1 1,0-1,0 0,-1 1,1-1,0 0,0 0,0 1,0-1,-1 0,1 1,0-1,0 0,0 1,0-1,0 0,0 1,0-1,0 1,0-1,0 0,0 1,0-1,0 0,0 1,1-1,-1 0,0 1,0-1,3 3,0-1,-1 0,1 0,0 0,1 0,-1-1,0 1,0-1,1 0,-1 0,0 0,6 1,53 10,1-3,70 2,-44-4,279 20,2374 88,-2558-116,-160-1,-44 1,-230 8,-73 22,-212 26,-208 24,-748 87,-755 80,1837-207,124-14,-3-8,237-18,44-1,12-1,18-5,190-42,10 8,95-11,617-94,1092-178,-1946 315,-90 12,0-1,0 0,0-1,0 0,0 0,0-1,0 0,0 0,1-1,-1 0,0-1,1 0,-1-1,-14-8,-10-10,1-3,1 0,2-2,-42-48,36 37,31 34,-1 1,1-1,-1 1,1 0,-1 0,0 0,0 0,0 1,-1 0,1 0,0 1,-10-2,-7 0,1 1,-25 1,-17-1,-470-87,10-37,369 87,146 37,-30-7,-65-25,74 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19.773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20.105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24.131"/>
    </inkml:context>
    <inkml:brush xml:id="br0">
      <inkml:brushProperty name="width" value="0.3" units="cm"/>
      <inkml:brushProperty name="height" value="0.6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35.177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1,'1368'0,"-1334"1,0 1,0 2,0 1,-1 2,1 2,39 14,-43-13,2-1,-1-2,1-1,43 2,128-6,-124-3,-183 1,75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12:50:36.479"/>
    </inkml:context>
    <inkml:brush xml:id="br0">
      <inkml:brushProperty name="width" value="0.5" units="cm"/>
      <inkml:brushProperty name="height" value="1" units="cm"/>
      <inkml:brushProperty name="color" value="#F9F8F5"/>
      <inkml:brushProperty name="tip" value="rectangle"/>
      <inkml:brushProperty name="rasterOp" value="maskPen"/>
      <inkml:brushProperty name="ignorePressure" value="1"/>
    </inkml:brush>
  </inkml:definitions>
  <inkml:trace contextRef="#ctx0" brushRef="#br0">1877 1,'-1876'0,"5899"0,-4078 13,-149 18,-2-4,-74 1,-1043 49,-8-62,1262-15,-16 1,0-4,-122-19,173 12,34 10,0 0,-1 0,1 0,0 0,-1 0,1 0,0-1,0 1,-1 0,1 0,0 0,-1 0,1 0,0 0,0 0,-1-1,1 1,0 0,0 0,0 0,-1-1,1 1,0 0,0 0,0-1,0 1,-1 0,1 0,0-1,0 1,0 0,0 0,0-1,0 1,0 0,0-1,0 1,0 0,0 0,0-1,0 1,0 0,0-1,0 1,0 0,0 0,0-1,0 1,1 0,-1 0,0-1,0 1,0 0,0 0,1-1,-1 1,0 0,0 0,0 0,1-1,-1 1,0 0,1 0,22-7,17 2,-1 1,49 3,-63 1,171 4,77 12,2112 200,-2243-199,167 12,-981-34,-674-20,1197 22,-71-4,211 7,0-1,0-1,0 0,-10-3,18 4,-1 1,1-1,-1 1,1-1,-1 0,1 0,0 0,-1 0,1 0,0 0,0 0,0 0,-2-2,3 2,0 0,-1 0,1 0,0 1,0-1,0 0,0 0,0 0,0 0,0 1,0-1,0 0,0 0,0 0,1 1,-1-1,0 0,1 0,-1 0,0 1,1-1,-1 0,1 1,-1-1,1 0,-1 1,2-2,24-18,7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6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5.png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352906"/>
            <a:ext cx="14630399" cy="944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2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TITLE : </a:t>
            </a:r>
            <a:r>
              <a:rPr lang="en-US" sz="3200" b="1" dirty="0">
                <a:solidFill>
                  <a:srgbClr val="00B0F0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Paint Application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50376"/>
            <a:ext cx="13042821" cy="1602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Name:  Sankarasetty Jaya Sri Ram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Registration no: 12300855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Section: K23UP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Roll no: 09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D369B-4C9A-0035-F3F7-B8CBF357141D}"/>
              </a:ext>
            </a:extLst>
          </p:cNvPr>
          <p:cNvSpPr txBox="1"/>
          <p:nvPr/>
        </p:nvSpPr>
        <p:spPr>
          <a:xfrm>
            <a:off x="0" y="912852"/>
            <a:ext cx="14630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Python Project</a:t>
            </a:r>
            <a:endParaRPr lang="en-IN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C6EBF-33D8-3181-EB26-CB27D3CE0866}"/>
              </a:ext>
            </a:extLst>
          </p:cNvPr>
          <p:cNvSpPr txBox="1"/>
          <p:nvPr/>
        </p:nvSpPr>
        <p:spPr>
          <a:xfrm>
            <a:off x="11520338" y="6823424"/>
            <a:ext cx="253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To:</a:t>
            </a:r>
          </a:p>
          <a:p>
            <a:r>
              <a:rPr lang="en-US" dirty="0"/>
              <a:t>	</a:t>
            </a:r>
            <a:r>
              <a:rPr lang="en-US" b="1" dirty="0"/>
              <a:t>Aman Kumar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749B23-EA6B-B024-9618-F097C90C257D}"/>
                  </a:ext>
                </a:extLst>
              </p14:cNvPr>
              <p14:cNvContentPartPr/>
              <p14:nvPr/>
            </p14:nvContentPartPr>
            <p14:xfrm>
              <a:off x="12890678" y="7848483"/>
              <a:ext cx="1281960" cy="3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749B23-EA6B-B024-9618-F097C90C25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6678" y="7740483"/>
                <a:ext cx="1389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6088DF-DF97-4F68-6FD3-547693A6902E}"/>
                  </a:ext>
                </a:extLst>
              </p14:cNvPr>
              <p14:cNvContentPartPr/>
              <p14:nvPr/>
            </p14:nvContentPartPr>
            <p14:xfrm>
              <a:off x="12581798" y="7839123"/>
              <a:ext cx="1602720" cy="24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6088DF-DF97-4F68-6FD3-547693A690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27798" y="7731123"/>
                <a:ext cx="1710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9B43DE-AD96-DEE1-B512-662CD11F0047}"/>
                  </a:ext>
                </a:extLst>
              </p14:cNvPr>
              <p14:cNvContentPartPr/>
              <p14:nvPr/>
            </p14:nvContentPartPr>
            <p14:xfrm>
              <a:off x="12578198" y="7827963"/>
              <a:ext cx="1898280" cy="15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9B43DE-AD96-DEE1-B512-662CD11F00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24558" y="7719963"/>
                <a:ext cx="2005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078754-DFE9-C7C7-62F8-DEF5B8D5E76E}"/>
                  </a:ext>
                </a:extLst>
              </p14:cNvPr>
              <p14:cNvContentPartPr/>
              <p14:nvPr/>
            </p14:nvContentPartPr>
            <p14:xfrm>
              <a:off x="12181478" y="7846323"/>
              <a:ext cx="2393640" cy="444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078754-DFE9-C7C7-62F8-DEF5B8D5E7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27478" y="7738323"/>
                <a:ext cx="250128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A49657-4A62-F9C0-8B90-08FA35935728}"/>
                  </a:ext>
                </a:extLst>
              </p14:cNvPr>
              <p14:cNvContentPartPr/>
              <p14:nvPr/>
            </p14:nvContentPartPr>
            <p14:xfrm>
              <a:off x="12834878" y="790603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A49657-4A62-F9C0-8B90-08FA359357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80878" y="77980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3E6B8E-2054-8046-4865-65BFF380EECE}"/>
                  </a:ext>
                </a:extLst>
              </p14:cNvPr>
              <p14:cNvContentPartPr/>
              <p14:nvPr/>
            </p14:nvContentPartPr>
            <p14:xfrm>
              <a:off x="12834878" y="790603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3E6B8E-2054-8046-4865-65BFF380EE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80878" y="77980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D5F166-36BD-DEA6-C9B3-AEB96F5CCEDF}"/>
                  </a:ext>
                </a:extLst>
              </p14:cNvPr>
              <p14:cNvContentPartPr/>
              <p14:nvPr/>
            </p14:nvContentPartPr>
            <p14:xfrm>
              <a:off x="6679238" y="745999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D5F166-36BD-DEA6-C9B3-AEB96F5CCE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598" y="735235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BC3B53-D62D-BBF5-AFFD-6585E71977FB}"/>
                  </a:ext>
                </a:extLst>
              </p14:cNvPr>
              <p14:cNvContentPartPr/>
              <p14:nvPr/>
            </p14:nvContentPartPr>
            <p14:xfrm>
              <a:off x="12935318" y="7939510"/>
              <a:ext cx="765720" cy="33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BC3B53-D62D-BBF5-AFFD-6585E71977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45678" y="7759870"/>
                <a:ext cx="9453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390862-277F-B5FB-BCAB-A19F09F28D71}"/>
                  </a:ext>
                </a:extLst>
              </p14:cNvPr>
              <p14:cNvContentPartPr/>
              <p14:nvPr/>
            </p14:nvContentPartPr>
            <p14:xfrm>
              <a:off x="12961958" y="7972630"/>
              <a:ext cx="1448640" cy="147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390862-277F-B5FB-BCAB-A19F09F28D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872318" y="7792990"/>
                <a:ext cx="16282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14BA8B-521C-A96C-7CC4-7F4DD5E8C7BF}"/>
                  </a:ext>
                </a:extLst>
              </p14:cNvPr>
              <p14:cNvContentPartPr/>
              <p14:nvPr/>
            </p14:nvContentPartPr>
            <p14:xfrm>
              <a:off x="11289758" y="6458830"/>
              <a:ext cx="2158560" cy="1603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14BA8B-521C-A96C-7CC4-7F4DD5E8C7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199758" y="6279190"/>
                <a:ext cx="2338200" cy="19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9F52F0-04B3-7F7F-8AA6-7FE9507D8A51}"/>
                  </a:ext>
                </a:extLst>
              </p14:cNvPr>
              <p14:cNvContentPartPr/>
              <p14:nvPr/>
            </p14:nvContentPartPr>
            <p14:xfrm>
              <a:off x="10078718" y="5673961"/>
              <a:ext cx="2883240" cy="72764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9F52F0-04B3-7F7F-8AA6-7FE9507D8A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88718" y="5494030"/>
                <a:ext cx="3062880" cy="1087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DA5E87C-A45C-3C2C-3EA9-A9B982FC604B}"/>
                  </a:ext>
                </a:extLst>
              </p14:cNvPr>
              <p14:cNvContentPartPr/>
              <p14:nvPr/>
            </p14:nvContentPartPr>
            <p14:xfrm>
              <a:off x="12845678" y="7725670"/>
              <a:ext cx="1663560" cy="381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DA5E87C-A45C-3C2C-3EA9-A9B982FC60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783038" y="7662670"/>
                <a:ext cx="1789200" cy="50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Paint Application is designed for both beginners and experienced users, offering an intuitive and enjoyable painting experience.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purpose is to provide a user-friendly tool that allows for creative expression and artistic exploration.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F75695-1007-A460-CC36-D27F5ECFF687}"/>
                  </a:ext>
                </a:extLst>
              </p14:cNvPr>
              <p14:cNvContentPartPr/>
              <p14:nvPr/>
            </p14:nvContentPartPr>
            <p14:xfrm>
              <a:off x="12912638" y="7655163"/>
              <a:ext cx="1378440" cy="19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F75695-1007-A460-CC36-D27F5ECFF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2998" y="7475523"/>
                <a:ext cx="155808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548232-206F-17E2-0B25-57EA35B58CC8}"/>
                  </a:ext>
                </a:extLst>
              </p14:cNvPr>
              <p14:cNvContentPartPr/>
              <p14:nvPr/>
            </p14:nvContentPartPr>
            <p14:xfrm>
              <a:off x="13101998" y="7649763"/>
              <a:ext cx="101520" cy="6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548232-206F-17E2-0B25-57EA35B58C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11998" y="7470123"/>
                <a:ext cx="2811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4B729C-97BC-4481-3B4F-11925CD6931E}"/>
                  </a:ext>
                </a:extLst>
              </p14:cNvPr>
              <p14:cNvContentPartPr/>
              <p14:nvPr/>
            </p14:nvContentPartPr>
            <p14:xfrm>
              <a:off x="12934598" y="7813563"/>
              <a:ext cx="883080" cy="17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4B729C-97BC-4481-3B4F-11925CD693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44958" y="7633923"/>
                <a:ext cx="10627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B36DA9-2E59-A850-B9F7-F7EE7276AA38}"/>
                  </a:ext>
                </a:extLst>
              </p14:cNvPr>
              <p14:cNvContentPartPr/>
              <p14:nvPr/>
            </p14:nvContentPartPr>
            <p14:xfrm>
              <a:off x="12848918" y="7861390"/>
              <a:ext cx="1322640" cy="21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B36DA9-2E59-A850-B9F7-F7EE7276AA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59278" y="7681750"/>
                <a:ext cx="15022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8C61A1-CC7F-C235-FA10-32709E479C88}"/>
                  </a:ext>
                </a:extLst>
              </p14:cNvPr>
              <p14:cNvContentPartPr/>
              <p14:nvPr/>
            </p14:nvContentPartPr>
            <p14:xfrm>
              <a:off x="12798878" y="7781830"/>
              <a:ext cx="1698480" cy="29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8C61A1-CC7F-C235-FA10-32709E479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6238" y="7719190"/>
                <a:ext cx="1824120" cy="41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63224" y="14413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Overview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2125222" y="3078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Core Idea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919244" y="3787259"/>
            <a:ext cx="486069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application aims to provide a comprehensive and user-friendly platform for drawing and painting, allowing users to create visually appealing artwork.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192026" y="3078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86048" y="3787259"/>
            <a:ext cx="451446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offers a range of drawing tools, a color picker, a variety of shapes, and functionality to save and load artwork.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96617A-51ED-2EA4-605E-CEADFB9E978C}"/>
                  </a:ext>
                </a:extLst>
              </p14:cNvPr>
              <p14:cNvContentPartPr/>
              <p14:nvPr/>
            </p14:nvContentPartPr>
            <p14:xfrm>
              <a:off x="12734798" y="7749123"/>
              <a:ext cx="1807920" cy="38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96617A-51ED-2EA4-605E-CEADFB9E9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71798" y="7686483"/>
                <a:ext cx="1933560" cy="50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65797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Application Architecture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7882" y="2959179"/>
            <a:ext cx="9298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Canvas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core visual component, displaying the artwork and allowing for interaction with the user.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2520" y="4469249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Event Handler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user input, such as mouse clicks and keyboard strokes, and translates them into actions on the Canvas.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0139" y="6195774"/>
            <a:ext cx="1683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Toolbars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access to various tools, such as brushes, shapes, colors, and save/load functionality.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D77D8C-00B1-37A9-9978-64308FECD39A}"/>
                  </a:ext>
                </a:extLst>
              </p14:cNvPr>
              <p14:cNvContentPartPr/>
              <p14:nvPr/>
            </p14:nvContentPartPr>
            <p14:xfrm>
              <a:off x="12837038" y="7794123"/>
              <a:ext cx="1652040" cy="269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D77D8C-00B1-37A9-9978-64308FECD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74038" y="7731483"/>
                <a:ext cx="1777680" cy="39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28040" y="750927"/>
            <a:ext cx="5297805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Features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40" y="1730931"/>
            <a:ext cx="529709" cy="5297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28040" y="2472452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Shape Drawing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6228040" y="2930604"/>
            <a:ext cx="3671411" cy="1017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users to draw basic shapes like squares, rectangles, circles, and lines with customizable properties.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229" y="1730931"/>
            <a:ext cx="529709" cy="5297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7229" y="2472452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Color Picker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10217229" y="2930604"/>
            <a:ext cx="3671530" cy="1356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an interface for choosing different colors for drawing, with a variety of palettes and color mixing options.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040" y="4922639"/>
            <a:ext cx="529709" cy="5297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28040" y="5664160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Pen and brush 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6228040" y="6122313"/>
            <a:ext cx="3671411" cy="1356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sizes from one to ten from thin lines to wide strokes with varying degrees of opacity.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229" y="4922639"/>
            <a:ext cx="529709" cy="52970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17229" y="5664160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Save Functionality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10217229" y="6122313"/>
            <a:ext cx="3671530" cy="1017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users to save their artwork in a variety of file formats for future use or sharing.</a:t>
            </a:r>
            <a:endParaRPr lang="en-US" sz="16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9EE726-F56A-9A65-8D06-0986BAD8A0BB}"/>
                  </a:ext>
                </a:extLst>
              </p14:cNvPr>
              <p14:cNvContentPartPr/>
              <p14:nvPr/>
            </p14:nvContentPartPr>
            <p14:xfrm>
              <a:off x="12801758" y="7725363"/>
              <a:ext cx="1685880" cy="415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9EE726-F56A-9A65-8D06-0986BAD8A0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8758" y="7662363"/>
                <a:ext cx="1811520" cy="5410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D738C21-511C-A62A-0177-983F52DCE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90" y="1776180"/>
            <a:ext cx="6043961" cy="3887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2236" y="3405902"/>
            <a:ext cx="5302448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Design Choices</a:t>
            </a:r>
            <a:endParaRPr lang="en-US" sz="4150" dirty="0"/>
          </a:p>
        </p:txBody>
      </p:sp>
      <p:sp>
        <p:nvSpPr>
          <p:cNvPr id="6" name="Shape 3"/>
          <p:cNvSpPr/>
          <p:nvPr/>
        </p:nvSpPr>
        <p:spPr>
          <a:xfrm>
            <a:off x="2623899" y="4466392"/>
            <a:ext cx="477203" cy="4772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/>
          <p:cNvSpPr/>
          <p:nvPr/>
        </p:nvSpPr>
        <p:spPr>
          <a:xfrm>
            <a:off x="2810232" y="4545925"/>
            <a:ext cx="104418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500" dirty="0"/>
          </a:p>
        </p:txBody>
      </p:sp>
      <p:sp>
        <p:nvSpPr>
          <p:cNvPr id="8" name="Text 5"/>
          <p:cNvSpPr/>
          <p:nvPr/>
        </p:nvSpPr>
        <p:spPr>
          <a:xfrm>
            <a:off x="1536859" y="5659398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Tkinter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54286" y="6117908"/>
            <a:ext cx="3816429" cy="1356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Chosen for its simplicity and ease of use for developing the GUI, allowing for rapid prototyping and development.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7076480" y="4466392"/>
            <a:ext cx="477203" cy="4772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/>
          <p:cNvSpPr/>
          <p:nvPr/>
        </p:nvSpPr>
        <p:spPr>
          <a:xfrm>
            <a:off x="7223284" y="4545925"/>
            <a:ext cx="183594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3" name="Text 10"/>
          <p:cNvSpPr/>
          <p:nvPr/>
        </p:nvSpPr>
        <p:spPr>
          <a:xfrm>
            <a:off x="5989558" y="5659398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PIL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5406866" y="6117908"/>
            <a:ext cx="3816548" cy="1356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Utilized for image processing, handling image loading, saving, and manipulation, providing a robust framework for image operations.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11529179" y="4466392"/>
            <a:ext cx="477203" cy="4772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/>
          <p:cNvSpPr/>
          <p:nvPr/>
        </p:nvSpPr>
        <p:spPr>
          <a:xfrm>
            <a:off x="11673245" y="4545925"/>
            <a:ext cx="189071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8" name="Text 15"/>
          <p:cNvSpPr/>
          <p:nvPr/>
        </p:nvSpPr>
        <p:spPr>
          <a:xfrm>
            <a:off x="10442258" y="5659398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User Experience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9859566" y="6117908"/>
            <a:ext cx="3816548" cy="1017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Focused on a user-friendly and intuitive design, with clear navigation and tool placement.</a:t>
            </a:r>
            <a:endParaRPr lang="en-US" sz="16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6B9C0B-9A8A-168B-8604-8846CD4A7020}"/>
                  </a:ext>
                </a:extLst>
              </p14:cNvPr>
              <p14:cNvContentPartPr/>
              <p14:nvPr/>
            </p14:nvContentPartPr>
            <p14:xfrm>
              <a:off x="12830918" y="7822563"/>
              <a:ext cx="1734480" cy="296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6B9C0B-9A8A-168B-8604-8846CD4A70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68278" y="7759563"/>
                <a:ext cx="1860120" cy="42228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EA8E5FEC-C7F6-2A22-9DFB-1721D73BD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73" y="304704"/>
            <a:ext cx="7694341" cy="35461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92354"/>
            <a:ext cx="1182939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spc="-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 and Future Enhancements</a:t>
            </a:r>
            <a:endParaRPr lang="en-US" sz="4800" b="1" spc="-150" dirty="0"/>
          </a:p>
        </p:txBody>
      </p:sp>
      <p:sp>
        <p:nvSpPr>
          <p:cNvPr id="4" name="Text 1"/>
          <p:cNvSpPr/>
          <p:nvPr/>
        </p:nvSpPr>
        <p:spPr>
          <a:xfrm>
            <a:off x="1663585" y="3563422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2194909" y="4588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User-Friendly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886610" y="5075165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Paint Application provides a user-friendly and intuitive interface for drawing and painting.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644948" y="356342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9197401" y="45952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Creative Expression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901426" y="5085636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empowers users to create visually appealing artwork through its variety of tools and features.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470115-7672-FAF9-F472-DAB3DBC8C720}"/>
                  </a:ext>
                </a:extLst>
              </p14:cNvPr>
              <p14:cNvContentPartPr/>
              <p14:nvPr/>
            </p14:nvContentPartPr>
            <p14:xfrm>
              <a:off x="12790598" y="7670283"/>
              <a:ext cx="1714320" cy="47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470115-7672-FAF9-F472-DAB3DBC8C7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7598" y="7607643"/>
                <a:ext cx="1839960" cy="59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384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DM Sans Medium</vt:lpstr>
      <vt:lpstr>Wingdings</vt:lpstr>
      <vt:lpstr>Courier New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Sriram s</cp:lastModifiedBy>
  <cp:revision>2</cp:revision>
  <dcterms:created xsi:type="dcterms:W3CDTF">2024-12-02T12:41:15Z</dcterms:created>
  <dcterms:modified xsi:type="dcterms:W3CDTF">2024-12-02T17:26:44Z</dcterms:modified>
</cp:coreProperties>
</file>