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07A-82A6-201F20C2AF6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07A-82A6-201F20C2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IN" sz="2400" dirty="0"/>
              <a:t> JAYASURIYA S</a:t>
            </a:r>
            <a:endParaRPr lang="en-US" sz="2400" dirty="0"/>
          </a:p>
          <a:p>
            <a:r>
              <a:rPr lang="en-US" sz="2400" dirty="0"/>
              <a:t>REGISTER NO: 12220</a:t>
            </a:r>
            <a:r>
              <a:rPr lang="en-IN" sz="2400" dirty="0"/>
              <a:t>4523 , asunm1711122204523</a:t>
            </a:r>
            <a:endParaRPr lang="en-US" sz="2400" dirty="0"/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 S.A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lang="en-IN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 B</a:t>
            </a:r>
            <a:r>
              <a:rPr lang="en-US" dirty="0"/>
              <a:t>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</a:t>
            </a:r>
            <a:r>
              <a:rPr lang="en-US" dirty="0"/>
              <a:t>Gender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Count of job rating 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23156"/>
              </p:ext>
            </p:extLst>
          </p:nvPr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is based on employee’s work performance and job rating.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50167-2416-EE6A-89E6-AA6C1C84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38940"/>
              </p:ext>
            </p:extLst>
          </p:nvPr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402875260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171742345"/>
                    </a:ext>
                  </a:extLst>
                </a:gridCol>
              </a:tblGrid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5051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84238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897131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51916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951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910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JAYASURIYA S</cp:lastModifiedBy>
  <cp:revision>19</cp:revision>
  <dcterms:created xsi:type="dcterms:W3CDTF">2024-03-29T15:07:22Z</dcterms:created>
  <dcterms:modified xsi:type="dcterms:W3CDTF">2024-09-11T03:57:15Z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