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5" autoAdjust="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6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JAYASURIYA 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/>
              <a:t>: 122204523 , asunm1711122204523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BCOM CORPORATE SECRETARYSHIP</a:t>
            </a:r>
            <a:endParaRPr lang="en-US" sz="2400" dirty="0"/>
          </a:p>
          <a:p>
            <a:r>
              <a:rPr lang="en-US" sz="2400" dirty="0" smtClean="0"/>
              <a:t>COLLEGE: SA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243713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90600" y="1485899"/>
            <a:ext cx="98107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analysis revealed that certain departments have higher average salaries compared to others.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Gender disparity exists in some departments, with males dominating technical fields.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majority of the workforce is permanent, with fixed-term contracts concentrated in specific regions.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Remote work locations have higher average salaries compared to office-based locations.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1676400"/>
            <a:ext cx="1005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Using Excel to analyze employee data provided valuable insights into salary distributions, workforce diversity, and employment patterns. This analysis allows HR and management to take informed actions to foster a more balanced and equitable workplace.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6" y="641032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3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6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9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4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1600200"/>
            <a:ext cx="9458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Aim Of This Project Is To Analyze Employee Data To Better Understand Salary Distribution, Gender Representation, And Employment Patterns Across Different Departments And Locations Within The Organization.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8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2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687326"/>
            <a:ext cx="990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project utilizes Excel to analyze key factors such as salary levels, gender balance, and department-wise distribution of employees. By leveraging this data, the organization can gain insights into the workforce composition and make decisions on employee retention, diversity initiatives, and salary adjustments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1" y="9144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2209800"/>
            <a:ext cx="1043940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HR Managers: For reviewing salary structures and ensuring equal pay across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genders.Top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Management: For making strategic decisions regarding recruitment, employee types, and work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locations.Team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Leaders: For understanding departmental composition and managing resources.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6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1353420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74096" y="1704503"/>
            <a:ext cx="7696200" cy="307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use Excel to analyze employee data through functions, PivotTables, and charts. Our solution will provide insights into: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Salary disparities by department and gender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Distribution of employee types (Permanent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Fixed Term)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Workforce location breakdowns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219200"/>
            <a:ext cx="861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dataset includes the following features:</a:t>
            </a:r>
          </a:p>
          <a:p>
            <a:pPr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ID: A unique identifier for each employee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Name: Employee's name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Gender: Male or Female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Department: Employee's department (e.g., Business Development, Training)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Salary: Annual salary of the employee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Start Date: Date of joining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FTE: Full-time equivalent, representing the fraction of full-time work the employee is doing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Employee Type: Whether the employee is Permanent or Fixed Term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Work Location: The geographic location where the employee is based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1564838"/>
            <a:ext cx="884233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Cleaning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Handle missing or incorrect values, particularly in departments and start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Calculate average salary per department and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Determine the gender distribution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Analyze the proportion of permanent versus fixed-term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Examine the distribution of employees by work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Visualization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 Create bar charts and pie charts to visualize salary trends, gender diversity, and department breakdowns.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504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16</cp:revision>
  <dcterms:created xsi:type="dcterms:W3CDTF">2024-03-29T15:07:22Z</dcterms:created>
  <dcterms:modified xsi:type="dcterms:W3CDTF">2024-09-09T14:15:00Z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