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7" r:id="rId1"/>
  </p:sldMasterIdLst>
  <p:notesMasterIdLst>
    <p:notesMasterId r:id="rId9"/>
  </p:notesMasterIdLst>
  <p:sldIdLst>
    <p:sldId id="256" r:id="rId2"/>
    <p:sldId id="257" r:id="rId3"/>
    <p:sldId id="258" r:id="rId4"/>
    <p:sldId id="259" r:id="rId5"/>
    <p:sldId id="260" r:id="rId6"/>
    <p:sldId id="261" r:id="rId7"/>
    <p:sldId id="262" r:id="rId8"/>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5" d="100"/>
          <a:sy n="105" d="100"/>
        </p:scale>
        <p:origin x="798" y="9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rtl="0">
              <a:spcBef>
                <a:spcPts val="0"/>
              </a:spcBef>
              <a:spcAft>
                <a:spcPts val="0"/>
              </a:spcAft>
              <a:buSzPts val="1100"/>
              <a:buChar char="●"/>
              <a:defRPr sz="1100"/>
            </a:lvl1pPr>
            <a:lvl2pPr marL="914400" lvl="1" indent="-298450" rtl="0">
              <a:spcBef>
                <a:spcPts val="0"/>
              </a:spcBef>
              <a:spcAft>
                <a:spcPts val="0"/>
              </a:spcAft>
              <a:buSzPts val="1100"/>
              <a:buChar char="○"/>
              <a:defRPr sz="1100"/>
            </a:lvl2pPr>
            <a:lvl3pPr marL="1371600" lvl="2" indent="-298450" rtl="0">
              <a:spcBef>
                <a:spcPts val="0"/>
              </a:spcBef>
              <a:spcAft>
                <a:spcPts val="0"/>
              </a:spcAft>
              <a:buSzPts val="1100"/>
              <a:buChar char="■"/>
              <a:defRPr sz="1100"/>
            </a:lvl3pPr>
            <a:lvl4pPr marL="1828800" lvl="3" indent="-298450" rtl="0">
              <a:spcBef>
                <a:spcPts val="0"/>
              </a:spcBef>
              <a:spcAft>
                <a:spcPts val="0"/>
              </a:spcAft>
              <a:buSzPts val="1100"/>
              <a:buChar char="●"/>
              <a:defRPr sz="1100"/>
            </a:lvl4pPr>
            <a:lvl5pPr marL="2286000" lvl="4" indent="-298450" rtl="0">
              <a:spcBef>
                <a:spcPts val="0"/>
              </a:spcBef>
              <a:spcAft>
                <a:spcPts val="0"/>
              </a:spcAft>
              <a:buSzPts val="1100"/>
              <a:buChar char="○"/>
              <a:defRPr sz="1100"/>
            </a:lvl5pPr>
            <a:lvl6pPr marL="2743200" lvl="5" indent="-298450" rtl="0">
              <a:spcBef>
                <a:spcPts val="0"/>
              </a:spcBef>
              <a:spcAft>
                <a:spcPts val="0"/>
              </a:spcAft>
              <a:buSzPts val="1100"/>
              <a:buChar char="■"/>
              <a:defRPr sz="1100"/>
            </a:lvl6pPr>
            <a:lvl7pPr marL="3200400" lvl="6" indent="-298450" rtl="0">
              <a:spcBef>
                <a:spcPts val="0"/>
              </a:spcBef>
              <a:spcAft>
                <a:spcPts val="0"/>
              </a:spcAft>
              <a:buSzPts val="1100"/>
              <a:buChar char="●"/>
              <a:defRPr sz="1100"/>
            </a:lvl7pPr>
            <a:lvl8pPr marL="3657600" lvl="7" indent="-298450" rtl="0">
              <a:spcBef>
                <a:spcPts val="0"/>
              </a:spcBef>
              <a:spcAft>
                <a:spcPts val="0"/>
              </a:spcAft>
              <a:buSzPts val="1100"/>
              <a:buChar char="○"/>
              <a:defRPr sz="1100"/>
            </a:lvl8pPr>
            <a:lvl9pPr marL="4114800" lvl="8" indent="-298450" rtl="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9" name="Google Shape;119;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5" name="Google Shape;125;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6" name="Google Shape;136;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8" name="Google Shape;148;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9" name="Google Shape;159;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6" name="Google Shape;166;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Blue_Corp Template_2015">
  <p:cSld name="Title Slide Blue_Corp Template_2015">
    <p:bg>
      <p:bgPr>
        <a:solidFill>
          <a:schemeClr val="dk2"/>
        </a:solidFill>
        <a:effectLst/>
      </p:bgPr>
    </p:bg>
    <p:spTree>
      <p:nvGrpSpPr>
        <p:cNvPr id="1" name="Shape 11"/>
        <p:cNvGrpSpPr/>
        <p:nvPr/>
      </p:nvGrpSpPr>
      <p:grpSpPr>
        <a:xfrm>
          <a:off x="0" y="0"/>
          <a:ext cx="0" cy="0"/>
          <a:chOff x="0" y="0"/>
          <a:chExt cx="0" cy="0"/>
        </a:xfrm>
      </p:grpSpPr>
      <p:sp>
        <p:nvSpPr>
          <p:cNvPr id="12" name="Google Shape;12;p2"/>
          <p:cNvSpPr txBox="1">
            <a:spLocks noGrp="1"/>
          </p:cNvSpPr>
          <p:nvPr>
            <p:ph type="title"/>
          </p:nvPr>
        </p:nvSpPr>
        <p:spPr>
          <a:xfrm>
            <a:off x="5135893" y="1188449"/>
            <a:ext cx="6336600" cy="498900"/>
          </a:xfrm>
          <a:prstGeom prst="rect">
            <a:avLst/>
          </a:prstGeom>
          <a:noFill/>
          <a:ln>
            <a:noFill/>
          </a:ln>
        </p:spPr>
        <p:txBody>
          <a:bodyPr spcFirstLastPara="1" wrap="square" lIns="91425" tIns="45700" rIns="91425" bIns="45700" anchor="ctr" anchorCtr="0">
            <a:noAutofit/>
          </a:bodyPr>
          <a:lstStyle>
            <a:lvl1pPr lvl="0" algn="r" rtl="0">
              <a:lnSpc>
                <a:spcPct val="90000"/>
              </a:lnSpc>
              <a:spcBef>
                <a:spcPts val="0"/>
              </a:spcBef>
              <a:spcAft>
                <a:spcPts val="0"/>
              </a:spcAft>
              <a:buClr>
                <a:schemeClr val="lt1"/>
              </a:buClr>
              <a:buSzPts val="4267"/>
              <a:buFont typeface="Calibri"/>
              <a:buNone/>
              <a:defRPr sz="4267" b="0" i="0">
                <a:solidFill>
                  <a:schemeClr val="lt1"/>
                </a:solidFill>
                <a:latin typeface="Calibri"/>
                <a:ea typeface="Calibri"/>
                <a:cs typeface="Calibri"/>
                <a:sym typeface="Calibri"/>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3" name="Google Shape;13;p2"/>
          <p:cNvSpPr txBox="1">
            <a:spLocks noGrp="1"/>
          </p:cNvSpPr>
          <p:nvPr>
            <p:ph type="body" idx="1"/>
          </p:nvPr>
        </p:nvSpPr>
        <p:spPr>
          <a:xfrm>
            <a:off x="6096000" y="1988840"/>
            <a:ext cx="5376300" cy="575700"/>
          </a:xfrm>
          <a:prstGeom prst="rect">
            <a:avLst/>
          </a:prstGeom>
          <a:noFill/>
          <a:ln>
            <a:noFill/>
          </a:ln>
        </p:spPr>
        <p:txBody>
          <a:bodyPr spcFirstLastPara="1" wrap="square" lIns="91425" tIns="45700" rIns="91425" bIns="45700" anchor="ctr" anchorCtr="0">
            <a:normAutofit/>
          </a:bodyPr>
          <a:lstStyle>
            <a:lvl1pPr marL="457200" lvl="0" indent="-228600" algn="r" rtl="0">
              <a:lnSpc>
                <a:spcPct val="100000"/>
              </a:lnSpc>
              <a:spcBef>
                <a:spcPts val="0"/>
              </a:spcBef>
              <a:spcAft>
                <a:spcPts val="0"/>
              </a:spcAft>
              <a:buClr>
                <a:schemeClr val="lt1"/>
              </a:buClr>
              <a:buSzPts val="2667"/>
              <a:buFont typeface="Arial"/>
              <a:buNone/>
              <a:defRPr sz="2667">
                <a:solidFill>
                  <a:schemeClr val="lt1"/>
                </a:solidFill>
                <a:latin typeface="Calibri"/>
                <a:ea typeface="Calibri"/>
                <a:cs typeface="Calibri"/>
                <a:sym typeface="Calibri"/>
              </a:defRPr>
            </a:lvl1pPr>
            <a:lvl2pPr marL="914400" lvl="1" indent="-228600" algn="l" rtl="0">
              <a:lnSpc>
                <a:spcPct val="90000"/>
              </a:lnSpc>
              <a:spcBef>
                <a:spcPts val="500"/>
              </a:spcBef>
              <a:spcAft>
                <a:spcPts val="0"/>
              </a:spcAft>
              <a:buClr>
                <a:schemeClr val="lt1"/>
              </a:buClr>
              <a:buSzPts val="2400"/>
              <a:buFont typeface="Arial"/>
              <a:buNone/>
              <a:defRPr>
                <a:solidFill>
                  <a:schemeClr val="lt1"/>
                </a:solidFill>
              </a:defRPr>
            </a:lvl2pPr>
            <a:lvl3pPr marL="1371600" lvl="2" indent="-228600" algn="l" rtl="0">
              <a:lnSpc>
                <a:spcPct val="90000"/>
              </a:lnSpc>
              <a:spcBef>
                <a:spcPts val="500"/>
              </a:spcBef>
              <a:spcAft>
                <a:spcPts val="0"/>
              </a:spcAft>
              <a:buClr>
                <a:schemeClr val="lt1"/>
              </a:buClr>
              <a:buSzPts val="2000"/>
              <a:buFont typeface="Arial"/>
              <a:buNone/>
              <a:defRPr>
                <a:solidFill>
                  <a:schemeClr val="lt1"/>
                </a:solidFill>
              </a:defRPr>
            </a:lvl3pPr>
            <a:lvl4pPr marL="1828800" lvl="3" indent="-228600" algn="l" rtl="0">
              <a:lnSpc>
                <a:spcPct val="90000"/>
              </a:lnSpc>
              <a:spcBef>
                <a:spcPts val="500"/>
              </a:spcBef>
              <a:spcAft>
                <a:spcPts val="0"/>
              </a:spcAft>
              <a:buClr>
                <a:schemeClr val="lt1"/>
              </a:buClr>
              <a:buSzPts val="1800"/>
              <a:buFont typeface="Arial"/>
              <a:buNone/>
              <a:defRPr>
                <a:solidFill>
                  <a:schemeClr val="lt1"/>
                </a:solidFill>
              </a:defRPr>
            </a:lvl4pPr>
            <a:lvl5pPr marL="2286000" lvl="4" indent="-228600" algn="l" rtl="0">
              <a:lnSpc>
                <a:spcPct val="90000"/>
              </a:lnSpc>
              <a:spcBef>
                <a:spcPts val="500"/>
              </a:spcBef>
              <a:spcAft>
                <a:spcPts val="0"/>
              </a:spcAft>
              <a:buClr>
                <a:schemeClr val="lt1"/>
              </a:buClr>
              <a:buSzPts val="1800"/>
              <a:buNone/>
              <a:defRPr>
                <a:solidFill>
                  <a:schemeClr val="lt1"/>
                </a:solidFill>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60"/>
        <p:cNvGrpSpPr/>
        <p:nvPr/>
      </p:nvGrpSpPr>
      <p:grpSpPr>
        <a:xfrm>
          <a:off x="0" y="0"/>
          <a:ext cx="0" cy="0"/>
          <a:chOff x="0" y="0"/>
          <a:chExt cx="0" cy="0"/>
        </a:xfrm>
      </p:grpSpPr>
      <p:sp>
        <p:nvSpPr>
          <p:cNvPr id="61" name="Google Shape;61;p12"/>
          <p:cNvSpPr txBox="1">
            <a:spLocks noGrp="1"/>
          </p:cNvSpPr>
          <p:nvPr>
            <p:ph type="title"/>
          </p:nvPr>
        </p:nvSpPr>
        <p:spPr>
          <a:xfrm>
            <a:off x="831850" y="1709738"/>
            <a:ext cx="10515600" cy="2852700"/>
          </a:xfrm>
          <a:prstGeom prst="rect">
            <a:avLst/>
          </a:prstGeom>
          <a:noFill/>
          <a:ln>
            <a:noFill/>
          </a:ln>
        </p:spPr>
        <p:txBody>
          <a:bodyPr spcFirstLastPara="1" wrap="square" lIns="91425" tIns="45700" rIns="91425" bIns="45700" anchor="b" anchorCtr="0">
            <a:normAutofit/>
          </a:bodyPr>
          <a:lstStyle>
            <a:lvl1pPr lvl="0" algn="l" rtl="0">
              <a:lnSpc>
                <a:spcPct val="90000"/>
              </a:lnSpc>
              <a:spcBef>
                <a:spcPts val="0"/>
              </a:spcBef>
              <a:spcAft>
                <a:spcPts val="0"/>
              </a:spcAft>
              <a:buClr>
                <a:schemeClr val="dk1"/>
              </a:buClr>
              <a:buSzPts val="6000"/>
              <a:buFont typeface="Calibri"/>
              <a:buNone/>
              <a:defRPr sz="60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2" name="Google Shape;62;p12"/>
          <p:cNvSpPr txBox="1">
            <a:spLocks noGrp="1"/>
          </p:cNvSpPr>
          <p:nvPr>
            <p:ph type="body" idx="1"/>
          </p:nvPr>
        </p:nvSpPr>
        <p:spPr>
          <a:xfrm>
            <a:off x="831850" y="4589463"/>
            <a:ext cx="10515600" cy="1500300"/>
          </a:xfrm>
          <a:prstGeom prst="rect">
            <a:avLst/>
          </a:prstGeom>
          <a:noFill/>
          <a:ln>
            <a:noFill/>
          </a:ln>
        </p:spPr>
        <p:txBody>
          <a:bodyPr spcFirstLastPara="1" wrap="square" lIns="91425" tIns="45700" rIns="91425" bIns="45700" anchor="t" anchorCtr="0">
            <a:normAutofit/>
          </a:bodyPr>
          <a:lstStyle>
            <a:lvl1pPr marL="457200" lvl="0" indent="-228600" algn="l" rtl="0">
              <a:lnSpc>
                <a:spcPct val="90000"/>
              </a:lnSpc>
              <a:spcBef>
                <a:spcPts val="1000"/>
              </a:spcBef>
              <a:spcAft>
                <a:spcPts val="0"/>
              </a:spcAft>
              <a:buClr>
                <a:srgbClr val="888888"/>
              </a:buClr>
              <a:buSzPts val="2400"/>
              <a:buNone/>
              <a:defRPr sz="2400">
                <a:solidFill>
                  <a:srgbClr val="888888"/>
                </a:solidFill>
              </a:defRPr>
            </a:lvl1pPr>
            <a:lvl2pPr marL="914400" lvl="1" indent="-228600" algn="l" rtl="0">
              <a:lnSpc>
                <a:spcPct val="90000"/>
              </a:lnSpc>
              <a:spcBef>
                <a:spcPts val="500"/>
              </a:spcBef>
              <a:spcAft>
                <a:spcPts val="0"/>
              </a:spcAft>
              <a:buClr>
                <a:srgbClr val="888888"/>
              </a:buClr>
              <a:buSzPts val="2000"/>
              <a:buNone/>
              <a:defRPr sz="2000">
                <a:solidFill>
                  <a:srgbClr val="888888"/>
                </a:solidFill>
              </a:defRPr>
            </a:lvl2pPr>
            <a:lvl3pPr marL="1371600" lvl="2" indent="-228600" algn="l" rtl="0">
              <a:lnSpc>
                <a:spcPct val="90000"/>
              </a:lnSpc>
              <a:spcBef>
                <a:spcPts val="500"/>
              </a:spcBef>
              <a:spcAft>
                <a:spcPts val="0"/>
              </a:spcAft>
              <a:buClr>
                <a:srgbClr val="888888"/>
              </a:buClr>
              <a:buSzPts val="1800"/>
              <a:buNone/>
              <a:defRPr sz="1800">
                <a:solidFill>
                  <a:srgbClr val="888888"/>
                </a:solidFill>
              </a:defRPr>
            </a:lvl3pPr>
            <a:lvl4pPr marL="1828800" lvl="3" indent="-228600" algn="l" rtl="0">
              <a:lnSpc>
                <a:spcPct val="90000"/>
              </a:lnSpc>
              <a:spcBef>
                <a:spcPts val="500"/>
              </a:spcBef>
              <a:spcAft>
                <a:spcPts val="0"/>
              </a:spcAft>
              <a:buClr>
                <a:srgbClr val="888888"/>
              </a:buClr>
              <a:buSzPts val="1600"/>
              <a:buNone/>
              <a:defRPr sz="1600">
                <a:solidFill>
                  <a:srgbClr val="888888"/>
                </a:solidFill>
              </a:defRPr>
            </a:lvl4pPr>
            <a:lvl5pPr marL="2286000" lvl="4" indent="-228600" algn="l" rtl="0">
              <a:lnSpc>
                <a:spcPct val="90000"/>
              </a:lnSpc>
              <a:spcBef>
                <a:spcPts val="500"/>
              </a:spcBef>
              <a:spcAft>
                <a:spcPts val="0"/>
              </a:spcAft>
              <a:buClr>
                <a:srgbClr val="888888"/>
              </a:buClr>
              <a:buSzPts val="1600"/>
              <a:buNone/>
              <a:defRPr sz="1600">
                <a:solidFill>
                  <a:srgbClr val="888888"/>
                </a:solidFill>
              </a:defRPr>
            </a:lvl5pPr>
            <a:lvl6pPr marL="2743200" lvl="5" indent="-228600" algn="l" rtl="0">
              <a:lnSpc>
                <a:spcPct val="90000"/>
              </a:lnSpc>
              <a:spcBef>
                <a:spcPts val="500"/>
              </a:spcBef>
              <a:spcAft>
                <a:spcPts val="0"/>
              </a:spcAft>
              <a:buClr>
                <a:srgbClr val="888888"/>
              </a:buClr>
              <a:buSzPts val="1600"/>
              <a:buNone/>
              <a:defRPr sz="1600">
                <a:solidFill>
                  <a:srgbClr val="888888"/>
                </a:solidFill>
              </a:defRPr>
            </a:lvl6pPr>
            <a:lvl7pPr marL="3200400" lvl="6" indent="-228600" algn="l" rtl="0">
              <a:lnSpc>
                <a:spcPct val="90000"/>
              </a:lnSpc>
              <a:spcBef>
                <a:spcPts val="500"/>
              </a:spcBef>
              <a:spcAft>
                <a:spcPts val="0"/>
              </a:spcAft>
              <a:buClr>
                <a:srgbClr val="888888"/>
              </a:buClr>
              <a:buSzPts val="1600"/>
              <a:buNone/>
              <a:defRPr sz="1600">
                <a:solidFill>
                  <a:srgbClr val="888888"/>
                </a:solidFill>
              </a:defRPr>
            </a:lvl7pPr>
            <a:lvl8pPr marL="3657600" lvl="7" indent="-228600" algn="l" rtl="0">
              <a:lnSpc>
                <a:spcPct val="90000"/>
              </a:lnSpc>
              <a:spcBef>
                <a:spcPts val="500"/>
              </a:spcBef>
              <a:spcAft>
                <a:spcPts val="0"/>
              </a:spcAft>
              <a:buClr>
                <a:srgbClr val="888888"/>
              </a:buClr>
              <a:buSzPts val="1600"/>
              <a:buNone/>
              <a:defRPr sz="1600">
                <a:solidFill>
                  <a:srgbClr val="888888"/>
                </a:solidFill>
              </a:defRPr>
            </a:lvl8pPr>
            <a:lvl9pPr marL="4114800" lvl="8" indent="-228600" algn="l" rtl="0">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63" name="Google Shape;63;p12"/>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4" name="Google Shape;64;p12"/>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5" name="Google Shape;65;p12"/>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66"/>
        <p:cNvGrpSpPr/>
        <p:nvPr/>
      </p:nvGrpSpPr>
      <p:grpSpPr>
        <a:xfrm>
          <a:off x="0" y="0"/>
          <a:ext cx="0" cy="0"/>
          <a:chOff x="0" y="0"/>
          <a:chExt cx="0" cy="0"/>
        </a:xfrm>
      </p:grpSpPr>
      <p:sp>
        <p:nvSpPr>
          <p:cNvPr id="67" name="Google Shape;67;p13"/>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lvl1pPr lvl="0" algn="l" rtl="0">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8" name="Google Shape;68;p13"/>
          <p:cNvSpPr txBox="1">
            <a:spLocks noGrp="1"/>
          </p:cNvSpPr>
          <p:nvPr>
            <p:ph type="body" idx="1"/>
          </p:nvPr>
        </p:nvSpPr>
        <p:spPr>
          <a:xfrm>
            <a:off x="838200" y="1825625"/>
            <a:ext cx="5181600" cy="4351200"/>
          </a:xfrm>
          <a:prstGeom prst="rect">
            <a:avLst/>
          </a:prstGeom>
          <a:noFill/>
          <a:ln>
            <a:noFill/>
          </a:ln>
        </p:spPr>
        <p:txBody>
          <a:bodyPr spcFirstLastPara="1" wrap="square" lIns="91425" tIns="45700" rIns="91425" bIns="45700" anchor="t" anchorCtr="0">
            <a:normAutofit/>
          </a:bodyPr>
          <a:lstStyle>
            <a:lvl1pPr marL="457200" lvl="0" indent="-342900" algn="l" rtl="0">
              <a:lnSpc>
                <a:spcPct val="90000"/>
              </a:lnSpc>
              <a:spcBef>
                <a:spcPts val="1000"/>
              </a:spcBef>
              <a:spcAft>
                <a:spcPts val="0"/>
              </a:spcAft>
              <a:buClr>
                <a:schemeClr val="dk1"/>
              </a:buClr>
              <a:buSzPts val="1800"/>
              <a:buChar char="•"/>
              <a:defRPr/>
            </a:lvl1pPr>
            <a:lvl2pPr marL="914400" lvl="1" indent="-342900" algn="l" rtl="0">
              <a:lnSpc>
                <a:spcPct val="9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69" name="Google Shape;69;p13"/>
          <p:cNvSpPr txBox="1">
            <a:spLocks noGrp="1"/>
          </p:cNvSpPr>
          <p:nvPr>
            <p:ph type="body" idx="2"/>
          </p:nvPr>
        </p:nvSpPr>
        <p:spPr>
          <a:xfrm>
            <a:off x="6172200" y="1825625"/>
            <a:ext cx="5181600" cy="4351200"/>
          </a:xfrm>
          <a:prstGeom prst="rect">
            <a:avLst/>
          </a:prstGeom>
          <a:noFill/>
          <a:ln>
            <a:noFill/>
          </a:ln>
        </p:spPr>
        <p:txBody>
          <a:bodyPr spcFirstLastPara="1" wrap="square" lIns="91425" tIns="45700" rIns="91425" bIns="45700" anchor="t" anchorCtr="0">
            <a:normAutofit/>
          </a:bodyPr>
          <a:lstStyle>
            <a:lvl1pPr marL="457200" lvl="0" indent="-342900" algn="l" rtl="0">
              <a:lnSpc>
                <a:spcPct val="90000"/>
              </a:lnSpc>
              <a:spcBef>
                <a:spcPts val="1000"/>
              </a:spcBef>
              <a:spcAft>
                <a:spcPts val="0"/>
              </a:spcAft>
              <a:buClr>
                <a:schemeClr val="dk1"/>
              </a:buClr>
              <a:buSzPts val="1800"/>
              <a:buChar char="•"/>
              <a:defRPr/>
            </a:lvl1pPr>
            <a:lvl2pPr marL="914400" lvl="1" indent="-342900" algn="l" rtl="0">
              <a:lnSpc>
                <a:spcPct val="9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70" name="Google Shape;70;p13"/>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1" name="Google Shape;71;p13"/>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2" name="Google Shape;72;p13"/>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73"/>
        <p:cNvGrpSpPr/>
        <p:nvPr/>
      </p:nvGrpSpPr>
      <p:grpSpPr>
        <a:xfrm>
          <a:off x="0" y="0"/>
          <a:ext cx="0" cy="0"/>
          <a:chOff x="0" y="0"/>
          <a:chExt cx="0" cy="0"/>
        </a:xfrm>
      </p:grpSpPr>
      <p:sp>
        <p:nvSpPr>
          <p:cNvPr id="74" name="Google Shape;74;p14"/>
          <p:cNvSpPr txBox="1">
            <a:spLocks noGrp="1"/>
          </p:cNvSpPr>
          <p:nvPr>
            <p:ph type="title"/>
          </p:nvPr>
        </p:nvSpPr>
        <p:spPr>
          <a:xfrm>
            <a:off x="839788" y="365125"/>
            <a:ext cx="10515600" cy="1325700"/>
          </a:xfrm>
          <a:prstGeom prst="rect">
            <a:avLst/>
          </a:prstGeom>
          <a:noFill/>
          <a:ln>
            <a:noFill/>
          </a:ln>
        </p:spPr>
        <p:txBody>
          <a:bodyPr spcFirstLastPara="1" wrap="square" lIns="91425" tIns="45700" rIns="91425" bIns="45700" anchor="ctr" anchorCtr="0">
            <a:normAutofit/>
          </a:bodyPr>
          <a:lstStyle>
            <a:lvl1pPr lvl="0" algn="l" rtl="0">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5" name="Google Shape;75;p14"/>
          <p:cNvSpPr txBox="1">
            <a:spLocks noGrp="1"/>
          </p:cNvSpPr>
          <p:nvPr>
            <p:ph type="body" idx="1"/>
          </p:nvPr>
        </p:nvSpPr>
        <p:spPr>
          <a:xfrm>
            <a:off x="839788" y="1681163"/>
            <a:ext cx="5157900" cy="823800"/>
          </a:xfrm>
          <a:prstGeom prst="rect">
            <a:avLst/>
          </a:prstGeom>
          <a:noFill/>
          <a:ln>
            <a:noFill/>
          </a:ln>
        </p:spPr>
        <p:txBody>
          <a:bodyPr spcFirstLastPara="1" wrap="square" lIns="91425" tIns="45700" rIns="91425" bIns="45700" anchor="b" anchorCtr="0">
            <a:normAutofit/>
          </a:bodyPr>
          <a:lstStyle>
            <a:lvl1pPr marL="457200" lvl="0" indent="-228600" algn="l" rtl="0">
              <a:lnSpc>
                <a:spcPct val="90000"/>
              </a:lnSpc>
              <a:spcBef>
                <a:spcPts val="1000"/>
              </a:spcBef>
              <a:spcAft>
                <a:spcPts val="0"/>
              </a:spcAft>
              <a:buClr>
                <a:schemeClr val="dk1"/>
              </a:buClr>
              <a:buSzPts val="2400"/>
              <a:buNone/>
              <a:defRPr sz="2400" b="1"/>
            </a:lvl1pPr>
            <a:lvl2pPr marL="914400" lvl="1" indent="-228600" algn="l" rtl="0">
              <a:lnSpc>
                <a:spcPct val="90000"/>
              </a:lnSpc>
              <a:spcBef>
                <a:spcPts val="500"/>
              </a:spcBef>
              <a:spcAft>
                <a:spcPts val="0"/>
              </a:spcAft>
              <a:buClr>
                <a:schemeClr val="dk1"/>
              </a:buClr>
              <a:buSzPts val="2000"/>
              <a:buNone/>
              <a:defRPr sz="2000" b="1"/>
            </a:lvl2pPr>
            <a:lvl3pPr marL="1371600" lvl="2" indent="-228600" algn="l" rtl="0">
              <a:lnSpc>
                <a:spcPct val="90000"/>
              </a:lnSpc>
              <a:spcBef>
                <a:spcPts val="500"/>
              </a:spcBef>
              <a:spcAft>
                <a:spcPts val="0"/>
              </a:spcAft>
              <a:buClr>
                <a:schemeClr val="dk1"/>
              </a:buClr>
              <a:buSzPts val="1800"/>
              <a:buNone/>
              <a:defRPr sz="1800" b="1"/>
            </a:lvl3pPr>
            <a:lvl4pPr marL="1828800" lvl="3" indent="-228600" algn="l" rtl="0">
              <a:lnSpc>
                <a:spcPct val="90000"/>
              </a:lnSpc>
              <a:spcBef>
                <a:spcPts val="500"/>
              </a:spcBef>
              <a:spcAft>
                <a:spcPts val="0"/>
              </a:spcAft>
              <a:buClr>
                <a:schemeClr val="dk1"/>
              </a:buClr>
              <a:buSzPts val="1600"/>
              <a:buNone/>
              <a:defRPr sz="1600" b="1"/>
            </a:lvl4pPr>
            <a:lvl5pPr marL="2286000" lvl="4" indent="-228600" algn="l" rtl="0">
              <a:lnSpc>
                <a:spcPct val="90000"/>
              </a:lnSpc>
              <a:spcBef>
                <a:spcPts val="500"/>
              </a:spcBef>
              <a:spcAft>
                <a:spcPts val="0"/>
              </a:spcAft>
              <a:buClr>
                <a:schemeClr val="dk1"/>
              </a:buClr>
              <a:buSzPts val="1600"/>
              <a:buNone/>
              <a:defRPr sz="1600" b="1"/>
            </a:lvl5pPr>
            <a:lvl6pPr marL="2743200" lvl="5" indent="-228600" algn="l" rtl="0">
              <a:lnSpc>
                <a:spcPct val="90000"/>
              </a:lnSpc>
              <a:spcBef>
                <a:spcPts val="500"/>
              </a:spcBef>
              <a:spcAft>
                <a:spcPts val="0"/>
              </a:spcAft>
              <a:buClr>
                <a:schemeClr val="dk1"/>
              </a:buClr>
              <a:buSzPts val="1600"/>
              <a:buNone/>
              <a:defRPr sz="1600" b="1"/>
            </a:lvl6pPr>
            <a:lvl7pPr marL="3200400" lvl="6" indent="-228600" algn="l" rtl="0">
              <a:lnSpc>
                <a:spcPct val="90000"/>
              </a:lnSpc>
              <a:spcBef>
                <a:spcPts val="500"/>
              </a:spcBef>
              <a:spcAft>
                <a:spcPts val="0"/>
              </a:spcAft>
              <a:buClr>
                <a:schemeClr val="dk1"/>
              </a:buClr>
              <a:buSzPts val="1600"/>
              <a:buNone/>
              <a:defRPr sz="1600" b="1"/>
            </a:lvl7pPr>
            <a:lvl8pPr marL="3657600" lvl="7" indent="-228600" algn="l" rtl="0">
              <a:lnSpc>
                <a:spcPct val="90000"/>
              </a:lnSpc>
              <a:spcBef>
                <a:spcPts val="500"/>
              </a:spcBef>
              <a:spcAft>
                <a:spcPts val="0"/>
              </a:spcAft>
              <a:buClr>
                <a:schemeClr val="dk1"/>
              </a:buClr>
              <a:buSzPts val="1600"/>
              <a:buNone/>
              <a:defRPr sz="1600" b="1"/>
            </a:lvl8pPr>
            <a:lvl9pPr marL="4114800" lvl="8" indent="-228600" algn="l" rtl="0">
              <a:lnSpc>
                <a:spcPct val="90000"/>
              </a:lnSpc>
              <a:spcBef>
                <a:spcPts val="500"/>
              </a:spcBef>
              <a:spcAft>
                <a:spcPts val="0"/>
              </a:spcAft>
              <a:buClr>
                <a:schemeClr val="dk1"/>
              </a:buClr>
              <a:buSzPts val="1600"/>
              <a:buNone/>
              <a:defRPr sz="1600" b="1"/>
            </a:lvl9pPr>
          </a:lstStyle>
          <a:p>
            <a:endParaRPr/>
          </a:p>
        </p:txBody>
      </p:sp>
      <p:sp>
        <p:nvSpPr>
          <p:cNvPr id="76" name="Google Shape;76;p14"/>
          <p:cNvSpPr txBox="1">
            <a:spLocks noGrp="1"/>
          </p:cNvSpPr>
          <p:nvPr>
            <p:ph type="body" idx="2"/>
          </p:nvPr>
        </p:nvSpPr>
        <p:spPr>
          <a:xfrm>
            <a:off x="839788" y="2505075"/>
            <a:ext cx="5157900" cy="3684600"/>
          </a:xfrm>
          <a:prstGeom prst="rect">
            <a:avLst/>
          </a:prstGeom>
          <a:noFill/>
          <a:ln>
            <a:noFill/>
          </a:ln>
        </p:spPr>
        <p:txBody>
          <a:bodyPr spcFirstLastPara="1" wrap="square" lIns="91425" tIns="45700" rIns="91425" bIns="45700" anchor="t" anchorCtr="0">
            <a:normAutofit/>
          </a:bodyPr>
          <a:lstStyle>
            <a:lvl1pPr marL="457200" lvl="0" indent="-342900" algn="l" rtl="0">
              <a:lnSpc>
                <a:spcPct val="90000"/>
              </a:lnSpc>
              <a:spcBef>
                <a:spcPts val="1000"/>
              </a:spcBef>
              <a:spcAft>
                <a:spcPts val="0"/>
              </a:spcAft>
              <a:buClr>
                <a:schemeClr val="dk1"/>
              </a:buClr>
              <a:buSzPts val="1800"/>
              <a:buChar char="•"/>
              <a:defRPr/>
            </a:lvl1pPr>
            <a:lvl2pPr marL="914400" lvl="1" indent="-342900" algn="l" rtl="0">
              <a:lnSpc>
                <a:spcPct val="9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77" name="Google Shape;77;p14"/>
          <p:cNvSpPr txBox="1">
            <a:spLocks noGrp="1"/>
          </p:cNvSpPr>
          <p:nvPr>
            <p:ph type="body" idx="3"/>
          </p:nvPr>
        </p:nvSpPr>
        <p:spPr>
          <a:xfrm>
            <a:off x="6172200" y="1681163"/>
            <a:ext cx="5183100" cy="823800"/>
          </a:xfrm>
          <a:prstGeom prst="rect">
            <a:avLst/>
          </a:prstGeom>
          <a:noFill/>
          <a:ln>
            <a:noFill/>
          </a:ln>
        </p:spPr>
        <p:txBody>
          <a:bodyPr spcFirstLastPara="1" wrap="square" lIns="91425" tIns="45700" rIns="91425" bIns="45700" anchor="b" anchorCtr="0">
            <a:normAutofit/>
          </a:bodyPr>
          <a:lstStyle>
            <a:lvl1pPr marL="457200" lvl="0" indent="-228600" algn="l" rtl="0">
              <a:lnSpc>
                <a:spcPct val="90000"/>
              </a:lnSpc>
              <a:spcBef>
                <a:spcPts val="1000"/>
              </a:spcBef>
              <a:spcAft>
                <a:spcPts val="0"/>
              </a:spcAft>
              <a:buClr>
                <a:schemeClr val="dk1"/>
              </a:buClr>
              <a:buSzPts val="2400"/>
              <a:buNone/>
              <a:defRPr sz="2400" b="1"/>
            </a:lvl1pPr>
            <a:lvl2pPr marL="914400" lvl="1" indent="-228600" algn="l" rtl="0">
              <a:lnSpc>
                <a:spcPct val="90000"/>
              </a:lnSpc>
              <a:spcBef>
                <a:spcPts val="500"/>
              </a:spcBef>
              <a:spcAft>
                <a:spcPts val="0"/>
              </a:spcAft>
              <a:buClr>
                <a:schemeClr val="dk1"/>
              </a:buClr>
              <a:buSzPts val="2000"/>
              <a:buNone/>
              <a:defRPr sz="2000" b="1"/>
            </a:lvl2pPr>
            <a:lvl3pPr marL="1371600" lvl="2" indent="-228600" algn="l" rtl="0">
              <a:lnSpc>
                <a:spcPct val="90000"/>
              </a:lnSpc>
              <a:spcBef>
                <a:spcPts val="500"/>
              </a:spcBef>
              <a:spcAft>
                <a:spcPts val="0"/>
              </a:spcAft>
              <a:buClr>
                <a:schemeClr val="dk1"/>
              </a:buClr>
              <a:buSzPts val="1800"/>
              <a:buNone/>
              <a:defRPr sz="1800" b="1"/>
            </a:lvl3pPr>
            <a:lvl4pPr marL="1828800" lvl="3" indent="-228600" algn="l" rtl="0">
              <a:lnSpc>
                <a:spcPct val="90000"/>
              </a:lnSpc>
              <a:spcBef>
                <a:spcPts val="500"/>
              </a:spcBef>
              <a:spcAft>
                <a:spcPts val="0"/>
              </a:spcAft>
              <a:buClr>
                <a:schemeClr val="dk1"/>
              </a:buClr>
              <a:buSzPts val="1600"/>
              <a:buNone/>
              <a:defRPr sz="1600" b="1"/>
            </a:lvl4pPr>
            <a:lvl5pPr marL="2286000" lvl="4" indent="-228600" algn="l" rtl="0">
              <a:lnSpc>
                <a:spcPct val="90000"/>
              </a:lnSpc>
              <a:spcBef>
                <a:spcPts val="500"/>
              </a:spcBef>
              <a:spcAft>
                <a:spcPts val="0"/>
              </a:spcAft>
              <a:buClr>
                <a:schemeClr val="dk1"/>
              </a:buClr>
              <a:buSzPts val="1600"/>
              <a:buNone/>
              <a:defRPr sz="1600" b="1"/>
            </a:lvl5pPr>
            <a:lvl6pPr marL="2743200" lvl="5" indent="-228600" algn="l" rtl="0">
              <a:lnSpc>
                <a:spcPct val="90000"/>
              </a:lnSpc>
              <a:spcBef>
                <a:spcPts val="500"/>
              </a:spcBef>
              <a:spcAft>
                <a:spcPts val="0"/>
              </a:spcAft>
              <a:buClr>
                <a:schemeClr val="dk1"/>
              </a:buClr>
              <a:buSzPts val="1600"/>
              <a:buNone/>
              <a:defRPr sz="1600" b="1"/>
            </a:lvl6pPr>
            <a:lvl7pPr marL="3200400" lvl="6" indent="-228600" algn="l" rtl="0">
              <a:lnSpc>
                <a:spcPct val="90000"/>
              </a:lnSpc>
              <a:spcBef>
                <a:spcPts val="500"/>
              </a:spcBef>
              <a:spcAft>
                <a:spcPts val="0"/>
              </a:spcAft>
              <a:buClr>
                <a:schemeClr val="dk1"/>
              </a:buClr>
              <a:buSzPts val="1600"/>
              <a:buNone/>
              <a:defRPr sz="1600" b="1"/>
            </a:lvl7pPr>
            <a:lvl8pPr marL="3657600" lvl="7" indent="-228600" algn="l" rtl="0">
              <a:lnSpc>
                <a:spcPct val="90000"/>
              </a:lnSpc>
              <a:spcBef>
                <a:spcPts val="500"/>
              </a:spcBef>
              <a:spcAft>
                <a:spcPts val="0"/>
              </a:spcAft>
              <a:buClr>
                <a:schemeClr val="dk1"/>
              </a:buClr>
              <a:buSzPts val="1600"/>
              <a:buNone/>
              <a:defRPr sz="1600" b="1"/>
            </a:lvl8pPr>
            <a:lvl9pPr marL="4114800" lvl="8" indent="-228600" algn="l" rtl="0">
              <a:lnSpc>
                <a:spcPct val="90000"/>
              </a:lnSpc>
              <a:spcBef>
                <a:spcPts val="500"/>
              </a:spcBef>
              <a:spcAft>
                <a:spcPts val="0"/>
              </a:spcAft>
              <a:buClr>
                <a:schemeClr val="dk1"/>
              </a:buClr>
              <a:buSzPts val="1600"/>
              <a:buNone/>
              <a:defRPr sz="1600" b="1"/>
            </a:lvl9pPr>
          </a:lstStyle>
          <a:p>
            <a:endParaRPr/>
          </a:p>
        </p:txBody>
      </p:sp>
      <p:sp>
        <p:nvSpPr>
          <p:cNvPr id="78" name="Google Shape;78;p14"/>
          <p:cNvSpPr txBox="1">
            <a:spLocks noGrp="1"/>
          </p:cNvSpPr>
          <p:nvPr>
            <p:ph type="body" idx="4"/>
          </p:nvPr>
        </p:nvSpPr>
        <p:spPr>
          <a:xfrm>
            <a:off x="6172200" y="2505075"/>
            <a:ext cx="5183100" cy="3684600"/>
          </a:xfrm>
          <a:prstGeom prst="rect">
            <a:avLst/>
          </a:prstGeom>
          <a:noFill/>
          <a:ln>
            <a:noFill/>
          </a:ln>
        </p:spPr>
        <p:txBody>
          <a:bodyPr spcFirstLastPara="1" wrap="square" lIns="91425" tIns="45700" rIns="91425" bIns="45700" anchor="t" anchorCtr="0">
            <a:normAutofit/>
          </a:bodyPr>
          <a:lstStyle>
            <a:lvl1pPr marL="457200" lvl="0" indent="-342900" algn="l" rtl="0">
              <a:lnSpc>
                <a:spcPct val="90000"/>
              </a:lnSpc>
              <a:spcBef>
                <a:spcPts val="1000"/>
              </a:spcBef>
              <a:spcAft>
                <a:spcPts val="0"/>
              </a:spcAft>
              <a:buClr>
                <a:schemeClr val="dk1"/>
              </a:buClr>
              <a:buSzPts val="1800"/>
              <a:buChar char="•"/>
              <a:defRPr/>
            </a:lvl1pPr>
            <a:lvl2pPr marL="914400" lvl="1" indent="-342900" algn="l" rtl="0">
              <a:lnSpc>
                <a:spcPct val="9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79" name="Google Shape;79;p14"/>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0" name="Google Shape;80;p14"/>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1" name="Google Shape;81;p14"/>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2"/>
        <p:cNvGrpSpPr/>
        <p:nvPr/>
      </p:nvGrpSpPr>
      <p:grpSpPr>
        <a:xfrm>
          <a:off x="0" y="0"/>
          <a:ext cx="0" cy="0"/>
          <a:chOff x="0" y="0"/>
          <a:chExt cx="0" cy="0"/>
        </a:xfrm>
      </p:grpSpPr>
      <p:sp>
        <p:nvSpPr>
          <p:cNvPr id="83" name="Google Shape;83;p15"/>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lvl1pPr lvl="0" algn="l" rtl="0">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84" name="Google Shape;84;p15"/>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5" name="Google Shape;85;p15"/>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6" name="Google Shape;86;p15"/>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7"/>
        <p:cNvGrpSpPr/>
        <p:nvPr/>
      </p:nvGrpSpPr>
      <p:grpSpPr>
        <a:xfrm>
          <a:off x="0" y="0"/>
          <a:ext cx="0" cy="0"/>
          <a:chOff x="0" y="0"/>
          <a:chExt cx="0" cy="0"/>
        </a:xfrm>
      </p:grpSpPr>
      <p:sp>
        <p:nvSpPr>
          <p:cNvPr id="88" name="Google Shape;88;p16"/>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9" name="Google Shape;89;p16"/>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90" name="Google Shape;90;p16"/>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91"/>
        <p:cNvGrpSpPr/>
        <p:nvPr/>
      </p:nvGrpSpPr>
      <p:grpSpPr>
        <a:xfrm>
          <a:off x="0" y="0"/>
          <a:ext cx="0" cy="0"/>
          <a:chOff x="0" y="0"/>
          <a:chExt cx="0" cy="0"/>
        </a:xfrm>
      </p:grpSpPr>
      <p:sp>
        <p:nvSpPr>
          <p:cNvPr id="92" name="Google Shape;92;p17"/>
          <p:cNvSpPr txBox="1">
            <a:spLocks noGrp="1"/>
          </p:cNvSpPr>
          <p:nvPr>
            <p:ph type="title"/>
          </p:nvPr>
        </p:nvSpPr>
        <p:spPr>
          <a:xfrm>
            <a:off x="839788" y="457200"/>
            <a:ext cx="3932100" cy="1600200"/>
          </a:xfrm>
          <a:prstGeom prst="rect">
            <a:avLst/>
          </a:prstGeom>
          <a:noFill/>
          <a:ln>
            <a:noFill/>
          </a:ln>
        </p:spPr>
        <p:txBody>
          <a:bodyPr spcFirstLastPara="1" wrap="square" lIns="91425" tIns="45700" rIns="91425" bIns="45700" anchor="b" anchorCtr="0">
            <a:normAutofit/>
          </a:bodyPr>
          <a:lstStyle>
            <a:lvl1pPr lvl="0" algn="l" rtl="0">
              <a:lnSpc>
                <a:spcPct val="90000"/>
              </a:lnSpc>
              <a:spcBef>
                <a:spcPts val="0"/>
              </a:spcBef>
              <a:spcAft>
                <a:spcPts val="0"/>
              </a:spcAft>
              <a:buClr>
                <a:schemeClr val="dk1"/>
              </a:buClr>
              <a:buSzPts val="3200"/>
              <a:buFont typeface="Calibri"/>
              <a:buNone/>
              <a:defRPr sz="32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93" name="Google Shape;93;p17"/>
          <p:cNvSpPr txBox="1">
            <a:spLocks noGrp="1"/>
          </p:cNvSpPr>
          <p:nvPr>
            <p:ph type="body" idx="1"/>
          </p:nvPr>
        </p:nvSpPr>
        <p:spPr>
          <a:xfrm>
            <a:off x="5183188" y="987425"/>
            <a:ext cx="6172200" cy="4873500"/>
          </a:xfrm>
          <a:prstGeom prst="rect">
            <a:avLst/>
          </a:prstGeom>
          <a:noFill/>
          <a:ln>
            <a:noFill/>
          </a:ln>
        </p:spPr>
        <p:txBody>
          <a:bodyPr spcFirstLastPara="1" wrap="square" lIns="91425" tIns="45700" rIns="91425" bIns="45700" anchor="t" anchorCtr="0">
            <a:normAutofit/>
          </a:bodyPr>
          <a:lstStyle>
            <a:lvl1pPr marL="457200" lvl="0" indent="-431800" algn="l" rtl="0">
              <a:lnSpc>
                <a:spcPct val="90000"/>
              </a:lnSpc>
              <a:spcBef>
                <a:spcPts val="1000"/>
              </a:spcBef>
              <a:spcAft>
                <a:spcPts val="0"/>
              </a:spcAft>
              <a:buClr>
                <a:schemeClr val="dk1"/>
              </a:buClr>
              <a:buSzPts val="3200"/>
              <a:buChar char="•"/>
              <a:defRPr sz="3200"/>
            </a:lvl1pPr>
            <a:lvl2pPr marL="914400" lvl="1" indent="-406400" algn="l" rtl="0">
              <a:lnSpc>
                <a:spcPct val="90000"/>
              </a:lnSpc>
              <a:spcBef>
                <a:spcPts val="500"/>
              </a:spcBef>
              <a:spcAft>
                <a:spcPts val="0"/>
              </a:spcAft>
              <a:buClr>
                <a:schemeClr val="dk1"/>
              </a:buClr>
              <a:buSzPts val="2800"/>
              <a:buChar char="•"/>
              <a:defRPr sz="2800"/>
            </a:lvl2pPr>
            <a:lvl3pPr marL="1371600" lvl="2" indent="-381000" algn="l" rtl="0">
              <a:lnSpc>
                <a:spcPct val="90000"/>
              </a:lnSpc>
              <a:spcBef>
                <a:spcPts val="500"/>
              </a:spcBef>
              <a:spcAft>
                <a:spcPts val="0"/>
              </a:spcAft>
              <a:buClr>
                <a:schemeClr val="dk1"/>
              </a:buClr>
              <a:buSzPts val="2400"/>
              <a:buChar char="•"/>
              <a:defRPr sz="2400"/>
            </a:lvl3pPr>
            <a:lvl4pPr marL="1828800" lvl="3" indent="-355600" algn="l" rtl="0">
              <a:lnSpc>
                <a:spcPct val="90000"/>
              </a:lnSpc>
              <a:spcBef>
                <a:spcPts val="500"/>
              </a:spcBef>
              <a:spcAft>
                <a:spcPts val="0"/>
              </a:spcAft>
              <a:buClr>
                <a:schemeClr val="dk1"/>
              </a:buClr>
              <a:buSzPts val="2000"/>
              <a:buChar char="•"/>
              <a:defRPr sz="2000"/>
            </a:lvl4pPr>
            <a:lvl5pPr marL="2286000" lvl="4" indent="-355600" algn="l" rtl="0">
              <a:lnSpc>
                <a:spcPct val="90000"/>
              </a:lnSpc>
              <a:spcBef>
                <a:spcPts val="500"/>
              </a:spcBef>
              <a:spcAft>
                <a:spcPts val="0"/>
              </a:spcAft>
              <a:buClr>
                <a:schemeClr val="dk1"/>
              </a:buClr>
              <a:buSzPts val="2000"/>
              <a:buChar char="•"/>
              <a:defRPr sz="2000"/>
            </a:lvl5pPr>
            <a:lvl6pPr marL="2743200" lvl="5" indent="-355600" algn="l" rtl="0">
              <a:lnSpc>
                <a:spcPct val="90000"/>
              </a:lnSpc>
              <a:spcBef>
                <a:spcPts val="500"/>
              </a:spcBef>
              <a:spcAft>
                <a:spcPts val="0"/>
              </a:spcAft>
              <a:buClr>
                <a:schemeClr val="dk1"/>
              </a:buClr>
              <a:buSzPts val="2000"/>
              <a:buChar char="•"/>
              <a:defRPr sz="2000"/>
            </a:lvl6pPr>
            <a:lvl7pPr marL="3200400" lvl="6" indent="-355600" algn="l" rtl="0">
              <a:lnSpc>
                <a:spcPct val="90000"/>
              </a:lnSpc>
              <a:spcBef>
                <a:spcPts val="500"/>
              </a:spcBef>
              <a:spcAft>
                <a:spcPts val="0"/>
              </a:spcAft>
              <a:buClr>
                <a:schemeClr val="dk1"/>
              </a:buClr>
              <a:buSzPts val="2000"/>
              <a:buChar char="•"/>
              <a:defRPr sz="2000"/>
            </a:lvl7pPr>
            <a:lvl8pPr marL="3657600" lvl="7" indent="-355600" algn="l" rtl="0">
              <a:lnSpc>
                <a:spcPct val="90000"/>
              </a:lnSpc>
              <a:spcBef>
                <a:spcPts val="500"/>
              </a:spcBef>
              <a:spcAft>
                <a:spcPts val="0"/>
              </a:spcAft>
              <a:buClr>
                <a:schemeClr val="dk1"/>
              </a:buClr>
              <a:buSzPts val="2000"/>
              <a:buChar char="•"/>
              <a:defRPr sz="2000"/>
            </a:lvl8pPr>
            <a:lvl9pPr marL="4114800" lvl="8" indent="-355600" algn="l" rtl="0">
              <a:lnSpc>
                <a:spcPct val="90000"/>
              </a:lnSpc>
              <a:spcBef>
                <a:spcPts val="500"/>
              </a:spcBef>
              <a:spcAft>
                <a:spcPts val="0"/>
              </a:spcAft>
              <a:buClr>
                <a:schemeClr val="dk1"/>
              </a:buClr>
              <a:buSzPts val="2000"/>
              <a:buChar char="•"/>
              <a:defRPr sz="2000"/>
            </a:lvl9pPr>
          </a:lstStyle>
          <a:p>
            <a:endParaRPr/>
          </a:p>
        </p:txBody>
      </p:sp>
      <p:sp>
        <p:nvSpPr>
          <p:cNvPr id="94" name="Google Shape;94;p17"/>
          <p:cNvSpPr txBox="1">
            <a:spLocks noGrp="1"/>
          </p:cNvSpPr>
          <p:nvPr>
            <p:ph type="body" idx="2"/>
          </p:nvPr>
        </p:nvSpPr>
        <p:spPr>
          <a:xfrm>
            <a:off x="839788" y="2057400"/>
            <a:ext cx="3932100" cy="3811500"/>
          </a:xfrm>
          <a:prstGeom prst="rect">
            <a:avLst/>
          </a:prstGeom>
          <a:noFill/>
          <a:ln>
            <a:noFill/>
          </a:ln>
        </p:spPr>
        <p:txBody>
          <a:bodyPr spcFirstLastPara="1" wrap="square" lIns="91425" tIns="45700" rIns="91425" bIns="45700" anchor="t" anchorCtr="0">
            <a:normAutofit/>
          </a:bodyPr>
          <a:lstStyle>
            <a:lvl1pPr marL="457200" lvl="0" indent="-228600" algn="l" rtl="0">
              <a:lnSpc>
                <a:spcPct val="90000"/>
              </a:lnSpc>
              <a:spcBef>
                <a:spcPts val="1000"/>
              </a:spcBef>
              <a:spcAft>
                <a:spcPts val="0"/>
              </a:spcAft>
              <a:buClr>
                <a:schemeClr val="dk1"/>
              </a:buClr>
              <a:buSzPts val="1600"/>
              <a:buNone/>
              <a:defRPr sz="1600"/>
            </a:lvl1pPr>
            <a:lvl2pPr marL="914400" lvl="1" indent="-228600" algn="l" rtl="0">
              <a:lnSpc>
                <a:spcPct val="90000"/>
              </a:lnSpc>
              <a:spcBef>
                <a:spcPts val="500"/>
              </a:spcBef>
              <a:spcAft>
                <a:spcPts val="0"/>
              </a:spcAft>
              <a:buClr>
                <a:schemeClr val="dk1"/>
              </a:buClr>
              <a:buSzPts val="1400"/>
              <a:buNone/>
              <a:defRPr sz="1400"/>
            </a:lvl2pPr>
            <a:lvl3pPr marL="1371600" lvl="2" indent="-228600" algn="l" rtl="0">
              <a:lnSpc>
                <a:spcPct val="90000"/>
              </a:lnSpc>
              <a:spcBef>
                <a:spcPts val="500"/>
              </a:spcBef>
              <a:spcAft>
                <a:spcPts val="0"/>
              </a:spcAft>
              <a:buClr>
                <a:schemeClr val="dk1"/>
              </a:buClr>
              <a:buSzPts val="1200"/>
              <a:buNone/>
              <a:defRPr sz="1200"/>
            </a:lvl3pPr>
            <a:lvl4pPr marL="1828800" lvl="3" indent="-228600" algn="l" rtl="0">
              <a:lnSpc>
                <a:spcPct val="90000"/>
              </a:lnSpc>
              <a:spcBef>
                <a:spcPts val="500"/>
              </a:spcBef>
              <a:spcAft>
                <a:spcPts val="0"/>
              </a:spcAft>
              <a:buClr>
                <a:schemeClr val="dk1"/>
              </a:buClr>
              <a:buSzPts val="1000"/>
              <a:buNone/>
              <a:defRPr sz="1000"/>
            </a:lvl4pPr>
            <a:lvl5pPr marL="2286000" lvl="4" indent="-228600" algn="l" rtl="0">
              <a:lnSpc>
                <a:spcPct val="90000"/>
              </a:lnSpc>
              <a:spcBef>
                <a:spcPts val="500"/>
              </a:spcBef>
              <a:spcAft>
                <a:spcPts val="0"/>
              </a:spcAft>
              <a:buClr>
                <a:schemeClr val="dk1"/>
              </a:buClr>
              <a:buSzPts val="1000"/>
              <a:buNone/>
              <a:defRPr sz="1000"/>
            </a:lvl5pPr>
            <a:lvl6pPr marL="2743200" lvl="5" indent="-228600" algn="l" rtl="0">
              <a:lnSpc>
                <a:spcPct val="90000"/>
              </a:lnSpc>
              <a:spcBef>
                <a:spcPts val="500"/>
              </a:spcBef>
              <a:spcAft>
                <a:spcPts val="0"/>
              </a:spcAft>
              <a:buClr>
                <a:schemeClr val="dk1"/>
              </a:buClr>
              <a:buSzPts val="1000"/>
              <a:buNone/>
              <a:defRPr sz="1000"/>
            </a:lvl6pPr>
            <a:lvl7pPr marL="3200400" lvl="6" indent="-228600" algn="l" rtl="0">
              <a:lnSpc>
                <a:spcPct val="90000"/>
              </a:lnSpc>
              <a:spcBef>
                <a:spcPts val="500"/>
              </a:spcBef>
              <a:spcAft>
                <a:spcPts val="0"/>
              </a:spcAft>
              <a:buClr>
                <a:schemeClr val="dk1"/>
              </a:buClr>
              <a:buSzPts val="1000"/>
              <a:buNone/>
              <a:defRPr sz="1000"/>
            </a:lvl7pPr>
            <a:lvl8pPr marL="3657600" lvl="7" indent="-228600" algn="l" rtl="0">
              <a:lnSpc>
                <a:spcPct val="90000"/>
              </a:lnSpc>
              <a:spcBef>
                <a:spcPts val="500"/>
              </a:spcBef>
              <a:spcAft>
                <a:spcPts val="0"/>
              </a:spcAft>
              <a:buClr>
                <a:schemeClr val="dk1"/>
              </a:buClr>
              <a:buSzPts val="1000"/>
              <a:buNone/>
              <a:defRPr sz="1000"/>
            </a:lvl8pPr>
            <a:lvl9pPr marL="4114800" lvl="8" indent="-228600" algn="l" rtl="0">
              <a:lnSpc>
                <a:spcPct val="90000"/>
              </a:lnSpc>
              <a:spcBef>
                <a:spcPts val="500"/>
              </a:spcBef>
              <a:spcAft>
                <a:spcPts val="0"/>
              </a:spcAft>
              <a:buClr>
                <a:schemeClr val="dk1"/>
              </a:buClr>
              <a:buSzPts val="1000"/>
              <a:buNone/>
              <a:defRPr sz="1000"/>
            </a:lvl9pPr>
          </a:lstStyle>
          <a:p>
            <a:endParaRPr/>
          </a:p>
        </p:txBody>
      </p:sp>
      <p:sp>
        <p:nvSpPr>
          <p:cNvPr id="95" name="Google Shape;95;p17"/>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96" name="Google Shape;96;p17"/>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97" name="Google Shape;97;p17"/>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98"/>
        <p:cNvGrpSpPr/>
        <p:nvPr/>
      </p:nvGrpSpPr>
      <p:grpSpPr>
        <a:xfrm>
          <a:off x="0" y="0"/>
          <a:ext cx="0" cy="0"/>
          <a:chOff x="0" y="0"/>
          <a:chExt cx="0" cy="0"/>
        </a:xfrm>
      </p:grpSpPr>
      <p:sp>
        <p:nvSpPr>
          <p:cNvPr id="99" name="Google Shape;99;p18"/>
          <p:cNvSpPr txBox="1">
            <a:spLocks noGrp="1"/>
          </p:cNvSpPr>
          <p:nvPr>
            <p:ph type="title"/>
          </p:nvPr>
        </p:nvSpPr>
        <p:spPr>
          <a:xfrm>
            <a:off x="839788" y="457200"/>
            <a:ext cx="3932100" cy="1600200"/>
          </a:xfrm>
          <a:prstGeom prst="rect">
            <a:avLst/>
          </a:prstGeom>
          <a:noFill/>
          <a:ln>
            <a:noFill/>
          </a:ln>
        </p:spPr>
        <p:txBody>
          <a:bodyPr spcFirstLastPara="1" wrap="square" lIns="91425" tIns="45700" rIns="91425" bIns="45700" anchor="b" anchorCtr="0">
            <a:normAutofit/>
          </a:bodyPr>
          <a:lstStyle>
            <a:lvl1pPr lvl="0" algn="l" rtl="0">
              <a:lnSpc>
                <a:spcPct val="90000"/>
              </a:lnSpc>
              <a:spcBef>
                <a:spcPts val="0"/>
              </a:spcBef>
              <a:spcAft>
                <a:spcPts val="0"/>
              </a:spcAft>
              <a:buClr>
                <a:schemeClr val="dk1"/>
              </a:buClr>
              <a:buSzPts val="3200"/>
              <a:buFont typeface="Calibri"/>
              <a:buNone/>
              <a:defRPr sz="32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00" name="Google Shape;100;p18"/>
          <p:cNvSpPr>
            <a:spLocks noGrp="1"/>
          </p:cNvSpPr>
          <p:nvPr>
            <p:ph type="pic" idx="2"/>
          </p:nvPr>
        </p:nvSpPr>
        <p:spPr>
          <a:xfrm>
            <a:off x="5183188" y="987425"/>
            <a:ext cx="6172200" cy="48735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101" name="Google Shape;101;p18"/>
          <p:cNvSpPr txBox="1">
            <a:spLocks noGrp="1"/>
          </p:cNvSpPr>
          <p:nvPr>
            <p:ph type="body" idx="1"/>
          </p:nvPr>
        </p:nvSpPr>
        <p:spPr>
          <a:xfrm>
            <a:off x="839788" y="2057400"/>
            <a:ext cx="3932100" cy="3811500"/>
          </a:xfrm>
          <a:prstGeom prst="rect">
            <a:avLst/>
          </a:prstGeom>
          <a:noFill/>
          <a:ln>
            <a:noFill/>
          </a:ln>
        </p:spPr>
        <p:txBody>
          <a:bodyPr spcFirstLastPara="1" wrap="square" lIns="91425" tIns="45700" rIns="91425" bIns="45700" anchor="t" anchorCtr="0">
            <a:normAutofit/>
          </a:bodyPr>
          <a:lstStyle>
            <a:lvl1pPr marL="457200" lvl="0" indent="-228600" algn="l" rtl="0">
              <a:lnSpc>
                <a:spcPct val="90000"/>
              </a:lnSpc>
              <a:spcBef>
                <a:spcPts val="1000"/>
              </a:spcBef>
              <a:spcAft>
                <a:spcPts val="0"/>
              </a:spcAft>
              <a:buClr>
                <a:schemeClr val="dk1"/>
              </a:buClr>
              <a:buSzPts val="1600"/>
              <a:buNone/>
              <a:defRPr sz="1600"/>
            </a:lvl1pPr>
            <a:lvl2pPr marL="914400" lvl="1" indent="-228600" algn="l" rtl="0">
              <a:lnSpc>
                <a:spcPct val="90000"/>
              </a:lnSpc>
              <a:spcBef>
                <a:spcPts val="500"/>
              </a:spcBef>
              <a:spcAft>
                <a:spcPts val="0"/>
              </a:spcAft>
              <a:buClr>
                <a:schemeClr val="dk1"/>
              </a:buClr>
              <a:buSzPts val="1400"/>
              <a:buNone/>
              <a:defRPr sz="1400"/>
            </a:lvl2pPr>
            <a:lvl3pPr marL="1371600" lvl="2" indent="-228600" algn="l" rtl="0">
              <a:lnSpc>
                <a:spcPct val="90000"/>
              </a:lnSpc>
              <a:spcBef>
                <a:spcPts val="500"/>
              </a:spcBef>
              <a:spcAft>
                <a:spcPts val="0"/>
              </a:spcAft>
              <a:buClr>
                <a:schemeClr val="dk1"/>
              </a:buClr>
              <a:buSzPts val="1200"/>
              <a:buNone/>
              <a:defRPr sz="1200"/>
            </a:lvl3pPr>
            <a:lvl4pPr marL="1828800" lvl="3" indent="-228600" algn="l" rtl="0">
              <a:lnSpc>
                <a:spcPct val="90000"/>
              </a:lnSpc>
              <a:spcBef>
                <a:spcPts val="500"/>
              </a:spcBef>
              <a:spcAft>
                <a:spcPts val="0"/>
              </a:spcAft>
              <a:buClr>
                <a:schemeClr val="dk1"/>
              </a:buClr>
              <a:buSzPts val="1000"/>
              <a:buNone/>
              <a:defRPr sz="1000"/>
            </a:lvl4pPr>
            <a:lvl5pPr marL="2286000" lvl="4" indent="-228600" algn="l" rtl="0">
              <a:lnSpc>
                <a:spcPct val="90000"/>
              </a:lnSpc>
              <a:spcBef>
                <a:spcPts val="500"/>
              </a:spcBef>
              <a:spcAft>
                <a:spcPts val="0"/>
              </a:spcAft>
              <a:buClr>
                <a:schemeClr val="dk1"/>
              </a:buClr>
              <a:buSzPts val="1000"/>
              <a:buNone/>
              <a:defRPr sz="1000"/>
            </a:lvl5pPr>
            <a:lvl6pPr marL="2743200" lvl="5" indent="-228600" algn="l" rtl="0">
              <a:lnSpc>
                <a:spcPct val="90000"/>
              </a:lnSpc>
              <a:spcBef>
                <a:spcPts val="500"/>
              </a:spcBef>
              <a:spcAft>
                <a:spcPts val="0"/>
              </a:spcAft>
              <a:buClr>
                <a:schemeClr val="dk1"/>
              </a:buClr>
              <a:buSzPts val="1000"/>
              <a:buNone/>
              <a:defRPr sz="1000"/>
            </a:lvl6pPr>
            <a:lvl7pPr marL="3200400" lvl="6" indent="-228600" algn="l" rtl="0">
              <a:lnSpc>
                <a:spcPct val="90000"/>
              </a:lnSpc>
              <a:spcBef>
                <a:spcPts val="500"/>
              </a:spcBef>
              <a:spcAft>
                <a:spcPts val="0"/>
              </a:spcAft>
              <a:buClr>
                <a:schemeClr val="dk1"/>
              </a:buClr>
              <a:buSzPts val="1000"/>
              <a:buNone/>
              <a:defRPr sz="1000"/>
            </a:lvl7pPr>
            <a:lvl8pPr marL="3657600" lvl="7" indent="-228600" algn="l" rtl="0">
              <a:lnSpc>
                <a:spcPct val="90000"/>
              </a:lnSpc>
              <a:spcBef>
                <a:spcPts val="500"/>
              </a:spcBef>
              <a:spcAft>
                <a:spcPts val="0"/>
              </a:spcAft>
              <a:buClr>
                <a:schemeClr val="dk1"/>
              </a:buClr>
              <a:buSzPts val="1000"/>
              <a:buNone/>
              <a:defRPr sz="1000"/>
            </a:lvl8pPr>
            <a:lvl9pPr marL="4114800" lvl="8" indent="-228600" algn="l" rtl="0">
              <a:lnSpc>
                <a:spcPct val="90000"/>
              </a:lnSpc>
              <a:spcBef>
                <a:spcPts val="500"/>
              </a:spcBef>
              <a:spcAft>
                <a:spcPts val="0"/>
              </a:spcAft>
              <a:buClr>
                <a:schemeClr val="dk1"/>
              </a:buClr>
              <a:buSzPts val="1000"/>
              <a:buNone/>
              <a:defRPr sz="1000"/>
            </a:lvl9pPr>
          </a:lstStyle>
          <a:p>
            <a:endParaRPr/>
          </a:p>
        </p:txBody>
      </p:sp>
      <p:sp>
        <p:nvSpPr>
          <p:cNvPr id="102" name="Google Shape;102;p18"/>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03" name="Google Shape;103;p18"/>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04" name="Google Shape;104;p18"/>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05"/>
        <p:cNvGrpSpPr/>
        <p:nvPr/>
      </p:nvGrpSpPr>
      <p:grpSpPr>
        <a:xfrm>
          <a:off x="0" y="0"/>
          <a:ext cx="0" cy="0"/>
          <a:chOff x="0" y="0"/>
          <a:chExt cx="0" cy="0"/>
        </a:xfrm>
      </p:grpSpPr>
      <p:sp>
        <p:nvSpPr>
          <p:cNvPr id="106" name="Google Shape;106;p19"/>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lvl1pPr lvl="0" algn="l" rtl="0">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07" name="Google Shape;107;p19"/>
          <p:cNvSpPr txBox="1">
            <a:spLocks noGrp="1"/>
          </p:cNvSpPr>
          <p:nvPr>
            <p:ph type="body" idx="1"/>
          </p:nvPr>
        </p:nvSpPr>
        <p:spPr>
          <a:xfrm rot="5400000">
            <a:off x="3920400" y="-1256575"/>
            <a:ext cx="4351200" cy="10515600"/>
          </a:xfrm>
          <a:prstGeom prst="rect">
            <a:avLst/>
          </a:prstGeom>
          <a:noFill/>
          <a:ln>
            <a:noFill/>
          </a:ln>
        </p:spPr>
        <p:txBody>
          <a:bodyPr spcFirstLastPara="1" wrap="square" lIns="91425" tIns="45700" rIns="91425" bIns="45700" anchor="t" anchorCtr="0">
            <a:normAutofit/>
          </a:bodyPr>
          <a:lstStyle>
            <a:lvl1pPr marL="457200" lvl="0" indent="-342900" algn="l" rtl="0">
              <a:lnSpc>
                <a:spcPct val="90000"/>
              </a:lnSpc>
              <a:spcBef>
                <a:spcPts val="1000"/>
              </a:spcBef>
              <a:spcAft>
                <a:spcPts val="0"/>
              </a:spcAft>
              <a:buClr>
                <a:schemeClr val="dk1"/>
              </a:buClr>
              <a:buSzPts val="1800"/>
              <a:buChar char="•"/>
              <a:defRPr/>
            </a:lvl1pPr>
            <a:lvl2pPr marL="914400" lvl="1" indent="-342900" algn="l" rtl="0">
              <a:lnSpc>
                <a:spcPct val="9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108" name="Google Shape;108;p19"/>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09" name="Google Shape;109;p19"/>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10" name="Google Shape;110;p19"/>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11"/>
        <p:cNvGrpSpPr/>
        <p:nvPr/>
      </p:nvGrpSpPr>
      <p:grpSpPr>
        <a:xfrm>
          <a:off x="0" y="0"/>
          <a:ext cx="0" cy="0"/>
          <a:chOff x="0" y="0"/>
          <a:chExt cx="0" cy="0"/>
        </a:xfrm>
      </p:grpSpPr>
      <p:sp>
        <p:nvSpPr>
          <p:cNvPr id="112" name="Google Shape;112;p20"/>
          <p:cNvSpPr txBox="1">
            <a:spLocks noGrp="1"/>
          </p:cNvSpPr>
          <p:nvPr>
            <p:ph type="title"/>
          </p:nvPr>
        </p:nvSpPr>
        <p:spPr>
          <a:xfrm rot="5400000">
            <a:off x="7133400" y="1956625"/>
            <a:ext cx="5811900" cy="2628900"/>
          </a:xfrm>
          <a:prstGeom prst="rect">
            <a:avLst/>
          </a:prstGeom>
          <a:noFill/>
          <a:ln>
            <a:noFill/>
          </a:ln>
        </p:spPr>
        <p:txBody>
          <a:bodyPr spcFirstLastPara="1" wrap="square" lIns="91425" tIns="45700" rIns="91425" bIns="45700" anchor="ctr" anchorCtr="0">
            <a:normAutofit/>
          </a:bodyPr>
          <a:lstStyle>
            <a:lvl1pPr lvl="0" algn="l" rtl="0">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13" name="Google Shape;113;p20"/>
          <p:cNvSpPr txBox="1">
            <a:spLocks noGrp="1"/>
          </p:cNvSpPr>
          <p:nvPr>
            <p:ph type="body" idx="1"/>
          </p:nvPr>
        </p:nvSpPr>
        <p:spPr>
          <a:xfrm rot="5400000">
            <a:off x="1799400" y="-596075"/>
            <a:ext cx="5811900" cy="7734300"/>
          </a:xfrm>
          <a:prstGeom prst="rect">
            <a:avLst/>
          </a:prstGeom>
          <a:noFill/>
          <a:ln>
            <a:noFill/>
          </a:ln>
        </p:spPr>
        <p:txBody>
          <a:bodyPr spcFirstLastPara="1" wrap="square" lIns="91425" tIns="45700" rIns="91425" bIns="45700" anchor="t" anchorCtr="0">
            <a:normAutofit/>
          </a:bodyPr>
          <a:lstStyle>
            <a:lvl1pPr marL="457200" lvl="0" indent="-342900" algn="l" rtl="0">
              <a:lnSpc>
                <a:spcPct val="90000"/>
              </a:lnSpc>
              <a:spcBef>
                <a:spcPts val="1000"/>
              </a:spcBef>
              <a:spcAft>
                <a:spcPts val="0"/>
              </a:spcAft>
              <a:buClr>
                <a:schemeClr val="dk1"/>
              </a:buClr>
              <a:buSzPts val="1800"/>
              <a:buChar char="•"/>
              <a:defRPr/>
            </a:lvl1pPr>
            <a:lvl2pPr marL="914400" lvl="1" indent="-342900" algn="l" rtl="0">
              <a:lnSpc>
                <a:spcPct val="9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114" name="Google Shape;114;p20"/>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15" name="Google Shape;115;p20"/>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16" name="Google Shape;116;p20"/>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Agenda Slide_Corp Template_2015">
  <p:cSld name="Agenda Slide_Corp Template_2015">
    <p:spTree>
      <p:nvGrpSpPr>
        <p:cNvPr id="1" name="Shape 14"/>
        <p:cNvGrpSpPr/>
        <p:nvPr/>
      </p:nvGrpSpPr>
      <p:grpSpPr>
        <a:xfrm>
          <a:off x="0" y="0"/>
          <a:ext cx="0" cy="0"/>
          <a:chOff x="0" y="0"/>
          <a:chExt cx="0" cy="0"/>
        </a:xfrm>
      </p:grpSpPr>
      <p:sp>
        <p:nvSpPr>
          <p:cNvPr id="15" name="Google Shape;15;p3"/>
          <p:cNvSpPr txBox="1">
            <a:spLocks noGrp="1"/>
          </p:cNvSpPr>
          <p:nvPr>
            <p:ph type="body" idx="1"/>
          </p:nvPr>
        </p:nvSpPr>
        <p:spPr>
          <a:xfrm>
            <a:off x="972458" y="1508893"/>
            <a:ext cx="10565400" cy="480000"/>
          </a:xfrm>
          <a:prstGeom prst="rect">
            <a:avLst/>
          </a:prstGeom>
          <a:noFill/>
          <a:ln>
            <a:noFill/>
          </a:ln>
        </p:spPr>
        <p:txBody>
          <a:bodyPr spcFirstLastPara="1" wrap="square" lIns="288000" tIns="36000" rIns="72000" bIns="36000" anchor="ctr" anchorCtr="0">
            <a:normAutofit/>
          </a:bodyPr>
          <a:lstStyle>
            <a:lvl1pPr marL="457200" lvl="0" indent="-228600" algn="l" rtl="0">
              <a:lnSpc>
                <a:spcPct val="90000"/>
              </a:lnSpc>
              <a:spcBef>
                <a:spcPts val="0"/>
              </a:spcBef>
              <a:spcAft>
                <a:spcPts val="0"/>
              </a:spcAft>
              <a:buClr>
                <a:schemeClr val="dk1"/>
              </a:buClr>
              <a:buSzPts val="2800"/>
              <a:buNone/>
              <a:defRPr>
                <a:solidFill>
                  <a:schemeClr val="dk1"/>
                </a:solidFill>
              </a:defRPr>
            </a:lvl1pPr>
            <a:lvl2pPr marL="914400" lvl="1" indent="-342900" algn="l" rtl="0">
              <a:lnSpc>
                <a:spcPct val="9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16" name="Google Shape;16;p3"/>
          <p:cNvSpPr txBox="1">
            <a:spLocks noGrp="1"/>
          </p:cNvSpPr>
          <p:nvPr>
            <p:ph type="body" idx="2"/>
          </p:nvPr>
        </p:nvSpPr>
        <p:spPr>
          <a:xfrm>
            <a:off x="972458" y="2224944"/>
            <a:ext cx="10565400" cy="480000"/>
          </a:xfrm>
          <a:prstGeom prst="rect">
            <a:avLst/>
          </a:prstGeom>
          <a:noFill/>
          <a:ln>
            <a:noFill/>
          </a:ln>
        </p:spPr>
        <p:txBody>
          <a:bodyPr spcFirstLastPara="1" wrap="square" lIns="288000" tIns="36000" rIns="72000" bIns="36000" anchor="ctr" anchorCtr="0">
            <a:normAutofit/>
          </a:bodyPr>
          <a:lstStyle>
            <a:lvl1pPr marL="457200" lvl="0" indent="-228600" algn="l" rtl="0">
              <a:lnSpc>
                <a:spcPct val="90000"/>
              </a:lnSpc>
              <a:spcBef>
                <a:spcPts val="0"/>
              </a:spcBef>
              <a:spcAft>
                <a:spcPts val="0"/>
              </a:spcAft>
              <a:buClr>
                <a:schemeClr val="dk1"/>
              </a:buClr>
              <a:buSzPts val="2800"/>
              <a:buNone/>
              <a:defRPr>
                <a:solidFill>
                  <a:schemeClr val="dk1"/>
                </a:solidFill>
              </a:defRPr>
            </a:lvl1pPr>
            <a:lvl2pPr marL="914400" lvl="1" indent="-342900" algn="l" rtl="0">
              <a:lnSpc>
                <a:spcPct val="9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17" name="Google Shape;17;p3"/>
          <p:cNvSpPr txBox="1">
            <a:spLocks noGrp="1"/>
          </p:cNvSpPr>
          <p:nvPr>
            <p:ph type="body" idx="3"/>
          </p:nvPr>
        </p:nvSpPr>
        <p:spPr>
          <a:xfrm>
            <a:off x="972458" y="2949000"/>
            <a:ext cx="10565400" cy="480000"/>
          </a:xfrm>
          <a:prstGeom prst="rect">
            <a:avLst/>
          </a:prstGeom>
          <a:noFill/>
          <a:ln>
            <a:noFill/>
          </a:ln>
        </p:spPr>
        <p:txBody>
          <a:bodyPr spcFirstLastPara="1" wrap="square" lIns="288000" tIns="36000" rIns="72000" bIns="36000" anchor="ctr" anchorCtr="0">
            <a:normAutofit/>
          </a:bodyPr>
          <a:lstStyle>
            <a:lvl1pPr marL="457200" lvl="0" indent="-228600" algn="l" rtl="0">
              <a:lnSpc>
                <a:spcPct val="90000"/>
              </a:lnSpc>
              <a:spcBef>
                <a:spcPts val="0"/>
              </a:spcBef>
              <a:spcAft>
                <a:spcPts val="0"/>
              </a:spcAft>
              <a:buClr>
                <a:schemeClr val="dk1"/>
              </a:buClr>
              <a:buSzPts val="2800"/>
              <a:buNone/>
              <a:defRPr>
                <a:solidFill>
                  <a:schemeClr val="dk1"/>
                </a:solidFill>
              </a:defRPr>
            </a:lvl1pPr>
            <a:lvl2pPr marL="914400" lvl="1" indent="-342900" algn="l" rtl="0">
              <a:lnSpc>
                <a:spcPct val="9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18" name="Google Shape;18;p3"/>
          <p:cNvSpPr txBox="1">
            <a:spLocks noGrp="1"/>
          </p:cNvSpPr>
          <p:nvPr>
            <p:ph type="body" idx="4"/>
          </p:nvPr>
        </p:nvSpPr>
        <p:spPr>
          <a:xfrm>
            <a:off x="972458" y="3669080"/>
            <a:ext cx="10565400" cy="480000"/>
          </a:xfrm>
          <a:prstGeom prst="rect">
            <a:avLst/>
          </a:prstGeom>
          <a:noFill/>
          <a:ln>
            <a:noFill/>
          </a:ln>
        </p:spPr>
        <p:txBody>
          <a:bodyPr spcFirstLastPara="1" wrap="square" lIns="288000" tIns="36000" rIns="72000" bIns="36000" anchor="ctr" anchorCtr="0">
            <a:normAutofit/>
          </a:bodyPr>
          <a:lstStyle>
            <a:lvl1pPr marL="457200" lvl="0" indent="-228600" algn="l" rtl="0">
              <a:lnSpc>
                <a:spcPct val="90000"/>
              </a:lnSpc>
              <a:spcBef>
                <a:spcPts val="0"/>
              </a:spcBef>
              <a:spcAft>
                <a:spcPts val="0"/>
              </a:spcAft>
              <a:buClr>
                <a:schemeClr val="dk1"/>
              </a:buClr>
              <a:buSzPts val="2800"/>
              <a:buNone/>
              <a:defRPr>
                <a:solidFill>
                  <a:schemeClr val="dk1"/>
                </a:solidFill>
              </a:defRPr>
            </a:lvl1pPr>
            <a:lvl2pPr marL="914400" lvl="1" indent="-342900" algn="l" rtl="0">
              <a:lnSpc>
                <a:spcPct val="9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19" name="Google Shape;19;p3"/>
          <p:cNvSpPr txBox="1">
            <a:spLocks noGrp="1"/>
          </p:cNvSpPr>
          <p:nvPr>
            <p:ph type="body" idx="5"/>
          </p:nvPr>
        </p:nvSpPr>
        <p:spPr>
          <a:xfrm>
            <a:off x="972458" y="4389160"/>
            <a:ext cx="10565400" cy="480000"/>
          </a:xfrm>
          <a:prstGeom prst="rect">
            <a:avLst/>
          </a:prstGeom>
          <a:noFill/>
          <a:ln>
            <a:noFill/>
          </a:ln>
        </p:spPr>
        <p:txBody>
          <a:bodyPr spcFirstLastPara="1" wrap="square" lIns="288000" tIns="36000" rIns="72000" bIns="36000" anchor="ctr" anchorCtr="0">
            <a:normAutofit/>
          </a:bodyPr>
          <a:lstStyle>
            <a:lvl1pPr marL="457200" lvl="0" indent="-228600" algn="l" rtl="0">
              <a:lnSpc>
                <a:spcPct val="90000"/>
              </a:lnSpc>
              <a:spcBef>
                <a:spcPts val="0"/>
              </a:spcBef>
              <a:spcAft>
                <a:spcPts val="0"/>
              </a:spcAft>
              <a:buClr>
                <a:schemeClr val="dk1"/>
              </a:buClr>
              <a:buSzPts val="2800"/>
              <a:buNone/>
              <a:defRPr>
                <a:solidFill>
                  <a:schemeClr val="dk1"/>
                </a:solidFill>
              </a:defRPr>
            </a:lvl1pPr>
            <a:lvl2pPr marL="914400" lvl="1" indent="-342900" algn="l" rtl="0">
              <a:lnSpc>
                <a:spcPct val="9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20" name="Google Shape;20;p3"/>
          <p:cNvSpPr txBox="1">
            <a:spLocks noGrp="1"/>
          </p:cNvSpPr>
          <p:nvPr>
            <p:ph type="body" idx="6"/>
          </p:nvPr>
        </p:nvSpPr>
        <p:spPr>
          <a:xfrm>
            <a:off x="972458" y="5109240"/>
            <a:ext cx="10565400" cy="480000"/>
          </a:xfrm>
          <a:prstGeom prst="rect">
            <a:avLst/>
          </a:prstGeom>
          <a:noFill/>
          <a:ln>
            <a:noFill/>
          </a:ln>
        </p:spPr>
        <p:txBody>
          <a:bodyPr spcFirstLastPara="1" wrap="square" lIns="288000" tIns="36000" rIns="72000" bIns="36000" anchor="ctr" anchorCtr="0">
            <a:normAutofit/>
          </a:bodyPr>
          <a:lstStyle>
            <a:lvl1pPr marL="457200" lvl="0" indent="-228600" algn="l" rtl="0">
              <a:lnSpc>
                <a:spcPct val="90000"/>
              </a:lnSpc>
              <a:spcBef>
                <a:spcPts val="0"/>
              </a:spcBef>
              <a:spcAft>
                <a:spcPts val="0"/>
              </a:spcAft>
              <a:buClr>
                <a:schemeClr val="dk1"/>
              </a:buClr>
              <a:buSzPts val="2800"/>
              <a:buNone/>
              <a:defRPr>
                <a:solidFill>
                  <a:schemeClr val="dk1"/>
                </a:solidFill>
              </a:defRPr>
            </a:lvl1pPr>
            <a:lvl2pPr marL="914400" lvl="1" indent="-342900" algn="l" rtl="0">
              <a:lnSpc>
                <a:spcPct val="9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21" name="Google Shape;21;p3"/>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lvl1pPr lvl="0" algn="l" rtl="0">
              <a:lnSpc>
                <a:spcPct val="90000"/>
              </a:lnSpc>
              <a:spcBef>
                <a:spcPts val="0"/>
              </a:spcBef>
              <a:spcAft>
                <a:spcPts val="0"/>
              </a:spcAft>
              <a:buClr>
                <a:schemeClr val="dk1"/>
              </a:buClr>
              <a:buSzPts val="4400"/>
              <a:buFont typeface="Calibri"/>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2" name="Google Shape;22;p3"/>
          <p:cNvSpPr txBox="1">
            <a:spLocks noGrp="1"/>
          </p:cNvSpPr>
          <p:nvPr>
            <p:ph type="body" idx="7"/>
          </p:nvPr>
        </p:nvSpPr>
        <p:spPr>
          <a:xfrm>
            <a:off x="959430" y="5829320"/>
            <a:ext cx="10565400" cy="480000"/>
          </a:xfrm>
          <a:prstGeom prst="rect">
            <a:avLst/>
          </a:prstGeom>
          <a:noFill/>
          <a:ln>
            <a:noFill/>
          </a:ln>
        </p:spPr>
        <p:txBody>
          <a:bodyPr spcFirstLastPara="1" wrap="square" lIns="288000" tIns="36000" rIns="72000" bIns="36000" anchor="ctr" anchorCtr="0">
            <a:normAutofit/>
          </a:bodyPr>
          <a:lstStyle>
            <a:lvl1pPr marL="457200" lvl="0" indent="-228600" algn="l" rtl="0">
              <a:lnSpc>
                <a:spcPct val="90000"/>
              </a:lnSpc>
              <a:spcBef>
                <a:spcPts val="0"/>
              </a:spcBef>
              <a:spcAft>
                <a:spcPts val="0"/>
              </a:spcAft>
              <a:buClr>
                <a:schemeClr val="dk1"/>
              </a:buClr>
              <a:buSzPts val="2800"/>
              <a:buNone/>
              <a:defRPr>
                <a:solidFill>
                  <a:schemeClr val="dk1"/>
                </a:solidFill>
              </a:defRPr>
            </a:lvl1pPr>
            <a:lvl2pPr marL="914400" lvl="1" indent="-342900" algn="l" rtl="0">
              <a:lnSpc>
                <a:spcPct val="9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23" name="Google Shape;23;p3"/>
          <p:cNvSpPr txBox="1"/>
          <p:nvPr/>
        </p:nvSpPr>
        <p:spPr>
          <a:xfrm>
            <a:off x="7970520" y="6562165"/>
            <a:ext cx="3567300" cy="246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000" b="0" i="0" u="none" strike="noStrike" cap="none">
                <a:solidFill>
                  <a:schemeClr val="dk2"/>
                </a:solidFill>
                <a:latin typeface="Calibri"/>
                <a:ea typeface="Calibri"/>
                <a:cs typeface="Calibri"/>
                <a:sym typeface="Calibri"/>
              </a:rPr>
              <a:t>Project Submitted for La Fondation Dassault Systèmes</a:t>
            </a:r>
            <a:endParaRPr sz="1000">
              <a:solidFill>
                <a:schemeClr val="dk2"/>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_Corp Template_2015">
  <p:cSld name="Title and Content _Corp Template_2015">
    <p:spTree>
      <p:nvGrpSpPr>
        <p:cNvPr id="1" name="Shape 24"/>
        <p:cNvGrpSpPr/>
        <p:nvPr/>
      </p:nvGrpSpPr>
      <p:grpSpPr>
        <a:xfrm>
          <a:off x="0" y="0"/>
          <a:ext cx="0" cy="0"/>
          <a:chOff x="0" y="0"/>
          <a:chExt cx="0" cy="0"/>
        </a:xfrm>
      </p:grpSpPr>
      <p:sp>
        <p:nvSpPr>
          <p:cNvPr id="25" name="Google Shape;25;p4"/>
          <p:cNvSpPr txBox="1">
            <a:spLocks noGrp="1"/>
          </p:cNvSpPr>
          <p:nvPr>
            <p:ph type="title"/>
          </p:nvPr>
        </p:nvSpPr>
        <p:spPr>
          <a:xfrm>
            <a:off x="838200" y="365125"/>
            <a:ext cx="10515600" cy="986100"/>
          </a:xfrm>
          <a:prstGeom prst="rect">
            <a:avLst/>
          </a:prstGeom>
          <a:noFill/>
          <a:ln>
            <a:noFill/>
          </a:ln>
        </p:spPr>
        <p:txBody>
          <a:bodyPr spcFirstLastPara="1" wrap="square" lIns="91425" tIns="45700" rIns="91425" bIns="45700" anchor="ctr" anchorCtr="0">
            <a:normAutofit/>
          </a:bodyPr>
          <a:lstStyle>
            <a:lvl1pPr lvl="0" algn="l" rtl="0">
              <a:lnSpc>
                <a:spcPct val="90000"/>
              </a:lnSpc>
              <a:spcBef>
                <a:spcPts val="0"/>
              </a:spcBef>
              <a:spcAft>
                <a:spcPts val="0"/>
              </a:spcAft>
              <a:buClr>
                <a:schemeClr val="dk1"/>
              </a:buClr>
              <a:buSzPts val="4400"/>
              <a:buFont typeface="Calibri"/>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6" name="Google Shape;26;p4"/>
          <p:cNvSpPr txBox="1">
            <a:spLocks noGrp="1"/>
          </p:cNvSpPr>
          <p:nvPr>
            <p:ph type="body" idx="1"/>
          </p:nvPr>
        </p:nvSpPr>
        <p:spPr>
          <a:xfrm>
            <a:off x="814917" y="1690688"/>
            <a:ext cx="10539000" cy="4912800"/>
          </a:xfrm>
          <a:prstGeom prst="rect">
            <a:avLst/>
          </a:prstGeom>
          <a:noFill/>
          <a:ln>
            <a:noFill/>
          </a:ln>
        </p:spPr>
        <p:txBody>
          <a:bodyPr spcFirstLastPara="1" wrap="square" lIns="91425" tIns="45700" rIns="91425" bIns="45700" anchor="t" anchorCtr="0">
            <a:normAutofit/>
          </a:bodyPr>
          <a:lstStyle>
            <a:lvl1pPr marL="457200" lvl="0" indent="-406400" algn="l" rtl="0">
              <a:lnSpc>
                <a:spcPct val="90000"/>
              </a:lnSpc>
              <a:spcBef>
                <a:spcPts val="1000"/>
              </a:spcBef>
              <a:spcAft>
                <a:spcPts val="0"/>
              </a:spcAft>
              <a:buClr>
                <a:schemeClr val="dk1"/>
              </a:buClr>
              <a:buSzPts val="2800"/>
              <a:buChar char="•"/>
              <a:defRPr/>
            </a:lvl1pPr>
            <a:lvl2pPr marL="914400" lvl="1" indent="-342900" algn="l" rtl="0">
              <a:lnSpc>
                <a:spcPct val="9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27" name="Google Shape;27;p4"/>
          <p:cNvSpPr txBox="1"/>
          <p:nvPr/>
        </p:nvSpPr>
        <p:spPr>
          <a:xfrm>
            <a:off x="8481060" y="6562165"/>
            <a:ext cx="3057000" cy="246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000">
                <a:solidFill>
                  <a:schemeClr val="dk2"/>
                </a:solidFill>
                <a:latin typeface="Calibri"/>
                <a:ea typeface="Calibri"/>
                <a:cs typeface="Calibri"/>
                <a:sym typeface="Calibri"/>
              </a:rPr>
              <a:t>Project Submitted for La Fondation Dassault Systèmes</a:t>
            </a:r>
            <a:endParaRPr sz="1000">
              <a:solidFill>
                <a:schemeClr val="dk2"/>
              </a:solidFill>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1_Title and Content _Corp Template_2015">
  <p:cSld name="1_Title and Content _Corp Template_2015">
    <p:spTree>
      <p:nvGrpSpPr>
        <p:cNvPr id="1" name="Shape 28"/>
        <p:cNvGrpSpPr/>
        <p:nvPr/>
      </p:nvGrpSpPr>
      <p:grpSpPr>
        <a:xfrm>
          <a:off x="0" y="0"/>
          <a:ext cx="0" cy="0"/>
          <a:chOff x="0" y="0"/>
          <a:chExt cx="0" cy="0"/>
        </a:xfrm>
      </p:grpSpPr>
      <p:sp>
        <p:nvSpPr>
          <p:cNvPr id="29" name="Google Shape;29;p5"/>
          <p:cNvSpPr txBox="1">
            <a:spLocks noGrp="1"/>
          </p:cNvSpPr>
          <p:nvPr>
            <p:ph type="title"/>
          </p:nvPr>
        </p:nvSpPr>
        <p:spPr>
          <a:xfrm>
            <a:off x="838200" y="365125"/>
            <a:ext cx="10515600" cy="935400"/>
          </a:xfrm>
          <a:prstGeom prst="rect">
            <a:avLst/>
          </a:prstGeom>
          <a:noFill/>
          <a:ln>
            <a:noFill/>
          </a:ln>
        </p:spPr>
        <p:txBody>
          <a:bodyPr spcFirstLastPara="1" wrap="square" lIns="91425" tIns="45700" rIns="91425" bIns="45700" anchor="ctr" anchorCtr="0">
            <a:normAutofit/>
          </a:bodyPr>
          <a:lstStyle>
            <a:lvl1pPr lvl="0" algn="l" rtl="0">
              <a:lnSpc>
                <a:spcPct val="90000"/>
              </a:lnSpc>
              <a:spcBef>
                <a:spcPts val="0"/>
              </a:spcBef>
              <a:spcAft>
                <a:spcPts val="0"/>
              </a:spcAft>
              <a:buClr>
                <a:schemeClr val="dk1"/>
              </a:buClr>
              <a:buSzPts val="4400"/>
              <a:buFont typeface="Calibri"/>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0" name="Google Shape;30;p5"/>
          <p:cNvSpPr txBox="1">
            <a:spLocks noGrp="1"/>
          </p:cNvSpPr>
          <p:nvPr>
            <p:ph type="body" idx="1"/>
          </p:nvPr>
        </p:nvSpPr>
        <p:spPr>
          <a:xfrm>
            <a:off x="814916" y="1574800"/>
            <a:ext cx="10562100" cy="4987500"/>
          </a:xfrm>
          <a:prstGeom prst="rect">
            <a:avLst/>
          </a:prstGeom>
          <a:noFill/>
          <a:ln>
            <a:noFill/>
          </a:ln>
        </p:spPr>
        <p:txBody>
          <a:bodyPr spcFirstLastPara="1" wrap="square" lIns="91425" tIns="45700" rIns="91425" bIns="45700" anchor="t" anchorCtr="0">
            <a:normAutofit/>
          </a:bodyPr>
          <a:lstStyle>
            <a:lvl1pPr marL="457200" lvl="0" indent="-406400" algn="l" rtl="0">
              <a:lnSpc>
                <a:spcPct val="90000"/>
              </a:lnSpc>
              <a:spcBef>
                <a:spcPts val="1000"/>
              </a:spcBef>
              <a:spcAft>
                <a:spcPts val="0"/>
              </a:spcAft>
              <a:buClr>
                <a:schemeClr val="dk1"/>
              </a:buClr>
              <a:buSzPts val="2800"/>
              <a:buChar char="•"/>
              <a:defRPr/>
            </a:lvl1pPr>
            <a:lvl2pPr marL="914400" lvl="1" indent="-342900" algn="l" rtl="0">
              <a:lnSpc>
                <a:spcPct val="9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31" name="Google Shape;31;p5"/>
          <p:cNvSpPr txBox="1"/>
          <p:nvPr/>
        </p:nvSpPr>
        <p:spPr>
          <a:xfrm>
            <a:off x="8389620" y="6562165"/>
            <a:ext cx="3148200" cy="246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000">
                <a:solidFill>
                  <a:schemeClr val="dk2"/>
                </a:solidFill>
                <a:latin typeface="Calibri"/>
                <a:ea typeface="Calibri"/>
                <a:cs typeface="Calibri"/>
                <a:sym typeface="Calibri"/>
              </a:rPr>
              <a:t>Project Submitted for La Fondation Dassault Systèmes</a:t>
            </a:r>
            <a:endParaRPr sz="1000">
              <a:solidFill>
                <a:schemeClr val="dk2"/>
              </a:solidFill>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_Corp Template_2015">
  <p:cSld name="Title_Corp Template_2015">
    <p:spTree>
      <p:nvGrpSpPr>
        <p:cNvPr id="1" name="Shape 32"/>
        <p:cNvGrpSpPr/>
        <p:nvPr/>
      </p:nvGrpSpPr>
      <p:grpSpPr>
        <a:xfrm>
          <a:off x="0" y="0"/>
          <a:ext cx="0" cy="0"/>
          <a:chOff x="0" y="0"/>
          <a:chExt cx="0" cy="0"/>
        </a:xfrm>
      </p:grpSpPr>
      <p:sp>
        <p:nvSpPr>
          <p:cNvPr id="33" name="Google Shape;33;p6"/>
          <p:cNvSpPr txBox="1">
            <a:spLocks noGrp="1"/>
          </p:cNvSpPr>
          <p:nvPr>
            <p:ph type="title"/>
          </p:nvPr>
        </p:nvSpPr>
        <p:spPr>
          <a:xfrm>
            <a:off x="838200" y="365125"/>
            <a:ext cx="10515600" cy="1098000"/>
          </a:xfrm>
          <a:prstGeom prst="rect">
            <a:avLst/>
          </a:prstGeom>
          <a:noFill/>
          <a:ln>
            <a:noFill/>
          </a:ln>
        </p:spPr>
        <p:txBody>
          <a:bodyPr spcFirstLastPara="1" wrap="square" lIns="91425" tIns="45700" rIns="91425" bIns="45700" anchor="ctr" anchorCtr="0">
            <a:normAutofit/>
          </a:bodyPr>
          <a:lstStyle>
            <a:lvl1pPr lvl="0" algn="l" rtl="0">
              <a:lnSpc>
                <a:spcPct val="90000"/>
              </a:lnSpc>
              <a:spcBef>
                <a:spcPts val="0"/>
              </a:spcBef>
              <a:spcAft>
                <a:spcPts val="0"/>
              </a:spcAft>
              <a:buClr>
                <a:schemeClr val="dk1"/>
              </a:buClr>
              <a:buSzPts val="4400"/>
              <a:buFont typeface="Calibri"/>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4" name="Google Shape;34;p6"/>
          <p:cNvSpPr txBox="1"/>
          <p:nvPr/>
        </p:nvSpPr>
        <p:spPr>
          <a:xfrm>
            <a:off x="8267700" y="6562165"/>
            <a:ext cx="3270300" cy="246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000">
                <a:solidFill>
                  <a:schemeClr val="dk2"/>
                </a:solidFill>
                <a:latin typeface="Calibri"/>
                <a:ea typeface="Calibri"/>
                <a:cs typeface="Calibri"/>
                <a:sym typeface="Calibri"/>
              </a:rPr>
              <a:t>Project Submitted for La Fondation Dassault Systèmes</a:t>
            </a:r>
            <a:endParaRPr sz="1000">
              <a:solidFill>
                <a:schemeClr val="dk2"/>
              </a:solidFill>
              <a:latin typeface="Calibri"/>
              <a:ea typeface="Calibri"/>
              <a:cs typeface="Calibri"/>
              <a:sym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2_Title and Content _Corp Template_2015">
  <p:cSld name="2_Title and Content _Corp Template_2015">
    <p:spTree>
      <p:nvGrpSpPr>
        <p:cNvPr id="1" name="Shape 35"/>
        <p:cNvGrpSpPr/>
        <p:nvPr/>
      </p:nvGrpSpPr>
      <p:grpSpPr>
        <a:xfrm>
          <a:off x="0" y="0"/>
          <a:ext cx="0" cy="0"/>
          <a:chOff x="0" y="0"/>
          <a:chExt cx="0" cy="0"/>
        </a:xfrm>
      </p:grpSpPr>
      <p:sp>
        <p:nvSpPr>
          <p:cNvPr id="36" name="Google Shape;36;p7"/>
          <p:cNvSpPr txBox="1">
            <a:spLocks noGrp="1"/>
          </p:cNvSpPr>
          <p:nvPr>
            <p:ph type="title"/>
          </p:nvPr>
        </p:nvSpPr>
        <p:spPr>
          <a:xfrm>
            <a:off x="838200" y="365125"/>
            <a:ext cx="10515600" cy="884700"/>
          </a:xfrm>
          <a:prstGeom prst="rect">
            <a:avLst/>
          </a:prstGeom>
          <a:noFill/>
          <a:ln>
            <a:noFill/>
          </a:ln>
        </p:spPr>
        <p:txBody>
          <a:bodyPr spcFirstLastPara="1" wrap="square" lIns="91425" tIns="45700" rIns="91425" bIns="45700" anchor="ctr" anchorCtr="0">
            <a:normAutofit/>
          </a:bodyPr>
          <a:lstStyle>
            <a:lvl1pPr lvl="0" algn="l" rtl="0">
              <a:lnSpc>
                <a:spcPct val="90000"/>
              </a:lnSpc>
              <a:spcBef>
                <a:spcPts val="0"/>
              </a:spcBef>
              <a:spcAft>
                <a:spcPts val="0"/>
              </a:spcAft>
              <a:buClr>
                <a:schemeClr val="dk1"/>
              </a:buClr>
              <a:buSzPts val="4400"/>
              <a:buFont typeface="Calibri"/>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7" name="Google Shape;37;p7"/>
          <p:cNvSpPr txBox="1">
            <a:spLocks noGrp="1"/>
          </p:cNvSpPr>
          <p:nvPr>
            <p:ph type="body" idx="1"/>
          </p:nvPr>
        </p:nvSpPr>
        <p:spPr>
          <a:xfrm>
            <a:off x="838201" y="1475582"/>
            <a:ext cx="10515600" cy="4996200"/>
          </a:xfrm>
          <a:prstGeom prst="rect">
            <a:avLst/>
          </a:prstGeom>
          <a:noFill/>
          <a:ln>
            <a:noFill/>
          </a:ln>
        </p:spPr>
        <p:txBody>
          <a:bodyPr spcFirstLastPara="1" wrap="square" lIns="91425" tIns="45700" rIns="91425" bIns="45700" anchor="t" anchorCtr="0">
            <a:normAutofit/>
          </a:bodyPr>
          <a:lstStyle>
            <a:lvl1pPr marL="457200" lvl="0" indent="-406400" algn="l" rtl="0">
              <a:lnSpc>
                <a:spcPct val="90000"/>
              </a:lnSpc>
              <a:spcBef>
                <a:spcPts val="1000"/>
              </a:spcBef>
              <a:spcAft>
                <a:spcPts val="0"/>
              </a:spcAft>
              <a:buClr>
                <a:schemeClr val="dk1"/>
              </a:buClr>
              <a:buSzPts val="2800"/>
              <a:buChar char="•"/>
              <a:defRPr/>
            </a:lvl1pPr>
            <a:lvl2pPr marL="914400" lvl="1" indent="-342900" algn="l" rtl="0">
              <a:lnSpc>
                <a:spcPct val="9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38" name="Google Shape;38;p7"/>
          <p:cNvSpPr txBox="1"/>
          <p:nvPr/>
        </p:nvSpPr>
        <p:spPr>
          <a:xfrm>
            <a:off x="8214360" y="6562165"/>
            <a:ext cx="3323700" cy="246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000">
                <a:solidFill>
                  <a:schemeClr val="dk2"/>
                </a:solidFill>
                <a:latin typeface="Calibri"/>
                <a:ea typeface="Calibri"/>
                <a:cs typeface="Calibri"/>
                <a:sym typeface="Calibri"/>
              </a:rPr>
              <a:t>Project Submitted for La Fondation Dassault Systèmes</a:t>
            </a:r>
            <a:endParaRPr sz="1000">
              <a:solidFill>
                <a:schemeClr val="dk2"/>
              </a:solidFill>
              <a:latin typeface="Calibri"/>
              <a:ea typeface="Calibri"/>
              <a:cs typeface="Calibri"/>
              <a:sym typeface="Calibri"/>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1_Two Content_Corp Template_2015">
  <p:cSld name="1_Two Content_Corp Template_2015">
    <p:spTree>
      <p:nvGrpSpPr>
        <p:cNvPr id="1" name="Shape 39"/>
        <p:cNvGrpSpPr/>
        <p:nvPr/>
      </p:nvGrpSpPr>
      <p:grpSpPr>
        <a:xfrm>
          <a:off x="0" y="0"/>
          <a:ext cx="0" cy="0"/>
          <a:chOff x="0" y="0"/>
          <a:chExt cx="0" cy="0"/>
        </a:xfrm>
      </p:grpSpPr>
      <p:sp>
        <p:nvSpPr>
          <p:cNvPr id="40" name="Google Shape;40;p8"/>
          <p:cNvSpPr txBox="1">
            <a:spLocks noGrp="1"/>
          </p:cNvSpPr>
          <p:nvPr>
            <p:ph type="title"/>
          </p:nvPr>
        </p:nvSpPr>
        <p:spPr>
          <a:xfrm>
            <a:off x="959430" y="464400"/>
            <a:ext cx="10561200" cy="498900"/>
          </a:xfrm>
          <a:prstGeom prst="rect">
            <a:avLst/>
          </a:prstGeom>
          <a:noFill/>
          <a:ln>
            <a:noFill/>
          </a:ln>
        </p:spPr>
        <p:txBody>
          <a:bodyPr spcFirstLastPara="1" wrap="square" lIns="91425" tIns="45700" rIns="91425" bIns="45700" anchor="ctr" anchorCtr="0">
            <a:normAutofit/>
          </a:bodyPr>
          <a:lstStyle>
            <a:lvl1pPr lvl="0" algn="l" rtl="0">
              <a:lnSpc>
                <a:spcPct val="90000"/>
              </a:lnSpc>
              <a:spcBef>
                <a:spcPts val="0"/>
              </a:spcBef>
              <a:spcAft>
                <a:spcPts val="0"/>
              </a:spcAft>
              <a:buClr>
                <a:schemeClr val="dk1"/>
              </a:buClr>
              <a:buSzPts val="4400"/>
              <a:buFont typeface="Calibri"/>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1" name="Google Shape;41;p8"/>
          <p:cNvSpPr txBox="1">
            <a:spLocks noGrp="1"/>
          </p:cNvSpPr>
          <p:nvPr>
            <p:ph type="body" idx="1"/>
          </p:nvPr>
        </p:nvSpPr>
        <p:spPr>
          <a:xfrm>
            <a:off x="959430" y="1453478"/>
            <a:ext cx="5102700" cy="4947000"/>
          </a:xfrm>
          <a:prstGeom prst="rect">
            <a:avLst/>
          </a:prstGeom>
          <a:noFill/>
          <a:ln>
            <a:noFill/>
          </a:ln>
        </p:spPr>
        <p:txBody>
          <a:bodyPr spcFirstLastPara="1" wrap="square" lIns="91425" tIns="45700" rIns="91425" bIns="45700" anchor="t" anchorCtr="0">
            <a:normAutofit/>
          </a:bodyPr>
          <a:lstStyle>
            <a:lvl1pPr marL="457200" lvl="0" indent="-406400" algn="l" rtl="0">
              <a:lnSpc>
                <a:spcPct val="90000"/>
              </a:lnSpc>
              <a:spcBef>
                <a:spcPts val="1000"/>
              </a:spcBef>
              <a:spcAft>
                <a:spcPts val="0"/>
              </a:spcAft>
              <a:buClr>
                <a:schemeClr val="dk1"/>
              </a:buClr>
              <a:buSzPts val="2800"/>
              <a:buChar char="•"/>
              <a:defRPr/>
            </a:lvl1pPr>
            <a:lvl2pPr marL="914400" lvl="1" indent="-342900" algn="l" rtl="0">
              <a:lnSpc>
                <a:spcPct val="9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42" name="Google Shape;42;p8"/>
          <p:cNvSpPr txBox="1">
            <a:spLocks noGrp="1"/>
          </p:cNvSpPr>
          <p:nvPr>
            <p:ph type="body" idx="2"/>
          </p:nvPr>
        </p:nvSpPr>
        <p:spPr>
          <a:xfrm>
            <a:off x="6417889" y="1453478"/>
            <a:ext cx="5102700" cy="4951500"/>
          </a:xfrm>
          <a:prstGeom prst="rect">
            <a:avLst/>
          </a:prstGeom>
          <a:noFill/>
          <a:ln>
            <a:noFill/>
          </a:ln>
        </p:spPr>
        <p:txBody>
          <a:bodyPr spcFirstLastPara="1" wrap="square" lIns="91425" tIns="45700" rIns="91425" bIns="45700" anchor="t" anchorCtr="0">
            <a:normAutofit/>
          </a:bodyPr>
          <a:lstStyle>
            <a:lvl1pPr marL="457200" lvl="0" indent="-406400" algn="l" rtl="0">
              <a:lnSpc>
                <a:spcPct val="90000"/>
              </a:lnSpc>
              <a:spcBef>
                <a:spcPts val="1000"/>
              </a:spcBef>
              <a:spcAft>
                <a:spcPts val="0"/>
              </a:spcAft>
              <a:buClr>
                <a:schemeClr val="dk1"/>
              </a:buClr>
              <a:buSzPts val="2800"/>
              <a:buChar char="•"/>
              <a:defRPr/>
            </a:lvl1pPr>
            <a:lvl2pPr marL="914400" lvl="1" indent="-342900" algn="l" rtl="0">
              <a:lnSpc>
                <a:spcPct val="9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43" name="Google Shape;43;p8"/>
          <p:cNvSpPr txBox="1"/>
          <p:nvPr/>
        </p:nvSpPr>
        <p:spPr>
          <a:xfrm>
            <a:off x="8145780" y="6562165"/>
            <a:ext cx="3392100" cy="246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000">
                <a:solidFill>
                  <a:schemeClr val="dk2"/>
                </a:solidFill>
                <a:latin typeface="Calibri"/>
                <a:ea typeface="Calibri"/>
                <a:cs typeface="Calibri"/>
                <a:sym typeface="Calibri"/>
              </a:rPr>
              <a:t>Project Submitted for La Fondation Dassault Systèmes</a:t>
            </a:r>
            <a:endParaRPr sz="1000">
              <a:solidFill>
                <a:schemeClr val="dk2"/>
              </a:solidFill>
              <a:latin typeface="Calibri"/>
              <a:ea typeface="Calibri"/>
              <a:cs typeface="Calibri"/>
              <a:sym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48"/>
        <p:cNvGrpSpPr/>
        <p:nvPr/>
      </p:nvGrpSpPr>
      <p:grpSpPr>
        <a:xfrm>
          <a:off x="0" y="0"/>
          <a:ext cx="0" cy="0"/>
          <a:chOff x="0" y="0"/>
          <a:chExt cx="0" cy="0"/>
        </a:xfrm>
      </p:grpSpPr>
      <p:sp>
        <p:nvSpPr>
          <p:cNvPr id="49" name="Google Shape;49;p10"/>
          <p:cNvSpPr txBox="1">
            <a:spLocks noGrp="1"/>
          </p:cNvSpPr>
          <p:nvPr>
            <p:ph type="ctrTitle"/>
          </p:nvPr>
        </p:nvSpPr>
        <p:spPr>
          <a:xfrm>
            <a:off x="1524000" y="1122363"/>
            <a:ext cx="9144000" cy="2387700"/>
          </a:xfrm>
          <a:prstGeom prst="rect">
            <a:avLst/>
          </a:prstGeom>
          <a:noFill/>
          <a:ln>
            <a:noFill/>
          </a:ln>
        </p:spPr>
        <p:txBody>
          <a:bodyPr spcFirstLastPara="1" wrap="square" lIns="91425" tIns="45700" rIns="91425" bIns="45700" anchor="b" anchorCtr="0">
            <a:normAutofit/>
          </a:bodyPr>
          <a:lstStyle>
            <a:lvl1pPr lvl="0" algn="ctr" rtl="0">
              <a:lnSpc>
                <a:spcPct val="90000"/>
              </a:lnSpc>
              <a:spcBef>
                <a:spcPts val="0"/>
              </a:spcBef>
              <a:spcAft>
                <a:spcPts val="0"/>
              </a:spcAft>
              <a:buClr>
                <a:schemeClr val="dk1"/>
              </a:buClr>
              <a:buSzPts val="6000"/>
              <a:buFont typeface="Calibri"/>
              <a:buNone/>
              <a:defRPr sz="60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0" name="Google Shape;50;p10"/>
          <p:cNvSpPr txBox="1">
            <a:spLocks noGrp="1"/>
          </p:cNvSpPr>
          <p:nvPr>
            <p:ph type="subTitle" idx="1"/>
          </p:nvPr>
        </p:nvSpPr>
        <p:spPr>
          <a:xfrm>
            <a:off x="1524000" y="3602038"/>
            <a:ext cx="9144000" cy="1655700"/>
          </a:xfrm>
          <a:prstGeom prst="rect">
            <a:avLst/>
          </a:prstGeom>
          <a:noFill/>
          <a:ln>
            <a:noFill/>
          </a:ln>
        </p:spPr>
        <p:txBody>
          <a:bodyPr spcFirstLastPara="1" wrap="square" lIns="91425" tIns="45700" rIns="91425" bIns="45700" anchor="t" anchorCtr="0">
            <a:normAutofit/>
          </a:bodyPr>
          <a:lstStyle>
            <a:lvl1pPr lvl="0" algn="ctr" rtl="0">
              <a:lnSpc>
                <a:spcPct val="90000"/>
              </a:lnSpc>
              <a:spcBef>
                <a:spcPts val="1000"/>
              </a:spcBef>
              <a:spcAft>
                <a:spcPts val="0"/>
              </a:spcAft>
              <a:buClr>
                <a:schemeClr val="dk1"/>
              </a:buClr>
              <a:buSzPts val="2400"/>
              <a:buNone/>
              <a:defRPr sz="2400"/>
            </a:lvl1pPr>
            <a:lvl2pPr lvl="1" algn="ctr" rtl="0">
              <a:lnSpc>
                <a:spcPct val="90000"/>
              </a:lnSpc>
              <a:spcBef>
                <a:spcPts val="500"/>
              </a:spcBef>
              <a:spcAft>
                <a:spcPts val="0"/>
              </a:spcAft>
              <a:buClr>
                <a:schemeClr val="dk1"/>
              </a:buClr>
              <a:buSzPts val="2000"/>
              <a:buNone/>
              <a:defRPr sz="2000"/>
            </a:lvl2pPr>
            <a:lvl3pPr lvl="2" algn="ctr" rtl="0">
              <a:lnSpc>
                <a:spcPct val="90000"/>
              </a:lnSpc>
              <a:spcBef>
                <a:spcPts val="500"/>
              </a:spcBef>
              <a:spcAft>
                <a:spcPts val="0"/>
              </a:spcAft>
              <a:buClr>
                <a:schemeClr val="dk1"/>
              </a:buClr>
              <a:buSzPts val="1800"/>
              <a:buNone/>
              <a:defRPr sz="1800"/>
            </a:lvl3pPr>
            <a:lvl4pPr lvl="3" algn="ctr" rtl="0">
              <a:lnSpc>
                <a:spcPct val="90000"/>
              </a:lnSpc>
              <a:spcBef>
                <a:spcPts val="500"/>
              </a:spcBef>
              <a:spcAft>
                <a:spcPts val="0"/>
              </a:spcAft>
              <a:buClr>
                <a:schemeClr val="dk1"/>
              </a:buClr>
              <a:buSzPts val="1600"/>
              <a:buNone/>
              <a:defRPr sz="1600"/>
            </a:lvl4pPr>
            <a:lvl5pPr lvl="4" algn="ctr" rtl="0">
              <a:lnSpc>
                <a:spcPct val="90000"/>
              </a:lnSpc>
              <a:spcBef>
                <a:spcPts val="500"/>
              </a:spcBef>
              <a:spcAft>
                <a:spcPts val="0"/>
              </a:spcAft>
              <a:buClr>
                <a:schemeClr val="dk1"/>
              </a:buClr>
              <a:buSzPts val="1600"/>
              <a:buNone/>
              <a:defRPr sz="1600"/>
            </a:lvl5pPr>
            <a:lvl6pPr lvl="5" algn="ctr" rtl="0">
              <a:lnSpc>
                <a:spcPct val="90000"/>
              </a:lnSpc>
              <a:spcBef>
                <a:spcPts val="500"/>
              </a:spcBef>
              <a:spcAft>
                <a:spcPts val="0"/>
              </a:spcAft>
              <a:buClr>
                <a:schemeClr val="dk1"/>
              </a:buClr>
              <a:buSzPts val="1600"/>
              <a:buNone/>
              <a:defRPr sz="1600"/>
            </a:lvl6pPr>
            <a:lvl7pPr lvl="6" algn="ctr" rtl="0">
              <a:lnSpc>
                <a:spcPct val="90000"/>
              </a:lnSpc>
              <a:spcBef>
                <a:spcPts val="500"/>
              </a:spcBef>
              <a:spcAft>
                <a:spcPts val="0"/>
              </a:spcAft>
              <a:buClr>
                <a:schemeClr val="dk1"/>
              </a:buClr>
              <a:buSzPts val="1600"/>
              <a:buNone/>
              <a:defRPr sz="1600"/>
            </a:lvl7pPr>
            <a:lvl8pPr lvl="7" algn="ctr" rtl="0">
              <a:lnSpc>
                <a:spcPct val="90000"/>
              </a:lnSpc>
              <a:spcBef>
                <a:spcPts val="500"/>
              </a:spcBef>
              <a:spcAft>
                <a:spcPts val="0"/>
              </a:spcAft>
              <a:buClr>
                <a:schemeClr val="dk1"/>
              </a:buClr>
              <a:buSzPts val="1600"/>
              <a:buNone/>
              <a:defRPr sz="1600"/>
            </a:lvl8pPr>
            <a:lvl9pPr lvl="8" algn="ctr" rtl="0">
              <a:lnSpc>
                <a:spcPct val="90000"/>
              </a:lnSpc>
              <a:spcBef>
                <a:spcPts val="500"/>
              </a:spcBef>
              <a:spcAft>
                <a:spcPts val="0"/>
              </a:spcAft>
              <a:buClr>
                <a:schemeClr val="dk1"/>
              </a:buClr>
              <a:buSzPts val="1600"/>
              <a:buNone/>
              <a:defRPr sz="1600"/>
            </a:lvl9pPr>
          </a:lstStyle>
          <a:p>
            <a:endParaRPr/>
          </a:p>
        </p:txBody>
      </p:sp>
      <p:sp>
        <p:nvSpPr>
          <p:cNvPr id="51" name="Google Shape;51;p10"/>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2" name="Google Shape;52;p10"/>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3" name="Google Shape;53;p10"/>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54"/>
        <p:cNvGrpSpPr/>
        <p:nvPr/>
      </p:nvGrpSpPr>
      <p:grpSpPr>
        <a:xfrm>
          <a:off x="0" y="0"/>
          <a:ext cx="0" cy="0"/>
          <a:chOff x="0" y="0"/>
          <a:chExt cx="0" cy="0"/>
        </a:xfrm>
      </p:grpSpPr>
      <p:sp>
        <p:nvSpPr>
          <p:cNvPr id="55" name="Google Shape;55;p11"/>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lvl1pPr lvl="0" algn="l" rtl="0">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6" name="Google Shape;56;p11"/>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rmAutofit/>
          </a:bodyPr>
          <a:lstStyle>
            <a:lvl1pPr marL="457200" lvl="0" indent="-342900" algn="l" rtl="0">
              <a:lnSpc>
                <a:spcPct val="90000"/>
              </a:lnSpc>
              <a:spcBef>
                <a:spcPts val="1000"/>
              </a:spcBef>
              <a:spcAft>
                <a:spcPts val="0"/>
              </a:spcAft>
              <a:buClr>
                <a:schemeClr val="dk1"/>
              </a:buClr>
              <a:buSzPts val="1800"/>
              <a:buChar char="•"/>
              <a:defRPr/>
            </a:lvl1pPr>
            <a:lvl2pPr marL="914400" lvl="1" indent="-342900" algn="l" rtl="0">
              <a:lnSpc>
                <a:spcPct val="9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57" name="Google Shape;57;p11"/>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8" name="Google Shape;58;p11"/>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9" name="Google Shape;59;p11"/>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5.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9.jp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120"/>
        <p:cNvGrpSpPr/>
        <p:nvPr/>
      </p:nvGrpSpPr>
      <p:grpSpPr>
        <a:xfrm>
          <a:off x="0" y="0"/>
          <a:ext cx="0" cy="0"/>
          <a:chOff x="0" y="0"/>
          <a:chExt cx="0" cy="0"/>
        </a:xfrm>
      </p:grpSpPr>
      <p:sp>
        <p:nvSpPr>
          <p:cNvPr id="121" name="Google Shape;121;p21"/>
          <p:cNvSpPr txBox="1">
            <a:spLocks noGrp="1"/>
          </p:cNvSpPr>
          <p:nvPr>
            <p:ph type="title"/>
          </p:nvPr>
        </p:nvSpPr>
        <p:spPr>
          <a:xfrm>
            <a:off x="3903993" y="2560049"/>
            <a:ext cx="6336600" cy="4989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Clr>
                <a:schemeClr val="lt1"/>
              </a:buClr>
              <a:buSzPts val="4400"/>
              <a:buFont typeface="Calibri"/>
              <a:buNone/>
            </a:pPr>
            <a:r>
              <a:rPr lang="en-US" sz="4400"/>
              <a:t>ROTARY UNION  ENABLING</a:t>
            </a:r>
            <a:br>
              <a:rPr lang="en-US" sz="4400"/>
            </a:br>
            <a:r>
              <a:rPr lang="en-US" sz="4400"/>
              <a:t>THROUGH COOLANT FOR CNC MACHINE</a:t>
            </a:r>
            <a:br>
              <a:rPr lang="en-US" sz="4400" b="1">
                <a:latin typeface="Times New Roman"/>
                <a:ea typeface="Times New Roman"/>
                <a:cs typeface="Times New Roman"/>
                <a:sym typeface="Times New Roman"/>
              </a:rPr>
            </a:br>
            <a:r>
              <a:rPr lang="en-US" sz="4400" b="1">
                <a:latin typeface="Times New Roman"/>
                <a:ea typeface="Times New Roman"/>
                <a:cs typeface="Times New Roman"/>
                <a:sym typeface="Times New Roman"/>
              </a:rPr>
              <a:t>                          – An extra attachment</a:t>
            </a:r>
            <a:endParaRPr/>
          </a:p>
        </p:txBody>
      </p:sp>
      <p:sp>
        <p:nvSpPr>
          <p:cNvPr id="122" name="Google Shape;122;p21"/>
          <p:cNvSpPr txBox="1">
            <a:spLocks noGrp="1"/>
          </p:cNvSpPr>
          <p:nvPr>
            <p:ph type="body" idx="1"/>
          </p:nvPr>
        </p:nvSpPr>
        <p:spPr>
          <a:xfrm>
            <a:off x="4417375" y="3912598"/>
            <a:ext cx="6075000" cy="4058700"/>
          </a:xfrm>
          <a:prstGeom prst="rect">
            <a:avLst/>
          </a:prstGeom>
          <a:noFill/>
          <a:ln>
            <a:noFill/>
          </a:ln>
        </p:spPr>
        <p:txBody>
          <a:bodyPr spcFirstLastPara="1" wrap="square" lIns="91425" tIns="45700" rIns="91425" bIns="45700" anchor="ctr" anchorCtr="0">
            <a:normAutofit/>
          </a:bodyPr>
          <a:lstStyle/>
          <a:p>
            <a:pPr marL="228600" lvl="0" indent="-228600" algn="ctr" rtl="0">
              <a:lnSpc>
                <a:spcPct val="80000"/>
              </a:lnSpc>
              <a:spcBef>
                <a:spcPts val="0"/>
              </a:spcBef>
              <a:spcAft>
                <a:spcPts val="0"/>
              </a:spcAft>
              <a:buClr>
                <a:schemeClr val="lt1"/>
              </a:buClr>
              <a:buSzPts val="1666"/>
              <a:buFont typeface="Arial"/>
              <a:buNone/>
            </a:pPr>
            <a:r>
              <a:rPr lang="en-US" sz="1666"/>
              <a:t>Its an rotary union  enabling  through coolant system for cost reduction in a CNC   </a:t>
            </a:r>
            <a:endParaRPr sz="1666"/>
          </a:p>
          <a:p>
            <a:pPr marL="228600" lvl="0" indent="-228600" algn="l" rtl="0">
              <a:lnSpc>
                <a:spcPct val="80000"/>
              </a:lnSpc>
              <a:spcBef>
                <a:spcPts val="0"/>
              </a:spcBef>
              <a:spcAft>
                <a:spcPts val="0"/>
              </a:spcAft>
              <a:buClr>
                <a:schemeClr val="lt1"/>
              </a:buClr>
              <a:buSzPts val="1666"/>
              <a:buFont typeface="Arial"/>
              <a:buNone/>
            </a:pPr>
            <a:endParaRPr sz="1666"/>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22"/>
          <p:cNvSpPr txBox="1">
            <a:spLocks noGrp="1"/>
          </p:cNvSpPr>
          <p:nvPr>
            <p:ph type="body" idx="1"/>
          </p:nvPr>
        </p:nvSpPr>
        <p:spPr>
          <a:xfrm>
            <a:off x="972458" y="1508893"/>
            <a:ext cx="10565400" cy="480000"/>
          </a:xfrm>
          <a:prstGeom prst="rect">
            <a:avLst/>
          </a:prstGeom>
          <a:noFill/>
          <a:ln>
            <a:noFill/>
          </a:ln>
        </p:spPr>
        <p:txBody>
          <a:bodyPr spcFirstLastPara="1" wrap="square" lIns="288000" tIns="36000" rIns="72000" bIns="36000" anchor="ctr" anchorCtr="0">
            <a:normAutofit/>
          </a:bodyPr>
          <a:lstStyle/>
          <a:p>
            <a:pPr marL="0" lvl="0" indent="0" algn="l" rtl="0">
              <a:lnSpc>
                <a:spcPct val="90000"/>
              </a:lnSpc>
              <a:spcBef>
                <a:spcPts val="0"/>
              </a:spcBef>
              <a:spcAft>
                <a:spcPts val="0"/>
              </a:spcAft>
              <a:buClr>
                <a:schemeClr val="dk1"/>
              </a:buClr>
              <a:buSzPts val="2800"/>
              <a:buNone/>
            </a:pPr>
            <a:r>
              <a:rPr lang="en-US"/>
              <a:t>Project Description</a:t>
            </a:r>
            <a:endParaRPr/>
          </a:p>
        </p:txBody>
      </p:sp>
      <p:sp>
        <p:nvSpPr>
          <p:cNvPr id="128" name="Google Shape;128;p22"/>
          <p:cNvSpPr txBox="1">
            <a:spLocks noGrp="1"/>
          </p:cNvSpPr>
          <p:nvPr>
            <p:ph type="body" idx="2"/>
          </p:nvPr>
        </p:nvSpPr>
        <p:spPr>
          <a:xfrm>
            <a:off x="972458" y="2224944"/>
            <a:ext cx="10565400" cy="480000"/>
          </a:xfrm>
          <a:prstGeom prst="rect">
            <a:avLst/>
          </a:prstGeom>
          <a:noFill/>
          <a:ln>
            <a:noFill/>
          </a:ln>
        </p:spPr>
        <p:txBody>
          <a:bodyPr spcFirstLastPara="1" wrap="square" lIns="288000" tIns="36000" rIns="72000" bIns="36000" anchor="ctr" anchorCtr="0">
            <a:normAutofit/>
          </a:bodyPr>
          <a:lstStyle/>
          <a:p>
            <a:pPr marL="0" lvl="0" indent="0" algn="l" rtl="0">
              <a:lnSpc>
                <a:spcPct val="90000"/>
              </a:lnSpc>
              <a:spcBef>
                <a:spcPts val="0"/>
              </a:spcBef>
              <a:spcAft>
                <a:spcPts val="0"/>
              </a:spcAft>
              <a:buClr>
                <a:schemeClr val="dk1"/>
              </a:buClr>
              <a:buSzPts val="2800"/>
              <a:buNone/>
            </a:pPr>
            <a:r>
              <a:rPr lang="en-US"/>
              <a:t>Engineering Concept and Calculations</a:t>
            </a:r>
            <a:endParaRPr/>
          </a:p>
        </p:txBody>
      </p:sp>
      <p:sp>
        <p:nvSpPr>
          <p:cNvPr id="129" name="Google Shape;129;p22"/>
          <p:cNvSpPr txBox="1">
            <a:spLocks noGrp="1"/>
          </p:cNvSpPr>
          <p:nvPr>
            <p:ph type="body" idx="3"/>
          </p:nvPr>
        </p:nvSpPr>
        <p:spPr>
          <a:xfrm>
            <a:off x="972458" y="2949000"/>
            <a:ext cx="10565400" cy="480000"/>
          </a:xfrm>
          <a:prstGeom prst="rect">
            <a:avLst/>
          </a:prstGeom>
          <a:noFill/>
          <a:ln>
            <a:noFill/>
          </a:ln>
        </p:spPr>
        <p:txBody>
          <a:bodyPr spcFirstLastPara="1" wrap="square" lIns="288000" tIns="36000" rIns="72000" bIns="36000" anchor="ctr" anchorCtr="0">
            <a:normAutofit/>
          </a:bodyPr>
          <a:lstStyle/>
          <a:p>
            <a:pPr marL="0" lvl="0" indent="0" algn="l" rtl="0">
              <a:lnSpc>
                <a:spcPct val="90000"/>
              </a:lnSpc>
              <a:spcBef>
                <a:spcPts val="0"/>
              </a:spcBef>
              <a:spcAft>
                <a:spcPts val="0"/>
              </a:spcAft>
              <a:buClr>
                <a:schemeClr val="dk1"/>
              </a:buClr>
              <a:buSzPts val="2800"/>
              <a:buNone/>
            </a:pPr>
            <a:r>
              <a:rPr lang="en-US"/>
              <a:t>3D Data / Photo / Demo Video</a:t>
            </a:r>
            <a:endParaRPr/>
          </a:p>
        </p:txBody>
      </p:sp>
      <p:sp>
        <p:nvSpPr>
          <p:cNvPr id="130" name="Google Shape;130;p22"/>
          <p:cNvSpPr txBox="1">
            <a:spLocks noGrp="1"/>
          </p:cNvSpPr>
          <p:nvPr>
            <p:ph type="body" idx="4"/>
          </p:nvPr>
        </p:nvSpPr>
        <p:spPr>
          <a:xfrm>
            <a:off x="972458" y="3669080"/>
            <a:ext cx="10565400" cy="480000"/>
          </a:xfrm>
          <a:prstGeom prst="rect">
            <a:avLst/>
          </a:prstGeom>
          <a:noFill/>
          <a:ln>
            <a:noFill/>
          </a:ln>
        </p:spPr>
        <p:txBody>
          <a:bodyPr spcFirstLastPara="1" wrap="square" lIns="288000" tIns="36000" rIns="72000" bIns="36000" anchor="ctr" anchorCtr="0">
            <a:normAutofit/>
          </a:bodyPr>
          <a:lstStyle/>
          <a:p>
            <a:pPr marL="0" lvl="0" indent="0" algn="l" rtl="0">
              <a:lnSpc>
                <a:spcPct val="90000"/>
              </a:lnSpc>
              <a:spcBef>
                <a:spcPts val="0"/>
              </a:spcBef>
              <a:spcAft>
                <a:spcPts val="0"/>
              </a:spcAft>
              <a:buClr>
                <a:schemeClr val="dk1"/>
              </a:buClr>
              <a:buSzPts val="2800"/>
              <a:buNone/>
            </a:pPr>
            <a:r>
              <a:rPr lang="en-US"/>
              <a:t>Applications in Real World</a:t>
            </a:r>
            <a:endParaRPr/>
          </a:p>
        </p:txBody>
      </p:sp>
      <p:sp>
        <p:nvSpPr>
          <p:cNvPr id="131" name="Google Shape;131;p22"/>
          <p:cNvSpPr txBox="1">
            <a:spLocks noGrp="1"/>
          </p:cNvSpPr>
          <p:nvPr>
            <p:ph type="body" idx="5"/>
          </p:nvPr>
        </p:nvSpPr>
        <p:spPr>
          <a:xfrm>
            <a:off x="972458" y="4389160"/>
            <a:ext cx="10565400" cy="480000"/>
          </a:xfrm>
          <a:prstGeom prst="rect">
            <a:avLst/>
          </a:prstGeom>
          <a:noFill/>
          <a:ln>
            <a:noFill/>
          </a:ln>
        </p:spPr>
        <p:txBody>
          <a:bodyPr spcFirstLastPara="1" wrap="square" lIns="288000" tIns="36000" rIns="72000" bIns="36000" anchor="ctr" anchorCtr="0">
            <a:normAutofit/>
          </a:bodyPr>
          <a:lstStyle/>
          <a:p>
            <a:pPr marL="0" lvl="0" indent="0" algn="l" rtl="0">
              <a:lnSpc>
                <a:spcPct val="90000"/>
              </a:lnSpc>
              <a:spcBef>
                <a:spcPts val="0"/>
              </a:spcBef>
              <a:spcAft>
                <a:spcPts val="0"/>
              </a:spcAft>
              <a:buClr>
                <a:schemeClr val="dk1"/>
              </a:buClr>
              <a:buSzPts val="2800"/>
              <a:buNone/>
            </a:pPr>
            <a:r>
              <a:rPr lang="en-US"/>
              <a:t>Advanced Technology Used </a:t>
            </a:r>
            <a:endParaRPr/>
          </a:p>
        </p:txBody>
      </p:sp>
      <p:sp>
        <p:nvSpPr>
          <p:cNvPr id="132" name="Google Shape;132;p22"/>
          <p:cNvSpPr txBox="1">
            <a:spLocks noGrp="1"/>
          </p:cNvSpPr>
          <p:nvPr>
            <p:ph type="body" idx="6"/>
          </p:nvPr>
        </p:nvSpPr>
        <p:spPr>
          <a:xfrm>
            <a:off x="972458" y="5109240"/>
            <a:ext cx="10565400" cy="480000"/>
          </a:xfrm>
          <a:prstGeom prst="rect">
            <a:avLst/>
          </a:prstGeom>
          <a:noFill/>
          <a:ln>
            <a:noFill/>
          </a:ln>
        </p:spPr>
        <p:txBody>
          <a:bodyPr spcFirstLastPara="1" wrap="square" lIns="288000" tIns="36000" rIns="72000" bIns="36000" anchor="ctr" anchorCtr="0">
            <a:normAutofit/>
          </a:bodyPr>
          <a:lstStyle/>
          <a:p>
            <a:pPr marL="0" lvl="0" indent="0" algn="l" rtl="0">
              <a:lnSpc>
                <a:spcPct val="90000"/>
              </a:lnSpc>
              <a:spcBef>
                <a:spcPts val="0"/>
              </a:spcBef>
              <a:spcAft>
                <a:spcPts val="0"/>
              </a:spcAft>
              <a:buClr>
                <a:schemeClr val="dk1"/>
              </a:buClr>
              <a:buSzPts val="2800"/>
              <a:buNone/>
            </a:pPr>
            <a:r>
              <a:rPr lang="en-US"/>
              <a:t>Certificates / Accolades</a:t>
            </a:r>
            <a:endParaRPr/>
          </a:p>
        </p:txBody>
      </p:sp>
      <p:sp>
        <p:nvSpPr>
          <p:cNvPr id="133" name="Google Shape;133;p22"/>
          <p:cNvSpPr txBox="1">
            <a:spLocks noGrp="1"/>
          </p:cNvSpPr>
          <p:nvPr>
            <p:ph type="title"/>
          </p:nvPr>
        </p:nvSpPr>
        <p:spPr>
          <a:xfrm>
            <a:off x="972458" y="183331"/>
            <a:ext cx="10515600" cy="1089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CONTENTS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3"/>
          <p:cNvSpPr txBox="1">
            <a:spLocks noGrp="1"/>
          </p:cNvSpPr>
          <p:nvPr>
            <p:ph type="title"/>
          </p:nvPr>
        </p:nvSpPr>
        <p:spPr>
          <a:xfrm>
            <a:off x="838199" y="365125"/>
            <a:ext cx="10539000" cy="94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PROJECT DESCRIPTION</a:t>
            </a:r>
            <a:endParaRPr/>
          </a:p>
        </p:txBody>
      </p:sp>
      <p:sp>
        <p:nvSpPr>
          <p:cNvPr id="139" name="Google Shape;139;p23"/>
          <p:cNvSpPr txBox="1">
            <a:spLocks noGrp="1"/>
          </p:cNvSpPr>
          <p:nvPr>
            <p:ph type="body" idx="1"/>
          </p:nvPr>
        </p:nvSpPr>
        <p:spPr>
          <a:xfrm>
            <a:off x="826556" y="1608392"/>
            <a:ext cx="10562100" cy="4912800"/>
          </a:xfrm>
          <a:prstGeom prst="rect">
            <a:avLst/>
          </a:prstGeom>
          <a:noFill/>
          <a:ln>
            <a:noFill/>
          </a:ln>
        </p:spPr>
        <p:txBody>
          <a:bodyPr spcFirstLastPara="1" wrap="square" lIns="91425" tIns="45700" rIns="91425" bIns="45700" anchor="t" anchorCtr="0">
            <a:normAutofit/>
          </a:bodyPr>
          <a:lstStyle/>
          <a:p>
            <a:pPr marL="228600" lvl="0" indent="-228600" algn="l" rtl="0">
              <a:lnSpc>
                <a:spcPct val="70000"/>
              </a:lnSpc>
              <a:spcBef>
                <a:spcPts val="0"/>
              </a:spcBef>
              <a:spcAft>
                <a:spcPts val="0"/>
              </a:spcAft>
              <a:buClr>
                <a:schemeClr val="dk1"/>
              </a:buClr>
              <a:buSzPts val="2170"/>
              <a:buChar char="•"/>
            </a:pPr>
            <a:r>
              <a:rPr lang="en-US" sz="2170"/>
              <a:t>Design fabrication and performance appraisal of rotatory union holder setup for through hole drilling operation in CNC milling machine</a:t>
            </a:r>
            <a:endParaRPr/>
          </a:p>
          <a:p>
            <a:pPr marL="228600" lvl="0" indent="-228600" algn="l" rtl="0">
              <a:lnSpc>
                <a:spcPct val="70000"/>
              </a:lnSpc>
              <a:spcBef>
                <a:spcPts val="1000"/>
              </a:spcBef>
              <a:spcAft>
                <a:spcPts val="0"/>
              </a:spcAft>
              <a:buClr>
                <a:schemeClr val="dk1"/>
              </a:buClr>
              <a:buSzPts val="2170"/>
              <a:buChar char="•"/>
            </a:pPr>
            <a:r>
              <a:rPr lang="en-US" sz="2170"/>
              <a:t>To study the through hole drilling operation constrains and their performance for higher investment inbuilt CNC machine.</a:t>
            </a:r>
            <a:endParaRPr/>
          </a:p>
          <a:p>
            <a:pPr marL="228600" lvl="0" indent="-228600" algn="l" rtl="0">
              <a:lnSpc>
                <a:spcPct val="70000"/>
              </a:lnSpc>
              <a:spcBef>
                <a:spcPts val="1000"/>
              </a:spcBef>
              <a:spcAft>
                <a:spcPts val="0"/>
              </a:spcAft>
              <a:buClr>
                <a:schemeClr val="dk1"/>
              </a:buClr>
              <a:buSzPts val="2170"/>
              <a:buChar char="•"/>
            </a:pPr>
            <a:r>
              <a:rPr lang="en-US" sz="2170"/>
              <a:t>The main objective of the proposed work was low investment cost non in-built rotatory union holder unit was developed and incorporated in the normal CNC machine. </a:t>
            </a:r>
            <a:endParaRPr/>
          </a:p>
          <a:p>
            <a:pPr marL="228600" lvl="0" indent="-228600" algn="l" rtl="0">
              <a:lnSpc>
                <a:spcPct val="70000"/>
              </a:lnSpc>
              <a:spcBef>
                <a:spcPts val="1000"/>
              </a:spcBef>
              <a:spcAft>
                <a:spcPts val="0"/>
              </a:spcAft>
              <a:buClr>
                <a:schemeClr val="dk1"/>
              </a:buClr>
              <a:buSzPts val="2170"/>
              <a:buChar char="•"/>
            </a:pPr>
            <a:r>
              <a:rPr lang="en-US" sz="2170"/>
              <a:t>In which initial investment cost and maintenance was reduced than highly invested integrated inbuilt unit CNC  machine.  </a:t>
            </a:r>
            <a:endParaRPr/>
          </a:p>
          <a:p>
            <a:pPr marL="228600" lvl="0" indent="-228600" algn="l" rtl="0">
              <a:lnSpc>
                <a:spcPct val="70000"/>
              </a:lnSpc>
              <a:spcBef>
                <a:spcPts val="1000"/>
              </a:spcBef>
              <a:spcAft>
                <a:spcPts val="0"/>
              </a:spcAft>
              <a:buClr>
                <a:schemeClr val="dk1"/>
              </a:buClr>
              <a:buSzPts val="2170"/>
              <a:buChar char="•"/>
            </a:pPr>
            <a:r>
              <a:rPr lang="en-US" sz="2170"/>
              <a:t>Modular design of rotatory union holder proto model was developed by using 3D printer and evaluate the product. </a:t>
            </a:r>
            <a:endParaRPr sz="2170"/>
          </a:p>
          <a:p>
            <a:pPr marL="228600" lvl="0" indent="-228600" algn="l" rtl="0">
              <a:lnSpc>
                <a:spcPct val="70000"/>
              </a:lnSpc>
              <a:spcBef>
                <a:spcPts val="1000"/>
              </a:spcBef>
              <a:spcAft>
                <a:spcPts val="0"/>
              </a:spcAft>
              <a:buClr>
                <a:schemeClr val="dk1"/>
              </a:buClr>
              <a:buSzPts val="2170"/>
              <a:buChar char="•"/>
            </a:pPr>
            <a:r>
              <a:rPr lang="en-US" sz="2170"/>
              <a:t>The fabricated holder was  adopted normal CNC  machine and performance was measured. In this incident surface quality of work material and tool life was improved. In performance vise No deviation was observed than highly invested integrated inbuilt unit CNC drilling machine.</a:t>
            </a:r>
            <a:endParaRPr/>
          </a:p>
          <a:p>
            <a:pPr marL="228600" lvl="0" indent="-228600" algn="l" rtl="0">
              <a:lnSpc>
                <a:spcPct val="70000"/>
              </a:lnSpc>
              <a:spcBef>
                <a:spcPts val="1000"/>
              </a:spcBef>
              <a:spcAft>
                <a:spcPts val="0"/>
              </a:spcAft>
              <a:buClr>
                <a:schemeClr val="dk1"/>
              </a:buClr>
              <a:buSzPts val="2170"/>
              <a:buChar char="•"/>
            </a:pPr>
            <a:r>
              <a:rPr lang="en-US" sz="2170"/>
              <a:t>The main unique of this union holder setup was easy handling, low cost, maintenance free, easily adjust coolant flow speed, pressure based on material to be drill.   </a:t>
            </a:r>
            <a:endParaRPr/>
          </a:p>
          <a:p>
            <a:pPr marL="228600" lvl="0" indent="-90804" algn="l" rtl="0">
              <a:lnSpc>
                <a:spcPct val="70000"/>
              </a:lnSpc>
              <a:spcBef>
                <a:spcPts val="1000"/>
              </a:spcBef>
              <a:spcAft>
                <a:spcPts val="0"/>
              </a:spcAft>
              <a:buClr>
                <a:schemeClr val="dk1"/>
              </a:buClr>
              <a:buSzPts val="2170"/>
              <a:buNone/>
            </a:pPr>
            <a:endParaRPr sz="217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4"/>
          <p:cNvSpPr txBox="1">
            <a:spLocks noGrp="1"/>
          </p:cNvSpPr>
          <p:nvPr>
            <p:ph type="title"/>
          </p:nvPr>
        </p:nvSpPr>
        <p:spPr>
          <a:xfrm>
            <a:off x="838200" y="365125"/>
            <a:ext cx="10515600" cy="9882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ENGINEERING CONCEPTS AND CALCULATION</a:t>
            </a:r>
            <a:endParaRPr/>
          </a:p>
        </p:txBody>
      </p:sp>
      <p:sp>
        <p:nvSpPr>
          <p:cNvPr id="145" name="Google Shape;145;p24"/>
          <p:cNvSpPr txBox="1">
            <a:spLocks noGrp="1"/>
          </p:cNvSpPr>
          <p:nvPr>
            <p:ph type="body" idx="1"/>
          </p:nvPr>
        </p:nvSpPr>
        <p:spPr>
          <a:xfrm>
            <a:off x="838200" y="1573053"/>
            <a:ext cx="10515600" cy="4912800"/>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Since it is  coming  under vertical milling  machine and coolant flow involved in it we use the earth’s gravitational force principle.</a:t>
            </a:r>
            <a:endParaRPr/>
          </a:p>
          <a:p>
            <a:pPr marL="228600" lvl="0" indent="-228600" algn="l" rtl="0">
              <a:lnSpc>
                <a:spcPct val="90000"/>
              </a:lnSpc>
              <a:spcBef>
                <a:spcPts val="1000"/>
              </a:spcBef>
              <a:spcAft>
                <a:spcPts val="0"/>
              </a:spcAft>
              <a:buClr>
                <a:schemeClr val="dk1"/>
              </a:buClr>
              <a:buSzPts val="2800"/>
              <a:buChar char="•"/>
            </a:pPr>
            <a:r>
              <a:rPr lang="en-US"/>
              <a:t>Law of inertia</a:t>
            </a:r>
            <a:endParaRPr/>
          </a:p>
          <a:p>
            <a:pPr marL="228600" lvl="0" indent="-228600" algn="l" rtl="0">
              <a:lnSpc>
                <a:spcPct val="90000"/>
              </a:lnSpc>
              <a:spcBef>
                <a:spcPts val="1000"/>
              </a:spcBef>
              <a:spcAft>
                <a:spcPts val="0"/>
              </a:spcAft>
              <a:buClr>
                <a:schemeClr val="dk1"/>
              </a:buClr>
              <a:buSzPts val="2800"/>
              <a:buChar char="•"/>
            </a:pPr>
            <a:r>
              <a:rPr lang="en-US"/>
              <a:t>Law of momemtum</a:t>
            </a:r>
            <a:endParaRPr/>
          </a:p>
          <a:p>
            <a:pPr marL="228600" lvl="0" indent="-50800" algn="l" rtl="0">
              <a:lnSpc>
                <a:spcPct val="90000"/>
              </a:lnSpc>
              <a:spcBef>
                <a:spcPts val="1000"/>
              </a:spcBef>
              <a:spcAft>
                <a:spcPts val="0"/>
              </a:spcAft>
              <a:buClr>
                <a:schemeClr val="dk1"/>
              </a:buClr>
              <a:buSzPts val="2800"/>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5"/>
          <p:cNvSpPr txBox="1">
            <a:spLocks noGrp="1"/>
          </p:cNvSpPr>
          <p:nvPr>
            <p:ph type="title"/>
          </p:nvPr>
        </p:nvSpPr>
        <p:spPr>
          <a:xfrm>
            <a:off x="838200" y="365125"/>
            <a:ext cx="10515600" cy="10980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3D photo / Demo video</a:t>
            </a:r>
            <a:endParaRPr/>
          </a:p>
        </p:txBody>
      </p:sp>
      <p:pic>
        <p:nvPicPr>
          <p:cNvPr id="151" name="Google Shape;151;p25" descr="C:\Users\hp-pc\Pictures\Screenshots\Screenshot (1).png"/>
          <p:cNvPicPr preferRelativeResize="0"/>
          <p:nvPr/>
        </p:nvPicPr>
        <p:blipFill rotWithShape="1">
          <a:blip r:embed="rId3">
            <a:alphaModFix/>
          </a:blip>
          <a:srcRect/>
          <a:stretch/>
        </p:blipFill>
        <p:spPr>
          <a:xfrm>
            <a:off x="668374" y="1935164"/>
            <a:ext cx="3481596" cy="1957442"/>
          </a:xfrm>
          <a:prstGeom prst="rect">
            <a:avLst/>
          </a:prstGeom>
          <a:noFill/>
          <a:ln>
            <a:noFill/>
          </a:ln>
        </p:spPr>
      </p:pic>
      <p:pic>
        <p:nvPicPr>
          <p:cNvPr id="152" name="Google Shape;152;p25"/>
          <p:cNvPicPr preferRelativeResize="0"/>
          <p:nvPr/>
        </p:nvPicPr>
        <p:blipFill rotWithShape="1">
          <a:blip r:embed="rId4">
            <a:alphaModFix/>
          </a:blip>
          <a:srcRect/>
          <a:stretch/>
        </p:blipFill>
        <p:spPr>
          <a:xfrm>
            <a:off x="10087951" y="2423348"/>
            <a:ext cx="1160463" cy="490537"/>
          </a:xfrm>
          <a:prstGeom prst="rect">
            <a:avLst/>
          </a:prstGeom>
          <a:noFill/>
          <a:ln>
            <a:noFill/>
          </a:ln>
        </p:spPr>
      </p:pic>
      <p:pic>
        <p:nvPicPr>
          <p:cNvPr id="153" name="Google Shape;153;p25" descr="C:\Users\hp-pc\Pictures\Screenshots\Screenshot (8).png"/>
          <p:cNvPicPr preferRelativeResize="0"/>
          <p:nvPr/>
        </p:nvPicPr>
        <p:blipFill rotWithShape="1">
          <a:blip r:embed="rId5">
            <a:alphaModFix/>
          </a:blip>
          <a:srcRect/>
          <a:stretch/>
        </p:blipFill>
        <p:spPr>
          <a:xfrm>
            <a:off x="668374" y="4234517"/>
            <a:ext cx="3665388" cy="2060774"/>
          </a:xfrm>
          <a:prstGeom prst="rect">
            <a:avLst/>
          </a:prstGeom>
          <a:noFill/>
          <a:ln>
            <a:noFill/>
          </a:ln>
        </p:spPr>
      </p:pic>
      <p:pic>
        <p:nvPicPr>
          <p:cNvPr id="154" name="Google Shape;154;p25" descr="C:\Users\hp-pc\Pictures\Screenshots\Screenshot (6).png"/>
          <p:cNvPicPr preferRelativeResize="0"/>
          <p:nvPr/>
        </p:nvPicPr>
        <p:blipFill rotWithShape="1">
          <a:blip r:embed="rId6">
            <a:alphaModFix/>
          </a:blip>
          <a:srcRect/>
          <a:stretch/>
        </p:blipFill>
        <p:spPr>
          <a:xfrm>
            <a:off x="4501660" y="1846141"/>
            <a:ext cx="3798276" cy="2135487"/>
          </a:xfrm>
          <a:prstGeom prst="rect">
            <a:avLst/>
          </a:prstGeom>
          <a:noFill/>
          <a:ln>
            <a:noFill/>
          </a:ln>
        </p:spPr>
      </p:pic>
      <p:pic>
        <p:nvPicPr>
          <p:cNvPr id="155" name="Google Shape;155;p25" descr="C:\Users\hp-pc\Pictures\Screenshots\Screenshot (16).png"/>
          <p:cNvPicPr preferRelativeResize="0"/>
          <p:nvPr/>
        </p:nvPicPr>
        <p:blipFill rotWithShape="1">
          <a:blip r:embed="rId7">
            <a:alphaModFix/>
          </a:blip>
          <a:srcRect/>
          <a:stretch/>
        </p:blipFill>
        <p:spPr>
          <a:xfrm>
            <a:off x="4501660" y="4234517"/>
            <a:ext cx="3928998" cy="2208981"/>
          </a:xfrm>
          <a:prstGeom prst="rect">
            <a:avLst/>
          </a:prstGeom>
          <a:noFill/>
          <a:ln>
            <a:noFill/>
          </a:ln>
        </p:spPr>
      </p:pic>
      <p:pic>
        <p:nvPicPr>
          <p:cNvPr id="156" name="Google Shape;156;p25" descr="C:\Users\hp-pc\Pictures\Screenshots\Screenshot (14).png"/>
          <p:cNvPicPr preferRelativeResize="0"/>
          <p:nvPr/>
        </p:nvPicPr>
        <p:blipFill rotWithShape="1">
          <a:blip r:embed="rId8">
            <a:alphaModFix/>
          </a:blip>
          <a:srcRect/>
          <a:stretch/>
        </p:blipFill>
        <p:spPr>
          <a:xfrm>
            <a:off x="8628342" y="4234517"/>
            <a:ext cx="3458330" cy="2295237"/>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26"/>
          <p:cNvSpPr txBox="1">
            <a:spLocks noGrp="1"/>
          </p:cNvSpPr>
          <p:nvPr>
            <p:ph type="title"/>
          </p:nvPr>
        </p:nvSpPr>
        <p:spPr>
          <a:xfrm>
            <a:off x="838200" y="365125"/>
            <a:ext cx="10515600" cy="884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APPLICATIONS IN REAL WORLD</a:t>
            </a:r>
            <a:endParaRPr/>
          </a:p>
        </p:txBody>
      </p:sp>
      <p:sp>
        <p:nvSpPr>
          <p:cNvPr id="162" name="Google Shape;162;p26"/>
          <p:cNvSpPr txBox="1">
            <a:spLocks noGrp="1"/>
          </p:cNvSpPr>
          <p:nvPr>
            <p:ph type="body" idx="1"/>
          </p:nvPr>
        </p:nvSpPr>
        <p:spPr>
          <a:xfrm>
            <a:off x="838200" y="1475575"/>
            <a:ext cx="8241600" cy="4481400"/>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To provide a economical solution instead of investing a large amount in buying inbuild through spindle coolant machine.</a:t>
            </a:r>
            <a:endParaRPr/>
          </a:p>
          <a:p>
            <a:pPr marL="228600" lvl="0" indent="-228600" algn="l" rtl="0">
              <a:lnSpc>
                <a:spcPct val="90000"/>
              </a:lnSpc>
              <a:spcBef>
                <a:spcPts val="1000"/>
              </a:spcBef>
              <a:spcAft>
                <a:spcPts val="0"/>
              </a:spcAft>
              <a:buClr>
                <a:schemeClr val="dk1"/>
              </a:buClr>
              <a:buSzPts val="2800"/>
              <a:buChar char="•"/>
            </a:pPr>
            <a:r>
              <a:rPr lang="en-US"/>
              <a:t>In India lot of small and medium scale industries developing required application components through hole machining operations.</a:t>
            </a:r>
            <a:endParaRPr/>
          </a:p>
          <a:p>
            <a:pPr marL="228600" lvl="0" indent="-228600" algn="l" rtl="0">
              <a:lnSpc>
                <a:spcPct val="90000"/>
              </a:lnSpc>
              <a:spcBef>
                <a:spcPts val="1000"/>
              </a:spcBef>
              <a:spcAft>
                <a:spcPts val="0"/>
              </a:spcAft>
              <a:buClr>
                <a:schemeClr val="dk1"/>
              </a:buClr>
              <a:buSzPts val="2800"/>
              <a:buChar char="•"/>
            </a:pPr>
            <a:r>
              <a:rPr lang="en-US"/>
              <a:t>By adopting newly developed rotatory union holder setup supports small and medium scale industries with very low investment cost.   </a:t>
            </a:r>
            <a:endParaRPr/>
          </a:p>
          <a:p>
            <a:pPr marL="228600" lvl="0" indent="-228600" algn="l" rtl="0">
              <a:lnSpc>
                <a:spcPct val="90000"/>
              </a:lnSpc>
              <a:spcBef>
                <a:spcPts val="1000"/>
              </a:spcBef>
              <a:spcAft>
                <a:spcPts val="0"/>
              </a:spcAft>
              <a:buClr>
                <a:schemeClr val="dk1"/>
              </a:buClr>
              <a:buSzPts val="2800"/>
              <a:buChar char="•"/>
            </a:pPr>
            <a:r>
              <a:rPr lang="en-US"/>
              <a:t>Our extra attachment eliminates the maintenance cost, increase tool life, suitable for all the materials, high quality and performance.   </a:t>
            </a:r>
            <a:endParaRPr/>
          </a:p>
          <a:p>
            <a:pPr marL="228600" lvl="0" indent="-50800" algn="l" rtl="0">
              <a:lnSpc>
                <a:spcPct val="90000"/>
              </a:lnSpc>
              <a:spcBef>
                <a:spcPts val="1000"/>
              </a:spcBef>
              <a:spcAft>
                <a:spcPts val="0"/>
              </a:spcAft>
              <a:buClr>
                <a:schemeClr val="dk1"/>
              </a:buClr>
              <a:buSzPts val="2800"/>
              <a:buNone/>
            </a:pPr>
            <a:endParaRPr/>
          </a:p>
        </p:txBody>
      </p:sp>
      <p:pic>
        <p:nvPicPr>
          <p:cNvPr id="163" name="Google Shape;163;p26"/>
          <p:cNvPicPr preferRelativeResize="0"/>
          <p:nvPr/>
        </p:nvPicPr>
        <p:blipFill>
          <a:blip r:embed="rId3">
            <a:alphaModFix/>
          </a:blip>
          <a:stretch>
            <a:fillRect/>
          </a:stretch>
        </p:blipFill>
        <p:spPr>
          <a:xfrm>
            <a:off x="9357880" y="2054150"/>
            <a:ext cx="2409825" cy="33242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27"/>
          <p:cNvSpPr txBox="1">
            <a:spLocks noGrp="1"/>
          </p:cNvSpPr>
          <p:nvPr>
            <p:ph type="title"/>
          </p:nvPr>
        </p:nvSpPr>
        <p:spPr>
          <a:xfrm>
            <a:off x="959430" y="464400"/>
            <a:ext cx="10561200" cy="4989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960"/>
              <a:buFont typeface="Calibri"/>
              <a:buNone/>
            </a:pPr>
            <a:r>
              <a:rPr lang="en-US" sz="3959"/>
              <a:t>ADVANCED TECHNOLOGY USED</a:t>
            </a:r>
            <a:endParaRPr sz="3959"/>
          </a:p>
        </p:txBody>
      </p:sp>
      <p:sp>
        <p:nvSpPr>
          <p:cNvPr id="169" name="Google Shape;169;p27"/>
          <p:cNvSpPr txBox="1">
            <a:spLocks noGrp="1"/>
          </p:cNvSpPr>
          <p:nvPr>
            <p:ph type="body" idx="1"/>
          </p:nvPr>
        </p:nvSpPr>
        <p:spPr>
          <a:xfrm>
            <a:off x="959430" y="1453478"/>
            <a:ext cx="5102700" cy="4947000"/>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Creo (design &amp; analysis): rotatory union holder setup. </a:t>
            </a:r>
            <a:endParaRPr/>
          </a:p>
          <a:p>
            <a:pPr marL="228600" lvl="0" indent="-228600" algn="l" rtl="0">
              <a:lnSpc>
                <a:spcPct val="90000"/>
              </a:lnSpc>
              <a:spcBef>
                <a:spcPts val="1000"/>
              </a:spcBef>
              <a:spcAft>
                <a:spcPts val="0"/>
              </a:spcAft>
              <a:buClr>
                <a:schemeClr val="dk1"/>
              </a:buClr>
              <a:buSzPts val="2800"/>
              <a:buChar char="•"/>
            </a:pPr>
            <a:r>
              <a:rPr lang="en-US"/>
              <a:t>3 D Printing: to develop proto model and impeller</a:t>
            </a:r>
            <a:endParaRPr/>
          </a:p>
          <a:p>
            <a:pPr marL="228600" lvl="0" indent="-228600" algn="l" rtl="0">
              <a:lnSpc>
                <a:spcPct val="90000"/>
              </a:lnSpc>
              <a:spcBef>
                <a:spcPts val="1000"/>
              </a:spcBef>
              <a:spcAft>
                <a:spcPts val="0"/>
              </a:spcAft>
              <a:buClr>
                <a:schemeClr val="dk1"/>
              </a:buClr>
              <a:buSzPts val="2800"/>
              <a:buChar char="•"/>
            </a:pPr>
            <a:r>
              <a:rPr lang="en-US"/>
              <a:t>Modern materials used to fabricate.</a:t>
            </a:r>
            <a:endParaRPr/>
          </a:p>
          <a:p>
            <a:pPr marL="228600" lvl="0" indent="-228600" algn="l" rtl="0">
              <a:lnSpc>
                <a:spcPct val="90000"/>
              </a:lnSpc>
              <a:spcBef>
                <a:spcPts val="1000"/>
              </a:spcBef>
              <a:spcAft>
                <a:spcPts val="0"/>
              </a:spcAft>
              <a:buClr>
                <a:schemeClr val="dk1"/>
              </a:buClr>
              <a:buSzPts val="2800"/>
              <a:buChar char="•"/>
            </a:pPr>
            <a:r>
              <a:rPr lang="en-US"/>
              <a:t>Elimination of functional errors.  </a:t>
            </a:r>
            <a:endParaRPr/>
          </a:p>
          <a:p>
            <a:pPr marL="228600" lvl="0" indent="-228600" algn="l" rtl="0">
              <a:lnSpc>
                <a:spcPct val="90000"/>
              </a:lnSpc>
              <a:spcBef>
                <a:spcPts val="1000"/>
              </a:spcBef>
              <a:spcAft>
                <a:spcPts val="0"/>
              </a:spcAft>
              <a:buClr>
                <a:schemeClr val="dk1"/>
              </a:buClr>
              <a:buSzPts val="2800"/>
              <a:buChar char="•"/>
            </a:pPr>
            <a:r>
              <a:rPr lang="en-US"/>
              <a:t>High precession performance was obtained in normal machine.   </a:t>
            </a:r>
            <a:endParaRPr/>
          </a:p>
        </p:txBody>
      </p:sp>
      <p:pic>
        <p:nvPicPr>
          <p:cNvPr id="170" name="Google Shape;170;p27" descr="C:\Users\hp-pc\Pictures\Screenshots\Screenshot (10).png"/>
          <p:cNvPicPr preferRelativeResize="0">
            <a:picLocks noGrp="1"/>
          </p:cNvPicPr>
          <p:nvPr>
            <p:ph type="body" idx="2"/>
          </p:nvPr>
        </p:nvPicPr>
        <p:blipFill rotWithShape="1">
          <a:blip r:embed="rId3">
            <a:alphaModFix/>
          </a:blip>
          <a:srcRect/>
          <a:stretch/>
        </p:blipFill>
        <p:spPr>
          <a:xfrm>
            <a:off x="7325347" y="963174"/>
            <a:ext cx="3450000" cy="1938300"/>
          </a:xfrm>
          <a:prstGeom prst="rect">
            <a:avLst/>
          </a:prstGeom>
          <a:noFill/>
          <a:ln>
            <a:noFill/>
          </a:ln>
        </p:spPr>
      </p:pic>
      <p:pic>
        <p:nvPicPr>
          <p:cNvPr id="171" name="Google Shape;171;p27"/>
          <p:cNvPicPr preferRelativeResize="0"/>
          <p:nvPr/>
        </p:nvPicPr>
        <p:blipFill rotWithShape="1">
          <a:blip r:embed="rId4">
            <a:alphaModFix/>
          </a:blip>
          <a:srcRect/>
          <a:stretch/>
        </p:blipFill>
        <p:spPr>
          <a:xfrm>
            <a:off x="7161225" y="3174494"/>
            <a:ext cx="3450000" cy="3495931"/>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2007-2010">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397</Words>
  <Application>Microsoft Office PowerPoint</Application>
  <PresentationFormat>Widescreen</PresentationFormat>
  <Paragraphs>33</Paragraphs>
  <Slides>7</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Times New Roman</vt:lpstr>
      <vt:lpstr>Office Theme</vt:lpstr>
      <vt:lpstr>ROTARY UNION  ENABLING THROUGH COOLANT FOR CNC MACHINE                           – An extra attachment</vt:lpstr>
      <vt:lpstr>CONTENTS</vt:lpstr>
      <vt:lpstr>PROJECT DESCRIPTION</vt:lpstr>
      <vt:lpstr>ENGINEERING CONCEPTS AND CALCULATION</vt:lpstr>
      <vt:lpstr>3D photo / Demo video</vt:lpstr>
      <vt:lpstr>APPLICATIONS IN REAL WORLD</vt:lpstr>
      <vt:lpstr>ADVANCED TECHNOLOGY USED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Jayasuriya Nandhagopal</cp:lastModifiedBy>
  <cp:revision>1</cp:revision>
  <dcterms:modified xsi:type="dcterms:W3CDTF">2024-10-05T04:35:33Z</dcterms:modified>
</cp:coreProperties>
</file>