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19"/>
  </p:notesMasterIdLst>
  <p:handoutMasterIdLst>
    <p:handoutMasterId r:id="rId20"/>
  </p:handoutMasterIdLst>
  <p:sldIdLst>
    <p:sldId id="256" r:id="rId2"/>
    <p:sldId id="257" r:id="rId3"/>
    <p:sldId id="258" r:id="rId4"/>
    <p:sldId id="259" r:id="rId5"/>
    <p:sldId id="261" r:id="rId6"/>
    <p:sldId id="260" r:id="rId7"/>
    <p:sldId id="262" r:id="rId8"/>
    <p:sldId id="263" r:id="rId9"/>
    <p:sldId id="273" r:id="rId10"/>
    <p:sldId id="265" r:id="rId11"/>
    <p:sldId id="267" r:id="rId12"/>
    <p:sldId id="266" r:id="rId13"/>
    <p:sldId id="274" r:id="rId14"/>
    <p:sldId id="270" r:id="rId15"/>
    <p:sldId id="269" r:id="rId16"/>
    <p:sldId id="271" r:id="rId17"/>
    <p:sldId id="272" r:id="rId1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Times New Roman" panose="02020603050405020304" pitchFamily="18"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Times New Roman" panose="02020603050405020304" pitchFamily="18"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Times New Roman" panose="02020603050405020304" pitchFamily="18"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Times New Roman" panose="02020603050405020304" pitchFamily="18"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kern="1200">
        <a:solidFill>
          <a:schemeClr val="tx1"/>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kern="1200">
        <a:solidFill>
          <a:schemeClr val="tx1"/>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kern="1200">
        <a:solidFill>
          <a:schemeClr val="tx1"/>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kern="1200">
        <a:solidFill>
          <a:schemeClr val="tx1"/>
        </a:solidFill>
        <a:latin typeface="Arial" panose="020B0604020202020204" pitchFamily="34"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1536">
          <p15:clr>
            <a:srgbClr val="A4A3A4"/>
          </p15:clr>
        </p15:guide>
        <p15:guide id="2" pos="9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c Herzog"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66"/>
    <a:srgbClr val="5F5F5F"/>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BA88F3-5A57-435E-B2D4-CC7B513C498C}" v="598" dt="2021-08-04T04:46:48.2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727" autoAdjust="0"/>
  </p:normalViewPr>
  <p:slideViewPr>
    <p:cSldViewPr>
      <p:cViewPr varScale="1">
        <p:scale>
          <a:sx n="80" d="100"/>
          <a:sy n="80" d="100"/>
        </p:scale>
        <p:origin x="965" y="62"/>
      </p:cViewPr>
      <p:guideLst>
        <p:guide orient="horz" pos="1536"/>
        <p:guide pos="96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ASANI JAYASURYA - AM.EN.U4AIE20048" userId="b9b4b4d4-db5f-4109-b4fb-67f138fd70ce" providerId="ADAL" clId="{9DBA88F3-5A57-435E-B2D4-CC7B513C498C}"/>
    <pc:docChg chg="undo redo custSel addSld delSld modSld sldOrd">
      <pc:chgData name="MARASANI JAYASURYA - AM.EN.U4AIE20048" userId="b9b4b4d4-db5f-4109-b4fb-67f138fd70ce" providerId="ADAL" clId="{9DBA88F3-5A57-435E-B2D4-CC7B513C498C}" dt="2021-08-04T04:46:48.264" v="3328"/>
      <pc:docMkLst>
        <pc:docMk/>
      </pc:docMkLst>
      <pc:sldChg chg="modTransition modAnim">
        <pc:chgData name="MARASANI JAYASURYA - AM.EN.U4AIE20048" userId="b9b4b4d4-db5f-4109-b4fb-67f138fd70ce" providerId="ADAL" clId="{9DBA88F3-5A57-435E-B2D4-CC7B513C498C}" dt="2021-08-03T16:52:09.293" v="3045"/>
        <pc:sldMkLst>
          <pc:docMk/>
          <pc:sldMk cId="0" sldId="256"/>
        </pc:sldMkLst>
      </pc:sldChg>
      <pc:sldChg chg="addSp delSp modSp mod modTransition setBg modAnim setClrOvrMap">
        <pc:chgData name="MARASANI JAYASURYA - AM.EN.U4AIE20048" userId="b9b4b4d4-db5f-4109-b4fb-67f138fd70ce" providerId="ADAL" clId="{9DBA88F3-5A57-435E-B2D4-CC7B513C498C}" dt="2021-08-03T16:33:44.039" v="2963"/>
        <pc:sldMkLst>
          <pc:docMk/>
          <pc:sldMk cId="0" sldId="257"/>
        </pc:sldMkLst>
        <pc:spChg chg="mod">
          <ac:chgData name="MARASANI JAYASURYA - AM.EN.U4AIE20048" userId="b9b4b4d4-db5f-4109-b4fb-67f138fd70ce" providerId="ADAL" clId="{9DBA88F3-5A57-435E-B2D4-CC7B513C498C}" dt="2021-08-03T13:23:00.318" v="917" actId="26606"/>
          <ac:spMkLst>
            <pc:docMk/>
            <pc:sldMk cId="0" sldId="257"/>
            <ac:spMk id="2" creationId="{9984E1BE-DF73-43DE-935F-1C41757F31B8}"/>
          </ac:spMkLst>
        </pc:spChg>
        <pc:spChg chg="add del mod">
          <ac:chgData name="MARASANI JAYASURYA - AM.EN.U4AIE20048" userId="b9b4b4d4-db5f-4109-b4fb-67f138fd70ce" providerId="ADAL" clId="{9DBA88F3-5A57-435E-B2D4-CC7B513C498C}" dt="2021-08-03T13:23:00.318" v="917" actId="26606"/>
          <ac:spMkLst>
            <pc:docMk/>
            <pc:sldMk cId="0" sldId="257"/>
            <ac:spMk id="3" creationId="{B96F7385-8EF1-4A55-9FEE-FD1522C3B843}"/>
          </ac:spMkLst>
        </pc:spChg>
        <pc:spChg chg="add del">
          <ac:chgData name="MARASANI JAYASURYA - AM.EN.U4AIE20048" userId="b9b4b4d4-db5f-4109-b4fb-67f138fd70ce" providerId="ADAL" clId="{9DBA88F3-5A57-435E-B2D4-CC7B513C498C}" dt="2021-08-03T13:22:00.885" v="864" actId="26606"/>
          <ac:spMkLst>
            <pc:docMk/>
            <pc:sldMk cId="0" sldId="257"/>
            <ac:spMk id="7" creationId="{B96F7385-8EF1-4A55-9FEE-FD1522C3B843}"/>
          </ac:spMkLst>
        </pc:spChg>
        <pc:spChg chg="add del">
          <ac:chgData name="MARASANI JAYASURYA - AM.EN.U4AIE20048" userId="b9b4b4d4-db5f-4109-b4fb-67f138fd70ce" providerId="ADAL" clId="{9DBA88F3-5A57-435E-B2D4-CC7B513C498C}" dt="2021-08-03T13:22:00.885" v="864" actId="26606"/>
          <ac:spMkLst>
            <pc:docMk/>
            <pc:sldMk cId="0" sldId="257"/>
            <ac:spMk id="8" creationId="{DEE2AD96-B495-4E06-9291-B71706F728CB}"/>
          </ac:spMkLst>
        </pc:spChg>
        <pc:spChg chg="add del">
          <ac:chgData name="MARASANI JAYASURYA - AM.EN.U4AIE20048" userId="b9b4b4d4-db5f-4109-b4fb-67f138fd70ce" providerId="ADAL" clId="{9DBA88F3-5A57-435E-B2D4-CC7B513C498C}" dt="2021-08-03T13:22:00.885" v="864" actId="26606"/>
          <ac:spMkLst>
            <pc:docMk/>
            <pc:sldMk cId="0" sldId="257"/>
            <ac:spMk id="10" creationId="{53CF6D67-C5A8-4ADD-9E8E-1E38CA1D3166}"/>
          </ac:spMkLst>
        </pc:spChg>
        <pc:spChg chg="add del">
          <ac:chgData name="MARASANI JAYASURYA - AM.EN.U4AIE20048" userId="b9b4b4d4-db5f-4109-b4fb-67f138fd70ce" providerId="ADAL" clId="{9DBA88F3-5A57-435E-B2D4-CC7B513C498C}" dt="2021-08-03T13:22:00.885" v="864" actId="26606"/>
          <ac:spMkLst>
            <pc:docMk/>
            <pc:sldMk cId="0" sldId="257"/>
            <ac:spMk id="12" creationId="{86909FA0-B515-4681-B7A8-FA281D133B94}"/>
          </ac:spMkLst>
        </pc:spChg>
        <pc:spChg chg="add del">
          <ac:chgData name="MARASANI JAYASURYA - AM.EN.U4AIE20048" userId="b9b4b4d4-db5f-4109-b4fb-67f138fd70ce" providerId="ADAL" clId="{9DBA88F3-5A57-435E-B2D4-CC7B513C498C}" dt="2021-08-03T13:22:00.885" v="864" actId="26606"/>
          <ac:spMkLst>
            <pc:docMk/>
            <pc:sldMk cId="0" sldId="257"/>
            <ac:spMk id="14" creationId="{21C9FE86-FCC3-4A31-AA1C-C882262B7FE7}"/>
          </ac:spMkLst>
        </pc:spChg>
        <pc:spChg chg="add del">
          <ac:chgData name="MARASANI JAYASURYA - AM.EN.U4AIE20048" userId="b9b4b4d4-db5f-4109-b4fb-67f138fd70ce" providerId="ADAL" clId="{9DBA88F3-5A57-435E-B2D4-CC7B513C498C}" dt="2021-08-03T13:22:06.689" v="870" actId="26606"/>
          <ac:spMkLst>
            <pc:docMk/>
            <pc:sldMk cId="0" sldId="257"/>
            <ac:spMk id="15" creationId="{D5B0017B-2ECA-49AF-B397-DC140825DF8D}"/>
          </ac:spMkLst>
        </pc:spChg>
        <pc:spChg chg="add del">
          <ac:chgData name="MARASANI JAYASURYA - AM.EN.U4AIE20048" userId="b9b4b4d4-db5f-4109-b4fb-67f138fd70ce" providerId="ADAL" clId="{9DBA88F3-5A57-435E-B2D4-CC7B513C498C}" dt="2021-08-03T13:22:00.885" v="864" actId="26606"/>
          <ac:spMkLst>
            <pc:docMk/>
            <pc:sldMk cId="0" sldId="257"/>
            <ac:spMk id="16" creationId="{7D96243B-ECED-4B71-8E06-AE9A285EAD20}"/>
          </ac:spMkLst>
        </pc:spChg>
        <pc:spChg chg="add del">
          <ac:chgData name="MARASANI JAYASURYA - AM.EN.U4AIE20048" userId="b9b4b4d4-db5f-4109-b4fb-67f138fd70ce" providerId="ADAL" clId="{9DBA88F3-5A57-435E-B2D4-CC7B513C498C}" dt="2021-08-03T13:22:00.885" v="864" actId="26606"/>
          <ac:spMkLst>
            <pc:docMk/>
            <pc:sldMk cId="0" sldId="257"/>
            <ac:spMk id="18" creationId="{A09989E4-EFDC-4A90-A633-E0525FB4139E}"/>
          </ac:spMkLst>
        </pc:spChg>
        <pc:spChg chg="add del">
          <ac:chgData name="MARASANI JAYASURYA - AM.EN.U4AIE20048" userId="b9b4b4d4-db5f-4109-b4fb-67f138fd70ce" providerId="ADAL" clId="{9DBA88F3-5A57-435E-B2D4-CC7B513C498C}" dt="2021-08-03T13:22:02.278" v="866" actId="26606"/>
          <ac:spMkLst>
            <pc:docMk/>
            <pc:sldMk cId="0" sldId="257"/>
            <ac:spMk id="20" creationId="{9228552E-C8B1-4A80-8448-0787CE0FC704}"/>
          </ac:spMkLst>
        </pc:spChg>
        <pc:spChg chg="add del">
          <ac:chgData name="MARASANI JAYASURYA - AM.EN.U4AIE20048" userId="b9b4b4d4-db5f-4109-b4fb-67f138fd70ce" providerId="ADAL" clId="{9DBA88F3-5A57-435E-B2D4-CC7B513C498C}" dt="2021-08-03T13:22:06.689" v="870" actId="26606"/>
          <ac:spMkLst>
            <pc:docMk/>
            <pc:sldMk cId="0" sldId="257"/>
            <ac:spMk id="25" creationId="{B6CDA21F-E7AF-4C75-8395-33F58D5B0E45}"/>
          </ac:spMkLst>
        </pc:spChg>
        <pc:spChg chg="add del">
          <ac:chgData name="MARASANI JAYASURYA - AM.EN.U4AIE20048" userId="b9b4b4d4-db5f-4109-b4fb-67f138fd70ce" providerId="ADAL" clId="{9DBA88F3-5A57-435E-B2D4-CC7B513C498C}" dt="2021-08-03T13:22:06.689" v="870" actId="26606"/>
          <ac:spMkLst>
            <pc:docMk/>
            <pc:sldMk cId="0" sldId="257"/>
            <ac:spMk id="28" creationId="{B96F7385-8EF1-4A55-9FEE-FD1522C3B843}"/>
          </ac:spMkLst>
        </pc:spChg>
        <pc:spChg chg="add del">
          <ac:chgData name="MARASANI JAYASURYA - AM.EN.U4AIE20048" userId="b9b4b4d4-db5f-4109-b4fb-67f138fd70ce" providerId="ADAL" clId="{9DBA88F3-5A57-435E-B2D4-CC7B513C498C}" dt="2021-08-03T13:22:07.926" v="872" actId="26606"/>
          <ac:spMkLst>
            <pc:docMk/>
            <pc:sldMk cId="0" sldId="257"/>
            <ac:spMk id="30" creationId="{EA67B5B4-3A24-436E-B663-1B2EBFF8A0CD}"/>
          </ac:spMkLst>
        </pc:spChg>
        <pc:spChg chg="add del">
          <ac:chgData name="MARASANI JAYASURYA - AM.EN.U4AIE20048" userId="b9b4b4d4-db5f-4109-b4fb-67f138fd70ce" providerId="ADAL" clId="{9DBA88F3-5A57-435E-B2D4-CC7B513C498C}" dt="2021-08-03T13:22:07.926" v="872" actId="26606"/>
          <ac:spMkLst>
            <pc:docMk/>
            <pc:sldMk cId="0" sldId="257"/>
            <ac:spMk id="31" creationId="{987FDF89-C993-41F4-A1B8-DBAFF16008A9}"/>
          </ac:spMkLst>
        </pc:spChg>
        <pc:spChg chg="add del">
          <ac:chgData name="MARASANI JAYASURYA - AM.EN.U4AIE20048" userId="b9b4b4d4-db5f-4109-b4fb-67f138fd70ce" providerId="ADAL" clId="{9DBA88F3-5A57-435E-B2D4-CC7B513C498C}" dt="2021-08-03T13:22:07.926" v="872" actId="26606"/>
          <ac:spMkLst>
            <pc:docMk/>
            <pc:sldMk cId="0" sldId="257"/>
            <ac:spMk id="32" creationId="{64E585EA-75FD-4025-8270-F66A58A15CDA}"/>
          </ac:spMkLst>
        </pc:spChg>
        <pc:spChg chg="add del">
          <ac:chgData name="MARASANI JAYASURYA - AM.EN.U4AIE20048" userId="b9b4b4d4-db5f-4109-b4fb-67f138fd70ce" providerId="ADAL" clId="{9DBA88F3-5A57-435E-B2D4-CC7B513C498C}" dt="2021-08-03T13:22:07.926" v="872" actId="26606"/>
          <ac:spMkLst>
            <pc:docMk/>
            <pc:sldMk cId="0" sldId="257"/>
            <ac:spMk id="33" creationId="{B96F7385-8EF1-4A55-9FEE-FD1522C3B843}"/>
          </ac:spMkLst>
        </pc:spChg>
        <pc:spChg chg="add del">
          <ac:chgData name="MARASANI JAYASURYA - AM.EN.U4AIE20048" userId="b9b4b4d4-db5f-4109-b4fb-67f138fd70ce" providerId="ADAL" clId="{9DBA88F3-5A57-435E-B2D4-CC7B513C498C}" dt="2021-08-03T13:22:09.224" v="874" actId="26606"/>
          <ac:spMkLst>
            <pc:docMk/>
            <pc:sldMk cId="0" sldId="257"/>
            <ac:spMk id="35" creationId="{DBF61EA3-B236-439E-9C0B-340980D56BEE}"/>
          </ac:spMkLst>
        </pc:spChg>
        <pc:spChg chg="add del">
          <ac:chgData name="MARASANI JAYASURYA - AM.EN.U4AIE20048" userId="b9b4b4d4-db5f-4109-b4fb-67f138fd70ce" providerId="ADAL" clId="{9DBA88F3-5A57-435E-B2D4-CC7B513C498C}" dt="2021-08-03T13:22:09.224" v="874" actId="26606"/>
          <ac:spMkLst>
            <pc:docMk/>
            <pc:sldMk cId="0" sldId="257"/>
            <ac:spMk id="38" creationId="{E659831F-0D9A-4C63-9EBB-8435B85A440F}"/>
          </ac:spMkLst>
        </pc:spChg>
        <pc:spChg chg="add del">
          <ac:chgData name="MARASANI JAYASURYA - AM.EN.U4AIE20048" userId="b9b4b4d4-db5f-4109-b4fb-67f138fd70ce" providerId="ADAL" clId="{9DBA88F3-5A57-435E-B2D4-CC7B513C498C}" dt="2021-08-03T13:22:09.224" v="874" actId="26606"/>
          <ac:spMkLst>
            <pc:docMk/>
            <pc:sldMk cId="0" sldId="257"/>
            <ac:spMk id="39" creationId="{B96F7385-8EF1-4A55-9FEE-FD1522C3B843}"/>
          </ac:spMkLst>
        </pc:spChg>
        <pc:spChg chg="add del">
          <ac:chgData name="MARASANI JAYASURYA - AM.EN.U4AIE20048" userId="b9b4b4d4-db5f-4109-b4fb-67f138fd70ce" providerId="ADAL" clId="{9DBA88F3-5A57-435E-B2D4-CC7B513C498C}" dt="2021-08-03T13:22:12.602" v="876" actId="26606"/>
          <ac:spMkLst>
            <pc:docMk/>
            <pc:sldMk cId="0" sldId="257"/>
            <ac:spMk id="41" creationId="{EA67B5B4-3A24-436E-B663-1B2EBFF8A0CD}"/>
          </ac:spMkLst>
        </pc:spChg>
        <pc:spChg chg="add del">
          <ac:chgData name="MARASANI JAYASURYA - AM.EN.U4AIE20048" userId="b9b4b4d4-db5f-4109-b4fb-67f138fd70ce" providerId="ADAL" clId="{9DBA88F3-5A57-435E-B2D4-CC7B513C498C}" dt="2021-08-03T13:22:12.602" v="876" actId="26606"/>
          <ac:spMkLst>
            <pc:docMk/>
            <pc:sldMk cId="0" sldId="257"/>
            <ac:spMk id="42" creationId="{987FDF89-C993-41F4-A1B8-DBAFF16008A9}"/>
          </ac:spMkLst>
        </pc:spChg>
        <pc:spChg chg="add del">
          <ac:chgData name="MARASANI JAYASURYA - AM.EN.U4AIE20048" userId="b9b4b4d4-db5f-4109-b4fb-67f138fd70ce" providerId="ADAL" clId="{9DBA88F3-5A57-435E-B2D4-CC7B513C498C}" dt="2021-08-03T13:22:12.602" v="876" actId="26606"/>
          <ac:spMkLst>
            <pc:docMk/>
            <pc:sldMk cId="0" sldId="257"/>
            <ac:spMk id="43" creationId="{D1D7179B-FF7C-482F-B3D9-2BE9ED1139F9}"/>
          </ac:spMkLst>
        </pc:spChg>
        <pc:spChg chg="add del">
          <ac:chgData name="MARASANI JAYASURYA - AM.EN.U4AIE20048" userId="b9b4b4d4-db5f-4109-b4fb-67f138fd70ce" providerId="ADAL" clId="{9DBA88F3-5A57-435E-B2D4-CC7B513C498C}" dt="2021-08-03T13:22:12.602" v="876" actId="26606"/>
          <ac:spMkLst>
            <pc:docMk/>
            <pc:sldMk cId="0" sldId="257"/>
            <ac:spMk id="44" creationId="{B96F7385-8EF1-4A55-9FEE-FD1522C3B843}"/>
          </ac:spMkLst>
        </pc:spChg>
        <pc:spChg chg="add del">
          <ac:chgData name="MARASANI JAYASURYA - AM.EN.U4AIE20048" userId="b9b4b4d4-db5f-4109-b4fb-67f138fd70ce" providerId="ADAL" clId="{9DBA88F3-5A57-435E-B2D4-CC7B513C498C}" dt="2021-08-03T13:22:13.869" v="878" actId="26606"/>
          <ac:spMkLst>
            <pc:docMk/>
            <pc:sldMk cId="0" sldId="257"/>
            <ac:spMk id="46" creationId="{4DA718D0-4865-4629-8134-44F68D41D574}"/>
          </ac:spMkLst>
        </pc:spChg>
        <pc:spChg chg="add del">
          <ac:chgData name="MARASANI JAYASURYA - AM.EN.U4AIE20048" userId="b9b4b4d4-db5f-4109-b4fb-67f138fd70ce" providerId="ADAL" clId="{9DBA88F3-5A57-435E-B2D4-CC7B513C498C}" dt="2021-08-03T13:22:13.869" v="878" actId="26606"/>
          <ac:spMkLst>
            <pc:docMk/>
            <pc:sldMk cId="0" sldId="257"/>
            <ac:spMk id="49" creationId="{CBC4F608-B4B8-48C3-9572-C0F061B1CD99}"/>
          </ac:spMkLst>
        </pc:spChg>
        <pc:spChg chg="add del">
          <ac:chgData name="MARASANI JAYASURYA - AM.EN.U4AIE20048" userId="b9b4b4d4-db5f-4109-b4fb-67f138fd70ce" providerId="ADAL" clId="{9DBA88F3-5A57-435E-B2D4-CC7B513C498C}" dt="2021-08-03T13:22:13.869" v="878" actId="26606"/>
          <ac:spMkLst>
            <pc:docMk/>
            <pc:sldMk cId="0" sldId="257"/>
            <ac:spMk id="50" creationId="{B96F7385-8EF1-4A55-9FEE-FD1522C3B843}"/>
          </ac:spMkLst>
        </pc:spChg>
        <pc:spChg chg="add del">
          <ac:chgData name="MARASANI JAYASURYA - AM.EN.U4AIE20048" userId="b9b4b4d4-db5f-4109-b4fb-67f138fd70ce" providerId="ADAL" clId="{9DBA88F3-5A57-435E-B2D4-CC7B513C498C}" dt="2021-08-03T13:22:16.093" v="882" actId="26606"/>
          <ac:spMkLst>
            <pc:docMk/>
            <pc:sldMk cId="0" sldId="257"/>
            <ac:spMk id="54" creationId="{09588DA8-065E-4F6F-8EFD-43104AB2E0CF}"/>
          </ac:spMkLst>
        </pc:spChg>
        <pc:spChg chg="add del">
          <ac:chgData name="MARASANI JAYASURYA - AM.EN.U4AIE20048" userId="b9b4b4d4-db5f-4109-b4fb-67f138fd70ce" providerId="ADAL" clId="{9DBA88F3-5A57-435E-B2D4-CC7B513C498C}" dt="2021-08-03T13:22:16.093" v="882" actId="26606"/>
          <ac:spMkLst>
            <pc:docMk/>
            <pc:sldMk cId="0" sldId="257"/>
            <ac:spMk id="55" creationId="{C4285719-470E-454C-AF62-8323075F1F5B}"/>
          </ac:spMkLst>
        </pc:spChg>
        <pc:spChg chg="add del">
          <ac:chgData name="MARASANI JAYASURYA - AM.EN.U4AIE20048" userId="b9b4b4d4-db5f-4109-b4fb-67f138fd70ce" providerId="ADAL" clId="{9DBA88F3-5A57-435E-B2D4-CC7B513C498C}" dt="2021-08-03T13:22:16.093" v="882" actId="26606"/>
          <ac:spMkLst>
            <pc:docMk/>
            <pc:sldMk cId="0" sldId="257"/>
            <ac:spMk id="56" creationId="{CD9FE4EF-C4D8-49A0-B2FF-81D8DB7D8A24}"/>
          </ac:spMkLst>
        </pc:spChg>
        <pc:spChg chg="add del">
          <ac:chgData name="MARASANI JAYASURYA - AM.EN.U4AIE20048" userId="b9b4b4d4-db5f-4109-b4fb-67f138fd70ce" providerId="ADAL" clId="{9DBA88F3-5A57-435E-B2D4-CC7B513C498C}" dt="2021-08-03T13:22:16.093" v="882" actId="26606"/>
          <ac:spMkLst>
            <pc:docMk/>
            <pc:sldMk cId="0" sldId="257"/>
            <ac:spMk id="57" creationId="{4300840D-0A0B-4512-BACA-B439D5B9C57C}"/>
          </ac:spMkLst>
        </pc:spChg>
        <pc:spChg chg="add del">
          <ac:chgData name="MARASANI JAYASURYA - AM.EN.U4AIE20048" userId="b9b4b4d4-db5f-4109-b4fb-67f138fd70ce" providerId="ADAL" clId="{9DBA88F3-5A57-435E-B2D4-CC7B513C498C}" dt="2021-08-03T13:22:16.093" v="882" actId="26606"/>
          <ac:spMkLst>
            <pc:docMk/>
            <pc:sldMk cId="0" sldId="257"/>
            <ac:spMk id="58" creationId="{D2B78728-A580-49A7-84F9-6EF6F583ADE0}"/>
          </ac:spMkLst>
        </pc:spChg>
        <pc:spChg chg="add del">
          <ac:chgData name="MARASANI JAYASURYA - AM.EN.U4AIE20048" userId="b9b4b4d4-db5f-4109-b4fb-67f138fd70ce" providerId="ADAL" clId="{9DBA88F3-5A57-435E-B2D4-CC7B513C498C}" dt="2021-08-03T13:22:16.093" v="882" actId="26606"/>
          <ac:spMkLst>
            <pc:docMk/>
            <pc:sldMk cId="0" sldId="257"/>
            <ac:spMk id="59" creationId="{38FAA1A1-D861-433F-88FA-1E9D6FD31D11}"/>
          </ac:spMkLst>
        </pc:spChg>
        <pc:spChg chg="add del">
          <ac:chgData name="MARASANI JAYASURYA - AM.EN.U4AIE20048" userId="b9b4b4d4-db5f-4109-b4fb-67f138fd70ce" providerId="ADAL" clId="{9DBA88F3-5A57-435E-B2D4-CC7B513C498C}" dt="2021-08-03T13:22:16.093" v="882" actId="26606"/>
          <ac:spMkLst>
            <pc:docMk/>
            <pc:sldMk cId="0" sldId="257"/>
            <ac:spMk id="60" creationId="{8D71EDA1-87BF-4D5D-AB79-F346FD19278A}"/>
          </ac:spMkLst>
        </pc:spChg>
        <pc:spChg chg="add del">
          <ac:chgData name="MARASANI JAYASURYA - AM.EN.U4AIE20048" userId="b9b4b4d4-db5f-4109-b4fb-67f138fd70ce" providerId="ADAL" clId="{9DBA88F3-5A57-435E-B2D4-CC7B513C498C}" dt="2021-08-03T13:22:16.093" v="882" actId="26606"/>
          <ac:spMkLst>
            <pc:docMk/>
            <pc:sldMk cId="0" sldId="257"/>
            <ac:spMk id="61" creationId="{B96F7385-8EF1-4A55-9FEE-FD1522C3B843}"/>
          </ac:spMkLst>
        </pc:spChg>
        <pc:spChg chg="add del">
          <ac:chgData name="MARASANI JAYASURYA - AM.EN.U4AIE20048" userId="b9b4b4d4-db5f-4109-b4fb-67f138fd70ce" providerId="ADAL" clId="{9DBA88F3-5A57-435E-B2D4-CC7B513C498C}" dt="2021-08-03T13:22:17.456" v="884" actId="26606"/>
          <ac:spMkLst>
            <pc:docMk/>
            <pc:sldMk cId="0" sldId="257"/>
            <ac:spMk id="63" creationId="{777A147A-9ED8-46B4-8660-1B3C2AA880B5}"/>
          </ac:spMkLst>
        </pc:spChg>
        <pc:spChg chg="add del">
          <ac:chgData name="MARASANI JAYASURYA - AM.EN.U4AIE20048" userId="b9b4b4d4-db5f-4109-b4fb-67f138fd70ce" providerId="ADAL" clId="{9DBA88F3-5A57-435E-B2D4-CC7B513C498C}" dt="2021-08-03T13:22:17.456" v="884" actId="26606"/>
          <ac:spMkLst>
            <pc:docMk/>
            <pc:sldMk cId="0" sldId="257"/>
            <ac:spMk id="64" creationId="{5D6C15A0-C087-4593-8414-2B4EC1CDC3DE}"/>
          </ac:spMkLst>
        </pc:spChg>
        <pc:spChg chg="add del">
          <ac:chgData name="MARASANI JAYASURYA - AM.EN.U4AIE20048" userId="b9b4b4d4-db5f-4109-b4fb-67f138fd70ce" providerId="ADAL" clId="{9DBA88F3-5A57-435E-B2D4-CC7B513C498C}" dt="2021-08-03T13:22:17.456" v="884" actId="26606"/>
          <ac:spMkLst>
            <pc:docMk/>
            <pc:sldMk cId="0" sldId="257"/>
            <ac:spMk id="65" creationId="{B96F7385-8EF1-4A55-9FEE-FD1522C3B843}"/>
          </ac:spMkLst>
        </pc:spChg>
        <pc:spChg chg="add del">
          <ac:chgData name="MARASANI JAYASURYA - AM.EN.U4AIE20048" userId="b9b4b4d4-db5f-4109-b4fb-67f138fd70ce" providerId="ADAL" clId="{9DBA88F3-5A57-435E-B2D4-CC7B513C498C}" dt="2021-08-03T13:22:18.738" v="886" actId="26606"/>
          <ac:spMkLst>
            <pc:docMk/>
            <pc:sldMk cId="0" sldId="257"/>
            <ac:spMk id="67" creationId="{46D6306C-ED4F-4AAE-B4A5-EEA6AFAD726E}"/>
          </ac:spMkLst>
        </pc:spChg>
        <pc:spChg chg="add del">
          <ac:chgData name="MARASANI JAYASURYA - AM.EN.U4AIE20048" userId="b9b4b4d4-db5f-4109-b4fb-67f138fd70ce" providerId="ADAL" clId="{9DBA88F3-5A57-435E-B2D4-CC7B513C498C}" dt="2021-08-03T13:22:18.738" v="886" actId="26606"/>
          <ac:spMkLst>
            <pc:docMk/>
            <pc:sldMk cId="0" sldId="257"/>
            <ac:spMk id="68" creationId="{0EC5361D-F897-4856-B945-0455A365EB24}"/>
          </ac:spMkLst>
        </pc:spChg>
        <pc:spChg chg="add del">
          <ac:chgData name="MARASANI JAYASURYA - AM.EN.U4AIE20048" userId="b9b4b4d4-db5f-4109-b4fb-67f138fd70ce" providerId="ADAL" clId="{9DBA88F3-5A57-435E-B2D4-CC7B513C498C}" dt="2021-08-03T13:22:18.738" v="886" actId="26606"/>
          <ac:spMkLst>
            <pc:docMk/>
            <pc:sldMk cId="0" sldId="257"/>
            <ac:spMk id="69" creationId="{4508C0C5-2268-42B5-B3C8-4D0899E05F8C}"/>
          </ac:spMkLst>
        </pc:spChg>
        <pc:spChg chg="add del">
          <ac:chgData name="MARASANI JAYASURYA - AM.EN.U4AIE20048" userId="b9b4b4d4-db5f-4109-b4fb-67f138fd70ce" providerId="ADAL" clId="{9DBA88F3-5A57-435E-B2D4-CC7B513C498C}" dt="2021-08-03T13:22:18.738" v="886" actId="26606"/>
          <ac:spMkLst>
            <pc:docMk/>
            <pc:sldMk cId="0" sldId="257"/>
            <ac:spMk id="70" creationId="{141ACBDB-38F8-4B34-8183-BD95B4E55A62}"/>
          </ac:spMkLst>
        </pc:spChg>
        <pc:spChg chg="add del">
          <ac:chgData name="MARASANI JAYASURYA - AM.EN.U4AIE20048" userId="b9b4b4d4-db5f-4109-b4fb-67f138fd70ce" providerId="ADAL" clId="{9DBA88F3-5A57-435E-B2D4-CC7B513C498C}" dt="2021-08-03T13:22:18.738" v="886" actId="26606"/>
          <ac:spMkLst>
            <pc:docMk/>
            <pc:sldMk cId="0" sldId="257"/>
            <ac:spMk id="71" creationId="{DE00DB52-3455-4E2F-867B-A6D0516E175B}"/>
          </ac:spMkLst>
        </pc:spChg>
        <pc:spChg chg="add del">
          <ac:chgData name="MARASANI JAYASURYA - AM.EN.U4AIE20048" userId="b9b4b4d4-db5f-4109-b4fb-67f138fd70ce" providerId="ADAL" clId="{9DBA88F3-5A57-435E-B2D4-CC7B513C498C}" dt="2021-08-03T13:22:18.738" v="886" actId="26606"/>
          <ac:spMkLst>
            <pc:docMk/>
            <pc:sldMk cId="0" sldId="257"/>
            <ac:spMk id="72" creationId="{B96F7385-8EF1-4A55-9FEE-FD1522C3B843}"/>
          </ac:spMkLst>
        </pc:spChg>
        <pc:spChg chg="add del">
          <ac:chgData name="MARASANI JAYASURYA - AM.EN.U4AIE20048" userId="b9b4b4d4-db5f-4109-b4fb-67f138fd70ce" providerId="ADAL" clId="{9DBA88F3-5A57-435E-B2D4-CC7B513C498C}" dt="2021-08-03T13:22:18.738" v="886" actId="26606"/>
          <ac:spMkLst>
            <pc:docMk/>
            <pc:sldMk cId="0" sldId="257"/>
            <ac:spMk id="73" creationId="{9E914C83-E0D8-4953-92D5-169D28CB43AE}"/>
          </ac:spMkLst>
        </pc:spChg>
        <pc:spChg chg="add del">
          <ac:chgData name="MARASANI JAYASURYA - AM.EN.U4AIE20048" userId="b9b4b4d4-db5f-4109-b4fb-67f138fd70ce" providerId="ADAL" clId="{9DBA88F3-5A57-435E-B2D4-CC7B513C498C}" dt="2021-08-03T13:22:18.738" v="886" actId="26606"/>
          <ac:spMkLst>
            <pc:docMk/>
            <pc:sldMk cId="0" sldId="257"/>
            <ac:spMk id="74" creationId="{3512E083-F550-46AF-8490-767ECFD00CB7}"/>
          </ac:spMkLst>
        </pc:spChg>
        <pc:spChg chg="add del">
          <ac:chgData name="MARASANI JAYASURYA - AM.EN.U4AIE20048" userId="b9b4b4d4-db5f-4109-b4fb-67f138fd70ce" providerId="ADAL" clId="{9DBA88F3-5A57-435E-B2D4-CC7B513C498C}" dt="2021-08-03T13:22:19.989" v="888" actId="26606"/>
          <ac:spMkLst>
            <pc:docMk/>
            <pc:sldMk cId="0" sldId="257"/>
            <ac:spMk id="76" creationId="{C9A36457-A5F4-4103-A443-02581C09185B}"/>
          </ac:spMkLst>
        </pc:spChg>
        <pc:spChg chg="add del">
          <ac:chgData name="MARASANI JAYASURYA - AM.EN.U4AIE20048" userId="b9b4b4d4-db5f-4109-b4fb-67f138fd70ce" providerId="ADAL" clId="{9DBA88F3-5A57-435E-B2D4-CC7B513C498C}" dt="2021-08-03T13:22:19.989" v="888" actId="26606"/>
          <ac:spMkLst>
            <pc:docMk/>
            <pc:sldMk cId="0" sldId="257"/>
            <ac:spMk id="77" creationId="{DC5FB7E8-B636-40FA-BE8D-48145C0F5C57}"/>
          </ac:spMkLst>
        </pc:spChg>
        <pc:spChg chg="add del">
          <ac:chgData name="MARASANI JAYASURYA - AM.EN.U4AIE20048" userId="b9b4b4d4-db5f-4109-b4fb-67f138fd70ce" providerId="ADAL" clId="{9DBA88F3-5A57-435E-B2D4-CC7B513C498C}" dt="2021-08-03T13:22:19.989" v="888" actId="26606"/>
          <ac:spMkLst>
            <pc:docMk/>
            <pc:sldMk cId="0" sldId="257"/>
            <ac:spMk id="78" creationId="{B96F7385-8EF1-4A55-9FEE-FD1522C3B843}"/>
          </ac:spMkLst>
        </pc:spChg>
        <pc:spChg chg="add del">
          <ac:chgData name="MARASANI JAYASURYA - AM.EN.U4AIE20048" userId="b9b4b4d4-db5f-4109-b4fb-67f138fd70ce" providerId="ADAL" clId="{9DBA88F3-5A57-435E-B2D4-CC7B513C498C}" dt="2021-08-03T13:22:19.989" v="888" actId="26606"/>
          <ac:spMkLst>
            <pc:docMk/>
            <pc:sldMk cId="0" sldId="257"/>
            <ac:spMk id="79" creationId="{142DCE2C-2863-46FA-9BE7-24365A24D9BA}"/>
          </ac:spMkLst>
        </pc:spChg>
        <pc:spChg chg="add del">
          <ac:chgData name="MARASANI JAYASURYA - AM.EN.U4AIE20048" userId="b9b4b4d4-db5f-4109-b4fb-67f138fd70ce" providerId="ADAL" clId="{9DBA88F3-5A57-435E-B2D4-CC7B513C498C}" dt="2021-08-03T13:22:24.145" v="890" actId="26606"/>
          <ac:spMkLst>
            <pc:docMk/>
            <pc:sldMk cId="0" sldId="257"/>
            <ac:spMk id="81" creationId="{6A1473A6-3F22-483E-8A30-80B9D2B14592}"/>
          </ac:spMkLst>
        </pc:spChg>
        <pc:spChg chg="add del">
          <ac:chgData name="MARASANI JAYASURYA - AM.EN.U4AIE20048" userId="b9b4b4d4-db5f-4109-b4fb-67f138fd70ce" providerId="ADAL" clId="{9DBA88F3-5A57-435E-B2D4-CC7B513C498C}" dt="2021-08-03T13:22:24.145" v="890" actId="26606"/>
          <ac:spMkLst>
            <pc:docMk/>
            <pc:sldMk cId="0" sldId="257"/>
            <ac:spMk id="84" creationId="{B96F7385-8EF1-4A55-9FEE-FD1522C3B843}"/>
          </ac:spMkLst>
        </pc:spChg>
        <pc:spChg chg="add del">
          <ac:chgData name="MARASANI JAYASURYA - AM.EN.U4AIE20048" userId="b9b4b4d4-db5f-4109-b4fb-67f138fd70ce" providerId="ADAL" clId="{9DBA88F3-5A57-435E-B2D4-CC7B513C498C}" dt="2021-08-03T13:22:25.711" v="892" actId="26606"/>
          <ac:spMkLst>
            <pc:docMk/>
            <pc:sldMk cId="0" sldId="257"/>
            <ac:spMk id="86" creationId="{081EA652-8C6A-4E69-BEB9-170809474553}"/>
          </ac:spMkLst>
        </pc:spChg>
        <pc:spChg chg="add del">
          <ac:chgData name="MARASANI JAYASURYA - AM.EN.U4AIE20048" userId="b9b4b4d4-db5f-4109-b4fb-67f138fd70ce" providerId="ADAL" clId="{9DBA88F3-5A57-435E-B2D4-CC7B513C498C}" dt="2021-08-03T13:22:25.711" v="892" actId="26606"/>
          <ac:spMkLst>
            <pc:docMk/>
            <pc:sldMk cId="0" sldId="257"/>
            <ac:spMk id="87" creationId="{5298780A-33B9-4EA2-8F67-DE68AD62841B}"/>
          </ac:spMkLst>
        </pc:spChg>
        <pc:spChg chg="add del">
          <ac:chgData name="MARASANI JAYASURYA - AM.EN.U4AIE20048" userId="b9b4b4d4-db5f-4109-b4fb-67f138fd70ce" providerId="ADAL" clId="{9DBA88F3-5A57-435E-B2D4-CC7B513C498C}" dt="2021-08-03T13:22:25.711" v="892" actId="26606"/>
          <ac:spMkLst>
            <pc:docMk/>
            <pc:sldMk cId="0" sldId="257"/>
            <ac:spMk id="88" creationId="{7F488E8B-4E1E-4402-8935-D4E6C02615C7}"/>
          </ac:spMkLst>
        </pc:spChg>
        <pc:spChg chg="add del">
          <ac:chgData name="MARASANI JAYASURYA - AM.EN.U4AIE20048" userId="b9b4b4d4-db5f-4109-b4fb-67f138fd70ce" providerId="ADAL" clId="{9DBA88F3-5A57-435E-B2D4-CC7B513C498C}" dt="2021-08-03T13:22:25.711" v="892" actId="26606"/>
          <ac:spMkLst>
            <pc:docMk/>
            <pc:sldMk cId="0" sldId="257"/>
            <ac:spMk id="90" creationId="{B96F7385-8EF1-4A55-9FEE-FD1522C3B843}"/>
          </ac:spMkLst>
        </pc:spChg>
        <pc:spChg chg="add del">
          <ac:chgData name="MARASANI JAYASURYA - AM.EN.U4AIE20048" userId="b9b4b4d4-db5f-4109-b4fb-67f138fd70ce" providerId="ADAL" clId="{9DBA88F3-5A57-435E-B2D4-CC7B513C498C}" dt="2021-08-03T13:22:26.933" v="894" actId="26606"/>
          <ac:spMkLst>
            <pc:docMk/>
            <pc:sldMk cId="0" sldId="257"/>
            <ac:spMk id="92" creationId="{8B9AA7C6-5E5A-498E-A6DF-A943376E09BC}"/>
          </ac:spMkLst>
        </pc:spChg>
        <pc:spChg chg="add del">
          <ac:chgData name="MARASANI JAYASURYA - AM.EN.U4AIE20048" userId="b9b4b4d4-db5f-4109-b4fb-67f138fd70ce" providerId="ADAL" clId="{9DBA88F3-5A57-435E-B2D4-CC7B513C498C}" dt="2021-08-03T13:22:26.933" v="894" actId="26606"/>
          <ac:spMkLst>
            <pc:docMk/>
            <pc:sldMk cId="0" sldId="257"/>
            <ac:spMk id="95" creationId="{81E140AE-0ABF-47C8-BF32-7D2F0CF2BA44}"/>
          </ac:spMkLst>
        </pc:spChg>
        <pc:spChg chg="add del">
          <ac:chgData name="MARASANI JAYASURYA - AM.EN.U4AIE20048" userId="b9b4b4d4-db5f-4109-b4fb-67f138fd70ce" providerId="ADAL" clId="{9DBA88F3-5A57-435E-B2D4-CC7B513C498C}" dt="2021-08-03T13:22:26.933" v="894" actId="26606"/>
          <ac:spMkLst>
            <pc:docMk/>
            <pc:sldMk cId="0" sldId="257"/>
            <ac:spMk id="96" creationId="{CBC4F608-B4B8-48C3-9572-C0F061B1CD99}"/>
          </ac:spMkLst>
        </pc:spChg>
        <pc:spChg chg="add del">
          <ac:chgData name="MARASANI JAYASURYA - AM.EN.U4AIE20048" userId="b9b4b4d4-db5f-4109-b4fb-67f138fd70ce" providerId="ADAL" clId="{9DBA88F3-5A57-435E-B2D4-CC7B513C498C}" dt="2021-08-03T13:22:26.933" v="894" actId="26606"/>
          <ac:spMkLst>
            <pc:docMk/>
            <pc:sldMk cId="0" sldId="257"/>
            <ac:spMk id="97" creationId="{B96F7385-8EF1-4A55-9FEE-FD1522C3B843}"/>
          </ac:spMkLst>
        </pc:spChg>
        <pc:spChg chg="add del">
          <ac:chgData name="MARASANI JAYASURYA - AM.EN.U4AIE20048" userId="b9b4b4d4-db5f-4109-b4fb-67f138fd70ce" providerId="ADAL" clId="{9DBA88F3-5A57-435E-B2D4-CC7B513C498C}" dt="2021-08-03T13:22:28.201" v="896" actId="26606"/>
          <ac:spMkLst>
            <pc:docMk/>
            <pc:sldMk cId="0" sldId="257"/>
            <ac:spMk id="99" creationId="{C7FA33FF-088D-4F16-95A2-2C64D353DEA8}"/>
          </ac:spMkLst>
        </pc:spChg>
        <pc:spChg chg="add del">
          <ac:chgData name="MARASANI JAYASURYA - AM.EN.U4AIE20048" userId="b9b4b4d4-db5f-4109-b4fb-67f138fd70ce" providerId="ADAL" clId="{9DBA88F3-5A57-435E-B2D4-CC7B513C498C}" dt="2021-08-03T13:22:28.201" v="896" actId="26606"/>
          <ac:spMkLst>
            <pc:docMk/>
            <pc:sldMk cId="0" sldId="257"/>
            <ac:spMk id="100" creationId="{A376EFB1-01CF-419F-ABF1-2AF02BBFCBD1}"/>
          </ac:spMkLst>
        </pc:spChg>
        <pc:spChg chg="add del">
          <ac:chgData name="MARASANI JAYASURYA - AM.EN.U4AIE20048" userId="b9b4b4d4-db5f-4109-b4fb-67f138fd70ce" providerId="ADAL" clId="{9DBA88F3-5A57-435E-B2D4-CC7B513C498C}" dt="2021-08-03T13:22:28.201" v="896" actId="26606"/>
          <ac:spMkLst>
            <pc:docMk/>
            <pc:sldMk cId="0" sldId="257"/>
            <ac:spMk id="101" creationId="{FF9DEA15-78BD-4750-AA18-B9F28A6D5AB8}"/>
          </ac:spMkLst>
        </pc:spChg>
        <pc:spChg chg="add del">
          <ac:chgData name="MARASANI JAYASURYA - AM.EN.U4AIE20048" userId="b9b4b4d4-db5f-4109-b4fb-67f138fd70ce" providerId="ADAL" clId="{9DBA88F3-5A57-435E-B2D4-CC7B513C498C}" dt="2021-08-03T13:22:28.201" v="896" actId="26606"/>
          <ac:spMkLst>
            <pc:docMk/>
            <pc:sldMk cId="0" sldId="257"/>
            <ac:spMk id="102" creationId="{B96F7385-8EF1-4A55-9FEE-FD1522C3B843}"/>
          </ac:spMkLst>
        </pc:spChg>
        <pc:spChg chg="add del">
          <ac:chgData name="MARASANI JAYASURYA - AM.EN.U4AIE20048" userId="b9b4b4d4-db5f-4109-b4fb-67f138fd70ce" providerId="ADAL" clId="{9DBA88F3-5A57-435E-B2D4-CC7B513C498C}" dt="2021-08-03T13:22:30.187" v="898" actId="26606"/>
          <ac:spMkLst>
            <pc:docMk/>
            <pc:sldMk cId="0" sldId="257"/>
            <ac:spMk id="104" creationId="{5C8908E2-EE49-44D2-9428-A28D2312A8D5}"/>
          </ac:spMkLst>
        </pc:spChg>
        <pc:spChg chg="add del">
          <ac:chgData name="MARASANI JAYASURYA - AM.EN.U4AIE20048" userId="b9b4b4d4-db5f-4109-b4fb-67f138fd70ce" providerId="ADAL" clId="{9DBA88F3-5A57-435E-B2D4-CC7B513C498C}" dt="2021-08-03T13:22:30.187" v="898" actId="26606"/>
          <ac:spMkLst>
            <pc:docMk/>
            <pc:sldMk cId="0" sldId="257"/>
            <ac:spMk id="107" creationId="{BD92035A-AA2F-4CD8-A556-1CE8BDEC75BD}"/>
          </ac:spMkLst>
        </pc:spChg>
        <pc:spChg chg="add del">
          <ac:chgData name="MARASANI JAYASURYA - AM.EN.U4AIE20048" userId="b9b4b4d4-db5f-4109-b4fb-67f138fd70ce" providerId="ADAL" clId="{9DBA88F3-5A57-435E-B2D4-CC7B513C498C}" dt="2021-08-03T13:22:30.187" v="898" actId="26606"/>
          <ac:spMkLst>
            <pc:docMk/>
            <pc:sldMk cId="0" sldId="257"/>
            <ac:spMk id="108" creationId="{ED888B23-07FA-482A-96DF-47E31AF1A603}"/>
          </ac:spMkLst>
        </pc:spChg>
        <pc:spChg chg="add del">
          <ac:chgData name="MARASANI JAYASURYA - AM.EN.U4AIE20048" userId="b9b4b4d4-db5f-4109-b4fb-67f138fd70ce" providerId="ADAL" clId="{9DBA88F3-5A57-435E-B2D4-CC7B513C498C}" dt="2021-08-03T13:22:30.187" v="898" actId="26606"/>
          <ac:spMkLst>
            <pc:docMk/>
            <pc:sldMk cId="0" sldId="257"/>
            <ac:spMk id="109" creationId="{B96F7385-8EF1-4A55-9FEE-FD1522C3B843}"/>
          </ac:spMkLst>
        </pc:spChg>
        <pc:spChg chg="add del">
          <ac:chgData name="MARASANI JAYASURYA - AM.EN.U4AIE20048" userId="b9b4b4d4-db5f-4109-b4fb-67f138fd70ce" providerId="ADAL" clId="{9DBA88F3-5A57-435E-B2D4-CC7B513C498C}" dt="2021-08-03T13:22:31.611" v="900" actId="26606"/>
          <ac:spMkLst>
            <pc:docMk/>
            <pc:sldMk cId="0" sldId="257"/>
            <ac:spMk id="111" creationId="{3AD318CC-E2A8-4E27-9548-A047A78999B1}"/>
          </ac:spMkLst>
        </pc:spChg>
        <pc:spChg chg="add del">
          <ac:chgData name="MARASANI JAYASURYA - AM.EN.U4AIE20048" userId="b9b4b4d4-db5f-4109-b4fb-67f138fd70ce" providerId="ADAL" clId="{9DBA88F3-5A57-435E-B2D4-CC7B513C498C}" dt="2021-08-03T13:22:31.611" v="900" actId="26606"/>
          <ac:spMkLst>
            <pc:docMk/>
            <pc:sldMk cId="0" sldId="257"/>
            <ac:spMk id="115" creationId="{2C1BBA94-3F40-40AA-8BB9-E69E25E537C1}"/>
          </ac:spMkLst>
        </pc:spChg>
        <pc:spChg chg="add del">
          <ac:chgData name="MARASANI JAYASURYA - AM.EN.U4AIE20048" userId="b9b4b4d4-db5f-4109-b4fb-67f138fd70ce" providerId="ADAL" clId="{9DBA88F3-5A57-435E-B2D4-CC7B513C498C}" dt="2021-08-03T13:22:31.611" v="900" actId="26606"/>
          <ac:spMkLst>
            <pc:docMk/>
            <pc:sldMk cId="0" sldId="257"/>
            <ac:spMk id="116" creationId="{B96F7385-8EF1-4A55-9FEE-FD1522C3B843}"/>
          </ac:spMkLst>
        </pc:spChg>
        <pc:spChg chg="add del">
          <ac:chgData name="MARASANI JAYASURYA - AM.EN.U4AIE20048" userId="b9b4b4d4-db5f-4109-b4fb-67f138fd70ce" providerId="ADAL" clId="{9DBA88F3-5A57-435E-B2D4-CC7B513C498C}" dt="2021-08-03T13:22:33.283" v="902" actId="26606"/>
          <ac:spMkLst>
            <pc:docMk/>
            <pc:sldMk cId="0" sldId="257"/>
            <ac:spMk id="118" creationId="{17718681-A12E-49D6-9925-DD7C68176D61}"/>
          </ac:spMkLst>
        </pc:spChg>
        <pc:spChg chg="add del">
          <ac:chgData name="MARASANI JAYASURYA - AM.EN.U4AIE20048" userId="b9b4b4d4-db5f-4109-b4fb-67f138fd70ce" providerId="ADAL" clId="{9DBA88F3-5A57-435E-B2D4-CC7B513C498C}" dt="2021-08-03T13:22:33.283" v="902" actId="26606"/>
          <ac:spMkLst>
            <pc:docMk/>
            <pc:sldMk cId="0" sldId="257"/>
            <ac:spMk id="119" creationId="{FBD77573-9EF2-4C35-8285-A1CF6FBB0EA5}"/>
          </ac:spMkLst>
        </pc:spChg>
        <pc:spChg chg="add del">
          <ac:chgData name="MARASANI JAYASURYA - AM.EN.U4AIE20048" userId="b9b4b4d4-db5f-4109-b4fb-67f138fd70ce" providerId="ADAL" clId="{9DBA88F3-5A57-435E-B2D4-CC7B513C498C}" dt="2021-08-03T13:22:33.283" v="902" actId="26606"/>
          <ac:spMkLst>
            <pc:docMk/>
            <pc:sldMk cId="0" sldId="257"/>
            <ac:spMk id="120" creationId="{B96F7385-8EF1-4A55-9FEE-FD1522C3B843}"/>
          </ac:spMkLst>
        </pc:spChg>
        <pc:spChg chg="add del">
          <ac:chgData name="MARASANI JAYASURYA - AM.EN.U4AIE20048" userId="b9b4b4d4-db5f-4109-b4fb-67f138fd70ce" providerId="ADAL" clId="{9DBA88F3-5A57-435E-B2D4-CC7B513C498C}" dt="2021-08-03T13:22:34.582" v="904" actId="26606"/>
          <ac:spMkLst>
            <pc:docMk/>
            <pc:sldMk cId="0" sldId="257"/>
            <ac:spMk id="122" creationId="{2B566528-1B12-4246-9431-5C2D7D081168}"/>
          </ac:spMkLst>
        </pc:spChg>
        <pc:spChg chg="add del">
          <ac:chgData name="MARASANI JAYASURYA - AM.EN.U4AIE20048" userId="b9b4b4d4-db5f-4109-b4fb-67f138fd70ce" providerId="ADAL" clId="{9DBA88F3-5A57-435E-B2D4-CC7B513C498C}" dt="2021-08-03T13:22:34.582" v="904" actId="26606"/>
          <ac:spMkLst>
            <pc:docMk/>
            <pc:sldMk cId="0" sldId="257"/>
            <ac:spMk id="123" creationId="{B96F7385-8EF1-4A55-9FEE-FD1522C3B843}"/>
          </ac:spMkLst>
        </pc:spChg>
        <pc:spChg chg="add del">
          <ac:chgData name="MARASANI JAYASURYA - AM.EN.U4AIE20048" userId="b9b4b4d4-db5f-4109-b4fb-67f138fd70ce" providerId="ADAL" clId="{9DBA88F3-5A57-435E-B2D4-CC7B513C498C}" dt="2021-08-03T13:22:34.582" v="904" actId="26606"/>
          <ac:spMkLst>
            <pc:docMk/>
            <pc:sldMk cId="0" sldId="257"/>
            <ac:spMk id="124" creationId="{2E80C965-DB6D-4F81-9E9E-B027384D0BD6}"/>
          </ac:spMkLst>
        </pc:spChg>
        <pc:spChg chg="add del">
          <ac:chgData name="MARASANI JAYASURYA - AM.EN.U4AIE20048" userId="b9b4b4d4-db5f-4109-b4fb-67f138fd70ce" providerId="ADAL" clId="{9DBA88F3-5A57-435E-B2D4-CC7B513C498C}" dt="2021-08-03T13:22:34.582" v="904" actId="26606"/>
          <ac:spMkLst>
            <pc:docMk/>
            <pc:sldMk cId="0" sldId="257"/>
            <ac:spMk id="125" creationId="{A580F890-B085-4E95-96AA-55AEBEC5CE6E}"/>
          </ac:spMkLst>
        </pc:spChg>
        <pc:spChg chg="add del">
          <ac:chgData name="MARASANI JAYASURYA - AM.EN.U4AIE20048" userId="b9b4b4d4-db5f-4109-b4fb-67f138fd70ce" providerId="ADAL" clId="{9DBA88F3-5A57-435E-B2D4-CC7B513C498C}" dt="2021-08-03T13:22:34.582" v="904" actId="26606"/>
          <ac:spMkLst>
            <pc:docMk/>
            <pc:sldMk cId="0" sldId="257"/>
            <ac:spMk id="126" creationId="{D3F51FEB-38FB-4F6C-9F7B-2F2AFAB65463}"/>
          </ac:spMkLst>
        </pc:spChg>
        <pc:spChg chg="add del">
          <ac:chgData name="MARASANI JAYASURYA - AM.EN.U4AIE20048" userId="b9b4b4d4-db5f-4109-b4fb-67f138fd70ce" providerId="ADAL" clId="{9DBA88F3-5A57-435E-B2D4-CC7B513C498C}" dt="2021-08-03T13:22:34.582" v="904" actId="26606"/>
          <ac:spMkLst>
            <pc:docMk/>
            <pc:sldMk cId="0" sldId="257"/>
            <ac:spMk id="127" creationId="{1E547BA6-BAE0-43BB-A7CA-60F69CE252F0}"/>
          </ac:spMkLst>
        </pc:spChg>
        <pc:spChg chg="add del">
          <ac:chgData name="MARASANI JAYASURYA - AM.EN.U4AIE20048" userId="b9b4b4d4-db5f-4109-b4fb-67f138fd70ce" providerId="ADAL" clId="{9DBA88F3-5A57-435E-B2D4-CC7B513C498C}" dt="2021-08-03T13:22:35.662" v="906" actId="26606"/>
          <ac:spMkLst>
            <pc:docMk/>
            <pc:sldMk cId="0" sldId="257"/>
            <ac:spMk id="129" creationId="{1E234CF4-802C-4AA1-B540-36C3B838C462}"/>
          </ac:spMkLst>
        </pc:spChg>
        <pc:spChg chg="add del">
          <ac:chgData name="MARASANI JAYASURYA - AM.EN.U4AIE20048" userId="b9b4b4d4-db5f-4109-b4fb-67f138fd70ce" providerId="ADAL" clId="{9DBA88F3-5A57-435E-B2D4-CC7B513C498C}" dt="2021-08-03T13:22:35.662" v="906" actId="26606"/>
          <ac:spMkLst>
            <pc:docMk/>
            <pc:sldMk cId="0" sldId="257"/>
            <ac:spMk id="130" creationId="{A5271697-90F1-4A23-8EF2-0179F2EAFACB}"/>
          </ac:spMkLst>
        </pc:spChg>
        <pc:spChg chg="add del">
          <ac:chgData name="MARASANI JAYASURYA - AM.EN.U4AIE20048" userId="b9b4b4d4-db5f-4109-b4fb-67f138fd70ce" providerId="ADAL" clId="{9DBA88F3-5A57-435E-B2D4-CC7B513C498C}" dt="2021-08-03T13:22:35.662" v="906" actId="26606"/>
          <ac:spMkLst>
            <pc:docMk/>
            <pc:sldMk cId="0" sldId="257"/>
            <ac:spMk id="131" creationId="{D9F5512A-48E1-4C07-B75E-3CCC517B6804}"/>
          </ac:spMkLst>
        </pc:spChg>
        <pc:spChg chg="add del">
          <ac:chgData name="MARASANI JAYASURYA - AM.EN.U4AIE20048" userId="b9b4b4d4-db5f-4109-b4fb-67f138fd70ce" providerId="ADAL" clId="{9DBA88F3-5A57-435E-B2D4-CC7B513C498C}" dt="2021-08-03T13:22:35.662" v="906" actId="26606"/>
          <ac:spMkLst>
            <pc:docMk/>
            <pc:sldMk cId="0" sldId="257"/>
            <ac:spMk id="132" creationId="{9D800584-727A-48CF-8223-244AD9717CAA}"/>
          </ac:spMkLst>
        </pc:spChg>
        <pc:spChg chg="add del">
          <ac:chgData name="MARASANI JAYASURYA - AM.EN.U4AIE20048" userId="b9b4b4d4-db5f-4109-b4fb-67f138fd70ce" providerId="ADAL" clId="{9DBA88F3-5A57-435E-B2D4-CC7B513C498C}" dt="2021-08-03T13:22:35.662" v="906" actId="26606"/>
          <ac:spMkLst>
            <pc:docMk/>
            <pc:sldMk cId="0" sldId="257"/>
            <ac:spMk id="148" creationId="{B96F7385-8EF1-4A55-9FEE-FD1522C3B843}"/>
          </ac:spMkLst>
        </pc:spChg>
        <pc:spChg chg="add del">
          <ac:chgData name="MARASANI JAYASURYA - AM.EN.U4AIE20048" userId="b9b4b4d4-db5f-4109-b4fb-67f138fd70ce" providerId="ADAL" clId="{9DBA88F3-5A57-435E-B2D4-CC7B513C498C}" dt="2021-08-03T13:22:36.898" v="908" actId="26606"/>
          <ac:spMkLst>
            <pc:docMk/>
            <pc:sldMk cId="0" sldId="257"/>
            <ac:spMk id="150" creationId="{081EA652-8C6A-4E69-BEB9-170809474553}"/>
          </ac:spMkLst>
        </pc:spChg>
        <pc:spChg chg="add del">
          <ac:chgData name="MARASANI JAYASURYA - AM.EN.U4AIE20048" userId="b9b4b4d4-db5f-4109-b4fb-67f138fd70ce" providerId="ADAL" clId="{9DBA88F3-5A57-435E-B2D4-CC7B513C498C}" dt="2021-08-03T13:22:36.898" v="908" actId="26606"/>
          <ac:spMkLst>
            <pc:docMk/>
            <pc:sldMk cId="0" sldId="257"/>
            <ac:spMk id="151" creationId="{5298780A-33B9-4EA2-8F67-DE68AD62841B}"/>
          </ac:spMkLst>
        </pc:spChg>
        <pc:spChg chg="add del">
          <ac:chgData name="MARASANI JAYASURYA - AM.EN.U4AIE20048" userId="b9b4b4d4-db5f-4109-b4fb-67f138fd70ce" providerId="ADAL" clId="{9DBA88F3-5A57-435E-B2D4-CC7B513C498C}" dt="2021-08-03T13:22:36.898" v="908" actId="26606"/>
          <ac:spMkLst>
            <pc:docMk/>
            <pc:sldMk cId="0" sldId="257"/>
            <ac:spMk id="152" creationId="{7F488E8B-4E1E-4402-8935-D4E6C02615C7}"/>
          </ac:spMkLst>
        </pc:spChg>
        <pc:spChg chg="add del">
          <ac:chgData name="MARASANI JAYASURYA - AM.EN.U4AIE20048" userId="b9b4b4d4-db5f-4109-b4fb-67f138fd70ce" providerId="ADAL" clId="{9DBA88F3-5A57-435E-B2D4-CC7B513C498C}" dt="2021-08-03T13:22:36.898" v="908" actId="26606"/>
          <ac:spMkLst>
            <pc:docMk/>
            <pc:sldMk cId="0" sldId="257"/>
            <ac:spMk id="153" creationId="{B96F7385-8EF1-4A55-9FEE-FD1522C3B843}"/>
          </ac:spMkLst>
        </pc:spChg>
        <pc:spChg chg="add del">
          <ac:chgData name="MARASANI JAYASURYA - AM.EN.U4AIE20048" userId="b9b4b4d4-db5f-4109-b4fb-67f138fd70ce" providerId="ADAL" clId="{9DBA88F3-5A57-435E-B2D4-CC7B513C498C}" dt="2021-08-03T13:22:38.619" v="910" actId="26606"/>
          <ac:spMkLst>
            <pc:docMk/>
            <pc:sldMk cId="0" sldId="257"/>
            <ac:spMk id="155" creationId="{979E27D9-03C7-44E2-9FF8-15D0C8506AF7}"/>
          </ac:spMkLst>
        </pc:spChg>
        <pc:spChg chg="add del">
          <ac:chgData name="MARASANI JAYASURYA - AM.EN.U4AIE20048" userId="b9b4b4d4-db5f-4109-b4fb-67f138fd70ce" providerId="ADAL" clId="{9DBA88F3-5A57-435E-B2D4-CC7B513C498C}" dt="2021-08-03T13:22:38.619" v="910" actId="26606"/>
          <ac:spMkLst>
            <pc:docMk/>
            <pc:sldMk cId="0" sldId="257"/>
            <ac:spMk id="156" creationId="{B96F7385-8EF1-4A55-9FEE-FD1522C3B843}"/>
          </ac:spMkLst>
        </pc:spChg>
        <pc:spChg chg="add del">
          <ac:chgData name="MARASANI JAYASURYA - AM.EN.U4AIE20048" userId="b9b4b4d4-db5f-4109-b4fb-67f138fd70ce" providerId="ADAL" clId="{9DBA88F3-5A57-435E-B2D4-CC7B513C498C}" dt="2021-08-03T13:22:38.619" v="910" actId="26606"/>
          <ac:spMkLst>
            <pc:docMk/>
            <pc:sldMk cId="0" sldId="257"/>
            <ac:spMk id="157" creationId="{EEBF1590-3B36-48EE-A89D-3B6F3CB256AB}"/>
          </ac:spMkLst>
        </pc:spChg>
        <pc:spChg chg="add del">
          <ac:chgData name="MARASANI JAYASURYA - AM.EN.U4AIE20048" userId="b9b4b4d4-db5f-4109-b4fb-67f138fd70ce" providerId="ADAL" clId="{9DBA88F3-5A57-435E-B2D4-CC7B513C498C}" dt="2021-08-03T13:22:38.619" v="910" actId="26606"/>
          <ac:spMkLst>
            <pc:docMk/>
            <pc:sldMk cId="0" sldId="257"/>
            <ac:spMk id="158" creationId="{AC8F6C8C-AB5A-4548-942D-E3FD40ACBC49}"/>
          </ac:spMkLst>
        </pc:spChg>
        <pc:spChg chg="add del">
          <ac:chgData name="MARASANI JAYASURYA - AM.EN.U4AIE20048" userId="b9b4b4d4-db5f-4109-b4fb-67f138fd70ce" providerId="ADAL" clId="{9DBA88F3-5A57-435E-B2D4-CC7B513C498C}" dt="2021-08-03T13:22:42.106" v="912" actId="26606"/>
          <ac:spMkLst>
            <pc:docMk/>
            <pc:sldMk cId="0" sldId="257"/>
            <ac:spMk id="160" creationId="{815925C2-A704-4D47-B1C1-3FCA52512EC1}"/>
          </ac:spMkLst>
        </pc:spChg>
        <pc:spChg chg="add del">
          <ac:chgData name="MARASANI JAYASURYA - AM.EN.U4AIE20048" userId="b9b4b4d4-db5f-4109-b4fb-67f138fd70ce" providerId="ADAL" clId="{9DBA88F3-5A57-435E-B2D4-CC7B513C498C}" dt="2021-08-03T13:22:42.106" v="912" actId="26606"/>
          <ac:spMkLst>
            <pc:docMk/>
            <pc:sldMk cId="0" sldId="257"/>
            <ac:spMk id="161" creationId="{01D4315C-C23C-4FD3-98DF-08C29E2292A8}"/>
          </ac:spMkLst>
        </pc:spChg>
        <pc:spChg chg="add del">
          <ac:chgData name="MARASANI JAYASURYA - AM.EN.U4AIE20048" userId="b9b4b4d4-db5f-4109-b4fb-67f138fd70ce" providerId="ADAL" clId="{9DBA88F3-5A57-435E-B2D4-CC7B513C498C}" dt="2021-08-03T13:22:42.106" v="912" actId="26606"/>
          <ac:spMkLst>
            <pc:docMk/>
            <pc:sldMk cId="0" sldId="257"/>
            <ac:spMk id="170" creationId="{B96F7385-8EF1-4A55-9FEE-FD1522C3B843}"/>
          </ac:spMkLst>
        </pc:spChg>
        <pc:spChg chg="add del">
          <ac:chgData name="MARASANI JAYASURYA - AM.EN.U4AIE20048" userId="b9b4b4d4-db5f-4109-b4fb-67f138fd70ce" providerId="ADAL" clId="{9DBA88F3-5A57-435E-B2D4-CC7B513C498C}" dt="2021-08-03T13:22:54.795" v="914" actId="26606"/>
          <ac:spMkLst>
            <pc:docMk/>
            <pc:sldMk cId="0" sldId="257"/>
            <ac:spMk id="172" creationId="{6A8AAC95-3719-4BCD-B710-4160043D9237}"/>
          </ac:spMkLst>
        </pc:spChg>
        <pc:spChg chg="add del">
          <ac:chgData name="MARASANI JAYASURYA - AM.EN.U4AIE20048" userId="b9b4b4d4-db5f-4109-b4fb-67f138fd70ce" providerId="ADAL" clId="{9DBA88F3-5A57-435E-B2D4-CC7B513C498C}" dt="2021-08-03T13:22:54.795" v="914" actId="26606"/>
          <ac:spMkLst>
            <pc:docMk/>
            <pc:sldMk cId="0" sldId="257"/>
            <ac:spMk id="173" creationId="{73A6D7BA-50E4-42FE-A0E3-FC42B7EC4372}"/>
          </ac:spMkLst>
        </pc:spChg>
        <pc:spChg chg="add del">
          <ac:chgData name="MARASANI JAYASURYA - AM.EN.U4AIE20048" userId="b9b4b4d4-db5f-4109-b4fb-67f138fd70ce" providerId="ADAL" clId="{9DBA88F3-5A57-435E-B2D4-CC7B513C498C}" dt="2021-08-03T13:22:54.795" v="914" actId="26606"/>
          <ac:spMkLst>
            <pc:docMk/>
            <pc:sldMk cId="0" sldId="257"/>
            <ac:spMk id="174" creationId="{B96F7385-8EF1-4A55-9FEE-FD1522C3B843}"/>
          </ac:spMkLst>
        </pc:spChg>
        <pc:spChg chg="add del">
          <ac:chgData name="MARASANI JAYASURYA - AM.EN.U4AIE20048" userId="b9b4b4d4-db5f-4109-b4fb-67f138fd70ce" providerId="ADAL" clId="{9DBA88F3-5A57-435E-B2D4-CC7B513C498C}" dt="2021-08-03T13:23:00.303" v="916" actId="26606"/>
          <ac:spMkLst>
            <pc:docMk/>
            <pc:sldMk cId="0" sldId="257"/>
            <ac:spMk id="176" creationId="{6A1473A6-3F22-483E-8A30-80B9D2B14592}"/>
          </ac:spMkLst>
        </pc:spChg>
        <pc:spChg chg="add del">
          <ac:chgData name="MARASANI JAYASURYA - AM.EN.U4AIE20048" userId="b9b4b4d4-db5f-4109-b4fb-67f138fd70ce" providerId="ADAL" clId="{9DBA88F3-5A57-435E-B2D4-CC7B513C498C}" dt="2021-08-03T13:23:00.303" v="916" actId="26606"/>
          <ac:spMkLst>
            <pc:docMk/>
            <pc:sldMk cId="0" sldId="257"/>
            <ac:spMk id="179" creationId="{B96F7385-8EF1-4A55-9FEE-FD1522C3B843}"/>
          </ac:spMkLst>
        </pc:spChg>
        <pc:spChg chg="add">
          <ac:chgData name="MARASANI JAYASURYA - AM.EN.U4AIE20048" userId="b9b4b4d4-db5f-4109-b4fb-67f138fd70ce" providerId="ADAL" clId="{9DBA88F3-5A57-435E-B2D4-CC7B513C498C}" dt="2021-08-03T13:23:00.318" v="917" actId="26606"/>
          <ac:spMkLst>
            <pc:docMk/>
            <pc:sldMk cId="0" sldId="257"/>
            <ac:spMk id="181" creationId="{3AD318CC-E2A8-4E27-9548-A047A78999B1}"/>
          </ac:spMkLst>
        </pc:spChg>
        <pc:spChg chg="add">
          <ac:chgData name="MARASANI JAYASURYA - AM.EN.U4AIE20048" userId="b9b4b4d4-db5f-4109-b4fb-67f138fd70ce" providerId="ADAL" clId="{9DBA88F3-5A57-435E-B2D4-CC7B513C498C}" dt="2021-08-03T13:23:00.318" v="917" actId="26606"/>
          <ac:spMkLst>
            <pc:docMk/>
            <pc:sldMk cId="0" sldId="257"/>
            <ac:spMk id="185" creationId="{2C1BBA94-3F40-40AA-8BB9-E69E25E537C1}"/>
          </ac:spMkLst>
        </pc:spChg>
        <pc:spChg chg="add mod">
          <ac:chgData name="MARASANI JAYASURYA - AM.EN.U4AIE20048" userId="b9b4b4d4-db5f-4109-b4fb-67f138fd70ce" providerId="ADAL" clId="{9DBA88F3-5A57-435E-B2D4-CC7B513C498C}" dt="2021-08-03T13:23:19.993" v="924" actId="403"/>
          <ac:spMkLst>
            <pc:docMk/>
            <pc:sldMk cId="0" sldId="257"/>
            <ac:spMk id="186" creationId="{B96F7385-8EF1-4A55-9FEE-FD1522C3B843}"/>
          </ac:spMkLst>
        </pc:spChg>
        <pc:grpChg chg="add del">
          <ac:chgData name="MARASANI JAYASURYA - AM.EN.U4AIE20048" userId="b9b4b4d4-db5f-4109-b4fb-67f138fd70ce" providerId="ADAL" clId="{9DBA88F3-5A57-435E-B2D4-CC7B513C498C}" dt="2021-08-03T13:22:06.689" v="870" actId="26606"/>
          <ac:grpSpMkLst>
            <pc:docMk/>
            <pc:sldMk cId="0" sldId="257"/>
            <ac:grpSpMk id="26" creationId="{AE1C45F0-260A-458C-96ED-C1F6D2151219}"/>
          </ac:grpSpMkLst>
        </pc:grpChg>
        <pc:grpChg chg="add del">
          <ac:chgData name="MARASANI JAYASURYA - AM.EN.U4AIE20048" userId="b9b4b4d4-db5f-4109-b4fb-67f138fd70ce" providerId="ADAL" clId="{9DBA88F3-5A57-435E-B2D4-CC7B513C498C}" dt="2021-08-03T13:22:09.224" v="874" actId="26606"/>
          <ac:grpSpMkLst>
            <pc:docMk/>
            <pc:sldMk cId="0" sldId="257"/>
            <ac:grpSpMk id="36" creationId="{28FAF094-D087-493F-8DF9-A486C2D6BBAA}"/>
          </ac:grpSpMkLst>
        </pc:grpChg>
        <pc:grpChg chg="add del">
          <ac:chgData name="MARASANI JAYASURYA - AM.EN.U4AIE20048" userId="b9b4b4d4-db5f-4109-b4fb-67f138fd70ce" providerId="ADAL" clId="{9DBA88F3-5A57-435E-B2D4-CC7B513C498C}" dt="2021-08-03T13:22:13.869" v="878" actId="26606"/>
          <ac:grpSpMkLst>
            <pc:docMk/>
            <pc:sldMk cId="0" sldId="257"/>
            <ac:grpSpMk id="47" creationId="{65167ED7-6315-43AB-B1B6-C326D5FD8F84}"/>
          </ac:grpSpMkLst>
        </pc:grpChg>
        <pc:grpChg chg="add del">
          <ac:chgData name="MARASANI JAYASURYA - AM.EN.U4AIE20048" userId="b9b4b4d4-db5f-4109-b4fb-67f138fd70ce" providerId="ADAL" clId="{9DBA88F3-5A57-435E-B2D4-CC7B513C498C}" dt="2021-08-03T13:22:24.145" v="890" actId="26606"/>
          <ac:grpSpMkLst>
            <pc:docMk/>
            <pc:sldMk cId="0" sldId="257"/>
            <ac:grpSpMk id="82" creationId="{AA1375E3-3E53-4D75-BAB7-E5929BFCB25F}"/>
          </ac:grpSpMkLst>
        </pc:grpChg>
        <pc:grpChg chg="add del">
          <ac:chgData name="MARASANI JAYASURYA - AM.EN.U4AIE20048" userId="b9b4b4d4-db5f-4109-b4fb-67f138fd70ce" providerId="ADAL" clId="{9DBA88F3-5A57-435E-B2D4-CC7B513C498C}" dt="2021-08-03T13:22:26.933" v="894" actId="26606"/>
          <ac:grpSpMkLst>
            <pc:docMk/>
            <pc:sldMk cId="0" sldId="257"/>
            <ac:grpSpMk id="93" creationId="{83EAB11A-76F7-48F4-9B4F-5BFDF4BF9670}"/>
          </ac:grpSpMkLst>
        </pc:grpChg>
        <pc:grpChg chg="add del">
          <ac:chgData name="MARASANI JAYASURYA - AM.EN.U4AIE20048" userId="b9b4b4d4-db5f-4109-b4fb-67f138fd70ce" providerId="ADAL" clId="{9DBA88F3-5A57-435E-B2D4-CC7B513C498C}" dt="2021-08-03T13:22:30.187" v="898" actId="26606"/>
          <ac:grpSpMkLst>
            <pc:docMk/>
            <pc:sldMk cId="0" sldId="257"/>
            <ac:grpSpMk id="105" creationId="{5D1A9D8B-3117-4D9D-BDA4-DD81895098B0}"/>
          </ac:grpSpMkLst>
        </pc:grpChg>
        <pc:grpChg chg="add del">
          <ac:chgData name="MARASANI JAYASURYA - AM.EN.U4AIE20048" userId="b9b4b4d4-db5f-4109-b4fb-67f138fd70ce" providerId="ADAL" clId="{9DBA88F3-5A57-435E-B2D4-CC7B513C498C}" dt="2021-08-03T13:22:31.611" v="900" actId="26606"/>
          <ac:grpSpMkLst>
            <pc:docMk/>
            <pc:sldMk cId="0" sldId="257"/>
            <ac:grpSpMk id="112" creationId="{B14B560F-9DD7-4302-A60B-EBD3EF59B073}"/>
          </ac:grpSpMkLst>
        </pc:grpChg>
        <pc:grpChg chg="add del">
          <ac:chgData name="MARASANI JAYASURYA - AM.EN.U4AIE20048" userId="b9b4b4d4-db5f-4109-b4fb-67f138fd70ce" providerId="ADAL" clId="{9DBA88F3-5A57-435E-B2D4-CC7B513C498C}" dt="2021-08-03T13:22:35.662" v="906" actId="26606"/>
          <ac:grpSpMkLst>
            <pc:docMk/>
            <pc:sldMk cId="0" sldId="257"/>
            <ac:grpSpMk id="133" creationId="{B0CED441-B73B-4907-9AF2-614CEAC6A182}"/>
          </ac:grpSpMkLst>
        </pc:grpChg>
        <pc:grpChg chg="add del">
          <ac:chgData name="MARASANI JAYASURYA - AM.EN.U4AIE20048" userId="b9b4b4d4-db5f-4109-b4fb-67f138fd70ce" providerId="ADAL" clId="{9DBA88F3-5A57-435E-B2D4-CC7B513C498C}" dt="2021-08-03T13:22:42.106" v="912" actId="26606"/>
          <ac:grpSpMkLst>
            <pc:docMk/>
            <pc:sldMk cId="0" sldId="257"/>
            <ac:grpSpMk id="162" creationId="{5E6B47BC-43FD-4C91-8BFF-B41B99A8A39E}"/>
          </ac:grpSpMkLst>
        </pc:grpChg>
        <pc:grpChg chg="add del">
          <ac:chgData name="MARASANI JAYASURYA - AM.EN.U4AIE20048" userId="b9b4b4d4-db5f-4109-b4fb-67f138fd70ce" providerId="ADAL" clId="{9DBA88F3-5A57-435E-B2D4-CC7B513C498C}" dt="2021-08-03T13:22:42.106" v="912" actId="26606"/>
          <ac:grpSpMkLst>
            <pc:docMk/>
            <pc:sldMk cId="0" sldId="257"/>
            <ac:grpSpMk id="164" creationId="{43F5E015-E085-4624-B431-B42414448684}"/>
          </ac:grpSpMkLst>
        </pc:grpChg>
        <pc:grpChg chg="add del">
          <ac:chgData name="MARASANI JAYASURYA - AM.EN.U4AIE20048" userId="b9b4b4d4-db5f-4109-b4fb-67f138fd70ce" providerId="ADAL" clId="{9DBA88F3-5A57-435E-B2D4-CC7B513C498C}" dt="2021-08-03T13:23:00.303" v="916" actId="26606"/>
          <ac:grpSpMkLst>
            <pc:docMk/>
            <pc:sldMk cId="0" sldId="257"/>
            <ac:grpSpMk id="177" creationId="{AA1375E3-3E53-4D75-BAB7-E5929BFCB25F}"/>
          </ac:grpSpMkLst>
        </pc:grpChg>
        <pc:grpChg chg="add">
          <ac:chgData name="MARASANI JAYASURYA - AM.EN.U4AIE20048" userId="b9b4b4d4-db5f-4109-b4fb-67f138fd70ce" providerId="ADAL" clId="{9DBA88F3-5A57-435E-B2D4-CC7B513C498C}" dt="2021-08-03T13:23:00.318" v="917" actId="26606"/>
          <ac:grpSpMkLst>
            <pc:docMk/>
            <pc:sldMk cId="0" sldId="257"/>
            <ac:grpSpMk id="182" creationId="{B14B560F-9DD7-4302-A60B-EBD3EF59B073}"/>
          </ac:grpSpMkLst>
        </pc:grpChg>
        <pc:graphicFrameChg chg="add del">
          <ac:chgData name="MARASANI JAYASURYA - AM.EN.U4AIE20048" userId="b9b4b4d4-db5f-4109-b4fb-67f138fd70ce" providerId="ADAL" clId="{9DBA88F3-5A57-435E-B2D4-CC7B513C498C}" dt="2021-08-03T13:21:59.213" v="862" actId="26606"/>
          <ac:graphicFrameMkLst>
            <pc:docMk/>
            <pc:sldMk cId="0" sldId="257"/>
            <ac:graphicFrameMk id="5" creationId="{B88B830D-7CA2-4F0B-9AA4-E91042504F2D}"/>
          </ac:graphicFrameMkLst>
        </pc:graphicFrameChg>
        <pc:graphicFrameChg chg="add del">
          <ac:chgData name="MARASANI JAYASURYA - AM.EN.U4AIE20048" userId="b9b4b4d4-db5f-4109-b4fb-67f138fd70ce" providerId="ADAL" clId="{9DBA88F3-5A57-435E-B2D4-CC7B513C498C}" dt="2021-08-03T13:22:02.278" v="866" actId="26606"/>
          <ac:graphicFrameMkLst>
            <pc:docMk/>
            <pc:sldMk cId="0" sldId="257"/>
            <ac:graphicFrameMk id="21" creationId="{89212F1A-4D62-45A3-8298-9CD3B1AB7B7F}"/>
          </ac:graphicFrameMkLst>
        </pc:graphicFrameChg>
        <pc:graphicFrameChg chg="add del">
          <ac:chgData name="MARASANI JAYASURYA - AM.EN.U4AIE20048" userId="b9b4b4d4-db5f-4109-b4fb-67f138fd70ce" providerId="ADAL" clId="{9DBA88F3-5A57-435E-B2D4-CC7B513C498C}" dt="2021-08-03T13:22:04.280" v="868" actId="26606"/>
          <ac:graphicFrameMkLst>
            <pc:docMk/>
            <pc:sldMk cId="0" sldId="257"/>
            <ac:graphicFrameMk id="23" creationId="{B88B830D-7CA2-4F0B-9AA4-E91042504F2D}"/>
          </ac:graphicFrameMkLst>
        </pc:graphicFrameChg>
        <pc:graphicFrameChg chg="add del">
          <ac:chgData name="MARASANI JAYASURYA - AM.EN.U4AIE20048" userId="b9b4b4d4-db5f-4109-b4fb-67f138fd70ce" providerId="ADAL" clId="{9DBA88F3-5A57-435E-B2D4-CC7B513C498C}" dt="2021-08-03T13:22:14.949" v="880" actId="26606"/>
          <ac:graphicFrameMkLst>
            <pc:docMk/>
            <pc:sldMk cId="0" sldId="257"/>
            <ac:graphicFrameMk id="52" creationId="{1153F5CF-02DA-4C94-9C00-BC248A009676}"/>
          </ac:graphicFrameMkLst>
        </pc:graphicFrameChg>
        <pc:picChg chg="add del">
          <ac:chgData name="MARASANI JAYASURYA - AM.EN.U4AIE20048" userId="b9b4b4d4-db5f-4109-b4fb-67f138fd70ce" providerId="ADAL" clId="{9DBA88F3-5A57-435E-B2D4-CC7B513C498C}" dt="2021-08-03T13:22:02.278" v="866" actId="26606"/>
          <ac:picMkLst>
            <pc:docMk/>
            <pc:sldMk cId="0" sldId="257"/>
            <ac:picMk id="6" creationId="{F14BAC4F-7910-494A-B734-59DD1D4F9803}"/>
          </ac:picMkLst>
        </pc:picChg>
        <pc:inkChg chg="add del">
          <ac:chgData name="MARASANI JAYASURYA - AM.EN.U4AIE20048" userId="b9b4b4d4-db5f-4109-b4fb-67f138fd70ce" providerId="ADAL" clId="{9DBA88F3-5A57-435E-B2D4-CC7B513C498C}" dt="2021-08-03T13:23:32.216" v="926" actId="9405"/>
          <ac:inkMkLst>
            <pc:docMk/>
            <pc:sldMk cId="0" sldId="257"/>
            <ac:inkMk id="4" creationId="{E072575A-D515-4B10-95C3-2AAEDC68702F}"/>
          </ac:inkMkLst>
        </pc:inkChg>
        <pc:cxnChg chg="add del">
          <ac:chgData name="MARASANI JAYASURYA - AM.EN.U4AIE20048" userId="b9b4b4d4-db5f-4109-b4fb-67f138fd70ce" providerId="ADAL" clId="{9DBA88F3-5A57-435E-B2D4-CC7B513C498C}" dt="2021-08-03T13:22:06.689" v="870" actId="26606"/>
          <ac:cxnSpMkLst>
            <pc:docMk/>
            <pc:sldMk cId="0" sldId="257"/>
            <ac:cxnSpMk id="17" creationId="{6CF1BAF6-AD41-4082-B212-8A1F9A2E8779}"/>
          </ac:cxnSpMkLst>
        </pc:cxnChg>
        <pc:cxnChg chg="add del">
          <ac:chgData name="MARASANI JAYASURYA - AM.EN.U4AIE20048" userId="b9b4b4d4-db5f-4109-b4fb-67f138fd70ce" providerId="ADAL" clId="{9DBA88F3-5A57-435E-B2D4-CC7B513C498C}" dt="2021-08-03T13:22:25.711" v="892" actId="26606"/>
          <ac:cxnSpMkLst>
            <pc:docMk/>
            <pc:sldMk cId="0" sldId="257"/>
            <ac:cxnSpMk id="89" creationId="{23AAC9B5-8015-485C-ACF9-A750390E9A56}"/>
          </ac:cxnSpMkLst>
        </pc:cxnChg>
      </pc:sldChg>
      <pc:sldChg chg="addSp delSp modSp mod modTransition setBg modAnim setClrOvrMap">
        <pc:chgData name="MARASANI JAYASURYA - AM.EN.U4AIE20048" userId="b9b4b4d4-db5f-4109-b4fb-67f138fd70ce" providerId="ADAL" clId="{9DBA88F3-5A57-435E-B2D4-CC7B513C498C}" dt="2021-08-04T04:26:23.225" v="3198"/>
        <pc:sldMkLst>
          <pc:docMk/>
          <pc:sldMk cId="0" sldId="258"/>
        </pc:sldMkLst>
        <pc:spChg chg="mod">
          <ac:chgData name="MARASANI JAYASURYA - AM.EN.U4AIE20048" userId="b9b4b4d4-db5f-4109-b4fb-67f138fd70ce" providerId="ADAL" clId="{9DBA88F3-5A57-435E-B2D4-CC7B513C498C}" dt="2021-08-03T15:22:43.835" v="2760" actId="1076"/>
          <ac:spMkLst>
            <pc:docMk/>
            <pc:sldMk cId="0" sldId="258"/>
            <ac:spMk id="2" creationId="{3A3FC4D0-79DB-4382-BA07-D5E159A4E4F9}"/>
          </ac:spMkLst>
        </pc:spChg>
        <pc:spChg chg="add del mod">
          <ac:chgData name="MARASANI JAYASURYA - AM.EN.U4AIE20048" userId="b9b4b4d4-db5f-4109-b4fb-67f138fd70ce" providerId="ADAL" clId="{9DBA88F3-5A57-435E-B2D4-CC7B513C498C}" dt="2021-08-03T13:20:46.128" v="853" actId="26606"/>
          <ac:spMkLst>
            <pc:docMk/>
            <pc:sldMk cId="0" sldId="258"/>
            <ac:spMk id="3" creationId="{9CC6795B-332A-4382-8E17-B65BDA611C3B}"/>
          </ac:spMkLst>
        </pc:spChg>
        <pc:spChg chg="add del">
          <ac:chgData name="MARASANI JAYASURYA - AM.EN.U4AIE20048" userId="b9b4b4d4-db5f-4109-b4fb-67f138fd70ce" providerId="ADAL" clId="{9DBA88F3-5A57-435E-B2D4-CC7B513C498C}" dt="2021-08-03T15:17:06.074" v="2697" actId="26606"/>
          <ac:spMkLst>
            <pc:docMk/>
            <pc:sldMk cId="0" sldId="258"/>
            <ac:spMk id="7" creationId="{9228552E-C8B1-4A80-8448-0787CE0FC704}"/>
          </ac:spMkLst>
        </pc:spChg>
        <pc:spChg chg="add del">
          <ac:chgData name="MARASANI JAYASURYA - AM.EN.U4AIE20048" userId="b9b4b4d4-db5f-4109-b4fb-67f138fd70ce" providerId="ADAL" clId="{9DBA88F3-5A57-435E-B2D4-CC7B513C498C}" dt="2021-08-03T13:19:27.245" v="829" actId="26606"/>
          <ac:spMkLst>
            <pc:docMk/>
            <pc:sldMk cId="0" sldId="258"/>
            <ac:spMk id="8" creationId="{827B839B-9ADE-406B-8590-F1CAEDED45A1}"/>
          </ac:spMkLst>
        </pc:spChg>
        <pc:spChg chg="add del">
          <ac:chgData name="MARASANI JAYASURYA - AM.EN.U4AIE20048" userId="b9b4b4d4-db5f-4109-b4fb-67f138fd70ce" providerId="ADAL" clId="{9DBA88F3-5A57-435E-B2D4-CC7B513C498C}" dt="2021-08-03T13:19:23.489" v="825" actId="26606"/>
          <ac:spMkLst>
            <pc:docMk/>
            <pc:sldMk cId="0" sldId="258"/>
            <ac:spMk id="10" creationId="{9228552E-C8B1-4A80-8448-0787CE0FC704}"/>
          </ac:spMkLst>
        </pc:spChg>
        <pc:spChg chg="add del">
          <ac:chgData name="MARASANI JAYASURYA - AM.EN.U4AIE20048" userId="b9b4b4d4-db5f-4109-b4fb-67f138fd70ce" providerId="ADAL" clId="{9DBA88F3-5A57-435E-B2D4-CC7B513C498C}" dt="2021-08-03T13:19:40.360" v="835" actId="26606"/>
          <ac:spMkLst>
            <pc:docMk/>
            <pc:sldMk cId="0" sldId="258"/>
            <ac:spMk id="11" creationId="{2E80C965-DB6D-4F81-9E9E-B027384D0BD6}"/>
          </ac:spMkLst>
        </pc:spChg>
        <pc:spChg chg="add del">
          <ac:chgData name="MARASANI JAYASURYA - AM.EN.U4AIE20048" userId="b9b4b4d4-db5f-4109-b4fb-67f138fd70ce" providerId="ADAL" clId="{9DBA88F3-5A57-435E-B2D4-CC7B513C498C}" dt="2021-08-03T13:19:25.680" v="827" actId="26606"/>
          <ac:spMkLst>
            <pc:docMk/>
            <pc:sldMk cId="0" sldId="258"/>
            <ac:spMk id="12" creationId="{9CC6795B-332A-4382-8E17-B65BDA611C3B}"/>
          </ac:spMkLst>
        </pc:spChg>
        <pc:spChg chg="add del">
          <ac:chgData name="MARASANI JAYASURYA - AM.EN.U4AIE20048" userId="b9b4b4d4-db5f-4109-b4fb-67f138fd70ce" providerId="ADAL" clId="{9DBA88F3-5A57-435E-B2D4-CC7B513C498C}" dt="2021-08-03T13:19:27.245" v="829" actId="26606"/>
          <ac:spMkLst>
            <pc:docMk/>
            <pc:sldMk cId="0" sldId="258"/>
            <ac:spMk id="14" creationId="{472E3A19-F5D5-48FC-BB9C-48C2F68F598B}"/>
          </ac:spMkLst>
        </pc:spChg>
        <pc:spChg chg="add del">
          <ac:chgData name="MARASANI JAYASURYA - AM.EN.U4AIE20048" userId="b9b4b4d4-db5f-4109-b4fb-67f138fd70ce" providerId="ADAL" clId="{9DBA88F3-5A57-435E-B2D4-CC7B513C498C}" dt="2021-08-03T13:19:27.245" v="829" actId="26606"/>
          <ac:spMkLst>
            <pc:docMk/>
            <pc:sldMk cId="0" sldId="258"/>
            <ac:spMk id="15" creationId="{CFE45BF0-46DB-408C-B5F7-7B11716805D4}"/>
          </ac:spMkLst>
        </pc:spChg>
        <pc:spChg chg="add del">
          <ac:chgData name="MARASANI JAYASURYA - AM.EN.U4AIE20048" userId="b9b4b4d4-db5f-4109-b4fb-67f138fd70ce" providerId="ADAL" clId="{9DBA88F3-5A57-435E-B2D4-CC7B513C498C}" dt="2021-08-03T13:19:27.245" v="829" actId="26606"/>
          <ac:spMkLst>
            <pc:docMk/>
            <pc:sldMk cId="0" sldId="258"/>
            <ac:spMk id="16" creationId="{7A62E32F-BB65-43A8-8EB5-92346890E549}"/>
          </ac:spMkLst>
        </pc:spChg>
        <pc:spChg chg="add del">
          <ac:chgData name="MARASANI JAYASURYA - AM.EN.U4AIE20048" userId="b9b4b4d4-db5f-4109-b4fb-67f138fd70ce" providerId="ADAL" clId="{9DBA88F3-5A57-435E-B2D4-CC7B513C498C}" dt="2021-08-03T13:19:27.245" v="829" actId="26606"/>
          <ac:spMkLst>
            <pc:docMk/>
            <pc:sldMk cId="0" sldId="258"/>
            <ac:spMk id="17" creationId="{2AEBC8F2-97B1-41B4-93F1-2D289E197FBA}"/>
          </ac:spMkLst>
        </pc:spChg>
        <pc:spChg chg="add del">
          <ac:chgData name="MARASANI JAYASURYA - AM.EN.U4AIE20048" userId="b9b4b4d4-db5f-4109-b4fb-67f138fd70ce" providerId="ADAL" clId="{9DBA88F3-5A57-435E-B2D4-CC7B513C498C}" dt="2021-08-03T13:19:27.245" v="829" actId="26606"/>
          <ac:spMkLst>
            <pc:docMk/>
            <pc:sldMk cId="0" sldId="258"/>
            <ac:spMk id="18" creationId="{14E91B64-9FCC-451E-AFB4-A827D6329367}"/>
          </ac:spMkLst>
        </pc:spChg>
        <pc:spChg chg="add del">
          <ac:chgData name="MARASANI JAYASURYA - AM.EN.U4AIE20048" userId="b9b4b4d4-db5f-4109-b4fb-67f138fd70ce" providerId="ADAL" clId="{9DBA88F3-5A57-435E-B2D4-CC7B513C498C}" dt="2021-08-03T13:19:27.245" v="829" actId="26606"/>
          <ac:spMkLst>
            <pc:docMk/>
            <pc:sldMk cId="0" sldId="258"/>
            <ac:spMk id="19" creationId="{9CC6795B-332A-4382-8E17-B65BDA611C3B}"/>
          </ac:spMkLst>
        </pc:spChg>
        <pc:spChg chg="add del">
          <ac:chgData name="MARASANI JAYASURYA - AM.EN.U4AIE20048" userId="b9b4b4d4-db5f-4109-b4fb-67f138fd70ce" providerId="ADAL" clId="{9DBA88F3-5A57-435E-B2D4-CC7B513C498C}" dt="2021-08-03T13:19:30.111" v="831" actId="26606"/>
          <ac:spMkLst>
            <pc:docMk/>
            <pc:sldMk cId="0" sldId="258"/>
            <ac:spMk id="21" creationId="{100EDD19-6802-4EC3-95CE-CFFAB042CFD6}"/>
          </ac:spMkLst>
        </pc:spChg>
        <pc:spChg chg="add del">
          <ac:chgData name="MARASANI JAYASURYA - AM.EN.U4AIE20048" userId="b9b4b4d4-db5f-4109-b4fb-67f138fd70ce" providerId="ADAL" clId="{9DBA88F3-5A57-435E-B2D4-CC7B513C498C}" dt="2021-08-03T13:19:30.111" v="831" actId="26606"/>
          <ac:spMkLst>
            <pc:docMk/>
            <pc:sldMk cId="0" sldId="258"/>
            <ac:spMk id="22" creationId="{DB17E863-922E-4C26-BD64-E8FD41D28661}"/>
          </ac:spMkLst>
        </pc:spChg>
        <pc:spChg chg="add del">
          <ac:chgData name="MARASANI JAYASURYA - AM.EN.U4AIE20048" userId="b9b4b4d4-db5f-4109-b4fb-67f138fd70ce" providerId="ADAL" clId="{9DBA88F3-5A57-435E-B2D4-CC7B513C498C}" dt="2021-08-03T13:19:30.111" v="831" actId="26606"/>
          <ac:spMkLst>
            <pc:docMk/>
            <pc:sldMk cId="0" sldId="258"/>
            <ac:spMk id="23" creationId="{9CC6795B-332A-4382-8E17-B65BDA611C3B}"/>
          </ac:spMkLst>
        </pc:spChg>
        <pc:spChg chg="add del">
          <ac:chgData name="MARASANI JAYASURYA - AM.EN.U4AIE20048" userId="b9b4b4d4-db5f-4109-b4fb-67f138fd70ce" providerId="ADAL" clId="{9DBA88F3-5A57-435E-B2D4-CC7B513C498C}" dt="2021-08-03T15:16:51.885" v="2696" actId="26606"/>
          <ac:spMkLst>
            <pc:docMk/>
            <pc:sldMk cId="0" sldId="258"/>
            <ac:spMk id="26" creationId="{B4147794-66B7-4CDE-BC75-BBDC48B2FCEB}"/>
          </ac:spMkLst>
        </pc:spChg>
        <pc:spChg chg="add del">
          <ac:chgData name="MARASANI JAYASURYA - AM.EN.U4AIE20048" userId="b9b4b4d4-db5f-4109-b4fb-67f138fd70ce" providerId="ADAL" clId="{9DBA88F3-5A57-435E-B2D4-CC7B513C498C}" dt="2021-08-03T13:19:40.360" v="835" actId="26606"/>
          <ac:spMkLst>
            <pc:docMk/>
            <pc:sldMk cId="0" sldId="258"/>
            <ac:spMk id="27" creationId="{2B566528-1B12-4246-9431-5C2D7D081168}"/>
          </ac:spMkLst>
        </pc:spChg>
        <pc:spChg chg="add del">
          <ac:chgData name="MARASANI JAYASURYA - AM.EN.U4AIE20048" userId="b9b4b4d4-db5f-4109-b4fb-67f138fd70ce" providerId="ADAL" clId="{9DBA88F3-5A57-435E-B2D4-CC7B513C498C}" dt="2021-08-03T13:19:40.360" v="835" actId="26606"/>
          <ac:spMkLst>
            <pc:docMk/>
            <pc:sldMk cId="0" sldId="258"/>
            <ac:spMk id="28" creationId="{A580F890-B085-4E95-96AA-55AEBEC5CE6E}"/>
          </ac:spMkLst>
        </pc:spChg>
        <pc:spChg chg="add del">
          <ac:chgData name="MARASANI JAYASURYA - AM.EN.U4AIE20048" userId="b9b4b4d4-db5f-4109-b4fb-67f138fd70ce" providerId="ADAL" clId="{9DBA88F3-5A57-435E-B2D4-CC7B513C498C}" dt="2021-08-03T13:19:40.360" v="835" actId="26606"/>
          <ac:spMkLst>
            <pc:docMk/>
            <pc:sldMk cId="0" sldId="258"/>
            <ac:spMk id="29" creationId="{D3F51FEB-38FB-4F6C-9F7B-2F2AFAB65463}"/>
          </ac:spMkLst>
        </pc:spChg>
        <pc:spChg chg="add del">
          <ac:chgData name="MARASANI JAYASURYA - AM.EN.U4AIE20048" userId="b9b4b4d4-db5f-4109-b4fb-67f138fd70ce" providerId="ADAL" clId="{9DBA88F3-5A57-435E-B2D4-CC7B513C498C}" dt="2021-08-03T13:19:40.360" v="835" actId="26606"/>
          <ac:spMkLst>
            <pc:docMk/>
            <pc:sldMk cId="0" sldId="258"/>
            <ac:spMk id="30" creationId="{1E547BA6-BAE0-43BB-A7CA-60F69CE252F0}"/>
          </ac:spMkLst>
        </pc:spChg>
        <pc:spChg chg="add del">
          <ac:chgData name="MARASANI JAYASURYA - AM.EN.U4AIE20048" userId="b9b4b4d4-db5f-4109-b4fb-67f138fd70ce" providerId="ADAL" clId="{9DBA88F3-5A57-435E-B2D4-CC7B513C498C}" dt="2021-08-03T15:16:51.885" v="2696" actId="26606"/>
          <ac:spMkLst>
            <pc:docMk/>
            <pc:sldMk cId="0" sldId="258"/>
            <ac:spMk id="32" creationId="{41202E79-1236-4DF8-9921-F47A0B079C13}"/>
          </ac:spMkLst>
        </pc:spChg>
        <pc:spChg chg="add del">
          <ac:chgData name="MARASANI JAYASURYA - AM.EN.U4AIE20048" userId="b9b4b4d4-db5f-4109-b4fb-67f138fd70ce" providerId="ADAL" clId="{9DBA88F3-5A57-435E-B2D4-CC7B513C498C}" dt="2021-08-03T13:19:41.273" v="837" actId="26606"/>
          <ac:spMkLst>
            <pc:docMk/>
            <pc:sldMk cId="0" sldId="258"/>
            <ac:spMk id="33" creationId="{2B566528-1B12-4246-9431-5C2D7D081168}"/>
          </ac:spMkLst>
        </pc:spChg>
        <pc:spChg chg="add del">
          <ac:chgData name="MARASANI JAYASURYA - AM.EN.U4AIE20048" userId="b9b4b4d4-db5f-4109-b4fb-67f138fd70ce" providerId="ADAL" clId="{9DBA88F3-5A57-435E-B2D4-CC7B513C498C}" dt="2021-08-03T13:19:41.273" v="837" actId="26606"/>
          <ac:spMkLst>
            <pc:docMk/>
            <pc:sldMk cId="0" sldId="258"/>
            <ac:spMk id="34" creationId="{9CC6795B-332A-4382-8E17-B65BDA611C3B}"/>
          </ac:spMkLst>
        </pc:spChg>
        <pc:spChg chg="add del">
          <ac:chgData name="MARASANI JAYASURYA - AM.EN.U4AIE20048" userId="b9b4b4d4-db5f-4109-b4fb-67f138fd70ce" providerId="ADAL" clId="{9DBA88F3-5A57-435E-B2D4-CC7B513C498C}" dt="2021-08-03T13:19:41.273" v="837" actId="26606"/>
          <ac:spMkLst>
            <pc:docMk/>
            <pc:sldMk cId="0" sldId="258"/>
            <ac:spMk id="35" creationId="{2E80C965-DB6D-4F81-9E9E-B027384D0BD6}"/>
          </ac:spMkLst>
        </pc:spChg>
        <pc:spChg chg="add del">
          <ac:chgData name="MARASANI JAYASURYA - AM.EN.U4AIE20048" userId="b9b4b4d4-db5f-4109-b4fb-67f138fd70ce" providerId="ADAL" clId="{9DBA88F3-5A57-435E-B2D4-CC7B513C498C}" dt="2021-08-03T13:19:41.273" v="837" actId="26606"/>
          <ac:spMkLst>
            <pc:docMk/>
            <pc:sldMk cId="0" sldId="258"/>
            <ac:spMk id="36" creationId="{A580F890-B085-4E95-96AA-55AEBEC5CE6E}"/>
          </ac:spMkLst>
        </pc:spChg>
        <pc:spChg chg="add del">
          <ac:chgData name="MARASANI JAYASURYA - AM.EN.U4AIE20048" userId="b9b4b4d4-db5f-4109-b4fb-67f138fd70ce" providerId="ADAL" clId="{9DBA88F3-5A57-435E-B2D4-CC7B513C498C}" dt="2021-08-03T13:19:41.273" v="837" actId="26606"/>
          <ac:spMkLst>
            <pc:docMk/>
            <pc:sldMk cId="0" sldId="258"/>
            <ac:spMk id="37" creationId="{D3F51FEB-38FB-4F6C-9F7B-2F2AFAB65463}"/>
          </ac:spMkLst>
        </pc:spChg>
        <pc:spChg chg="add del">
          <ac:chgData name="MARASANI JAYASURYA - AM.EN.U4AIE20048" userId="b9b4b4d4-db5f-4109-b4fb-67f138fd70ce" providerId="ADAL" clId="{9DBA88F3-5A57-435E-B2D4-CC7B513C498C}" dt="2021-08-03T13:19:41.273" v="837" actId="26606"/>
          <ac:spMkLst>
            <pc:docMk/>
            <pc:sldMk cId="0" sldId="258"/>
            <ac:spMk id="38" creationId="{1E547BA6-BAE0-43BB-A7CA-60F69CE252F0}"/>
          </ac:spMkLst>
        </pc:spChg>
        <pc:spChg chg="add del">
          <ac:chgData name="MARASANI JAYASURYA - AM.EN.U4AIE20048" userId="b9b4b4d4-db5f-4109-b4fb-67f138fd70ce" providerId="ADAL" clId="{9DBA88F3-5A57-435E-B2D4-CC7B513C498C}" dt="2021-08-03T15:18:49.065" v="2736" actId="26606"/>
          <ac:spMkLst>
            <pc:docMk/>
            <pc:sldMk cId="0" sldId="258"/>
            <ac:spMk id="39" creationId="{B4147794-66B7-4CDE-BC75-BBDC48B2FCEB}"/>
          </ac:spMkLst>
        </pc:spChg>
        <pc:spChg chg="add del">
          <ac:chgData name="MARASANI JAYASURYA - AM.EN.U4AIE20048" userId="b9b4b4d4-db5f-4109-b4fb-67f138fd70ce" providerId="ADAL" clId="{9DBA88F3-5A57-435E-B2D4-CC7B513C498C}" dt="2021-08-03T13:19:42.766" v="839" actId="26606"/>
          <ac:spMkLst>
            <pc:docMk/>
            <pc:sldMk cId="0" sldId="258"/>
            <ac:spMk id="40" creationId="{1B15ED52-F352-441B-82BF-E0EA34836D08}"/>
          </ac:spMkLst>
        </pc:spChg>
        <pc:spChg chg="add del">
          <ac:chgData name="MARASANI JAYASURYA - AM.EN.U4AIE20048" userId="b9b4b4d4-db5f-4109-b4fb-67f138fd70ce" providerId="ADAL" clId="{9DBA88F3-5A57-435E-B2D4-CC7B513C498C}" dt="2021-08-03T13:19:42.766" v="839" actId="26606"/>
          <ac:spMkLst>
            <pc:docMk/>
            <pc:sldMk cId="0" sldId="258"/>
            <ac:spMk id="41" creationId="{3B2E3793-BFE6-45A2-9B7B-E18844431C99}"/>
          </ac:spMkLst>
        </pc:spChg>
        <pc:spChg chg="add del">
          <ac:chgData name="MARASANI JAYASURYA - AM.EN.U4AIE20048" userId="b9b4b4d4-db5f-4109-b4fb-67f138fd70ce" providerId="ADAL" clId="{9DBA88F3-5A57-435E-B2D4-CC7B513C498C}" dt="2021-08-03T13:19:42.766" v="839" actId="26606"/>
          <ac:spMkLst>
            <pc:docMk/>
            <pc:sldMk cId="0" sldId="258"/>
            <ac:spMk id="42" creationId="{BC4C4868-CB8F-4AF9-9CDB-8108F2C19B67}"/>
          </ac:spMkLst>
        </pc:spChg>
        <pc:spChg chg="add del">
          <ac:chgData name="MARASANI JAYASURYA - AM.EN.U4AIE20048" userId="b9b4b4d4-db5f-4109-b4fb-67f138fd70ce" providerId="ADAL" clId="{9DBA88F3-5A57-435E-B2D4-CC7B513C498C}" dt="2021-08-03T13:19:42.766" v="839" actId="26606"/>
          <ac:spMkLst>
            <pc:docMk/>
            <pc:sldMk cId="0" sldId="258"/>
            <ac:spMk id="43" creationId="{375E0459-6403-40CD-989D-56A4407CA12E}"/>
          </ac:spMkLst>
        </pc:spChg>
        <pc:spChg chg="add del">
          <ac:chgData name="MARASANI JAYASURYA - AM.EN.U4AIE20048" userId="b9b4b4d4-db5f-4109-b4fb-67f138fd70ce" providerId="ADAL" clId="{9DBA88F3-5A57-435E-B2D4-CC7B513C498C}" dt="2021-08-03T13:19:42.766" v="839" actId="26606"/>
          <ac:spMkLst>
            <pc:docMk/>
            <pc:sldMk cId="0" sldId="258"/>
            <ac:spMk id="44" creationId="{53E5B1A8-3AC9-4BD1-9BBC-78CA94F2D1BA}"/>
          </ac:spMkLst>
        </pc:spChg>
        <pc:spChg chg="add del">
          <ac:chgData name="MARASANI JAYASURYA - AM.EN.U4AIE20048" userId="b9b4b4d4-db5f-4109-b4fb-67f138fd70ce" providerId="ADAL" clId="{9DBA88F3-5A57-435E-B2D4-CC7B513C498C}" dt="2021-08-03T13:19:42.766" v="839" actId="26606"/>
          <ac:spMkLst>
            <pc:docMk/>
            <pc:sldMk cId="0" sldId="258"/>
            <ac:spMk id="45" creationId="{9CC6795B-332A-4382-8E17-B65BDA611C3B}"/>
          </ac:spMkLst>
        </pc:spChg>
        <pc:spChg chg="add del">
          <ac:chgData name="MARASANI JAYASURYA - AM.EN.U4AIE20048" userId="b9b4b4d4-db5f-4109-b4fb-67f138fd70ce" providerId="ADAL" clId="{9DBA88F3-5A57-435E-B2D4-CC7B513C498C}" dt="2021-08-03T15:18:49.065" v="2736" actId="26606"/>
          <ac:spMkLst>
            <pc:docMk/>
            <pc:sldMk cId="0" sldId="258"/>
            <ac:spMk id="46" creationId="{41202E79-1236-4DF8-9921-F47A0B079C13}"/>
          </ac:spMkLst>
        </pc:spChg>
        <pc:spChg chg="add del">
          <ac:chgData name="MARASANI JAYASURYA - AM.EN.U4AIE20048" userId="b9b4b4d4-db5f-4109-b4fb-67f138fd70ce" providerId="ADAL" clId="{9DBA88F3-5A57-435E-B2D4-CC7B513C498C}" dt="2021-08-03T13:19:45.802" v="841" actId="26606"/>
          <ac:spMkLst>
            <pc:docMk/>
            <pc:sldMk cId="0" sldId="258"/>
            <ac:spMk id="47" creationId="{98DDA986-B6EE-4642-AC60-0490373E69D0}"/>
          </ac:spMkLst>
        </pc:spChg>
        <pc:spChg chg="add del">
          <ac:chgData name="MARASANI JAYASURYA - AM.EN.U4AIE20048" userId="b9b4b4d4-db5f-4109-b4fb-67f138fd70ce" providerId="ADAL" clId="{9DBA88F3-5A57-435E-B2D4-CC7B513C498C}" dt="2021-08-03T13:19:45.802" v="841" actId="26606"/>
          <ac:spMkLst>
            <pc:docMk/>
            <pc:sldMk cId="0" sldId="258"/>
            <ac:spMk id="48" creationId="{80B62878-12EF-4E97-A284-47BAFC30DA2E}"/>
          </ac:spMkLst>
        </pc:spChg>
        <pc:spChg chg="add del">
          <ac:chgData name="MARASANI JAYASURYA - AM.EN.U4AIE20048" userId="b9b4b4d4-db5f-4109-b4fb-67f138fd70ce" providerId="ADAL" clId="{9DBA88F3-5A57-435E-B2D4-CC7B513C498C}" dt="2021-08-03T13:19:45.802" v="841" actId="26606"/>
          <ac:spMkLst>
            <pc:docMk/>
            <pc:sldMk cId="0" sldId="258"/>
            <ac:spMk id="49" creationId="{6D79188D-1ED5-4705-B8C7-5D6FB7670AB3}"/>
          </ac:spMkLst>
        </pc:spChg>
        <pc:spChg chg="add del">
          <ac:chgData name="MARASANI JAYASURYA - AM.EN.U4AIE20048" userId="b9b4b4d4-db5f-4109-b4fb-67f138fd70ce" providerId="ADAL" clId="{9DBA88F3-5A57-435E-B2D4-CC7B513C498C}" dt="2021-08-03T13:19:45.802" v="841" actId="26606"/>
          <ac:spMkLst>
            <pc:docMk/>
            <pc:sldMk cId="0" sldId="258"/>
            <ac:spMk id="50" creationId="{9CC6795B-332A-4382-8E17-B65BDA611C3B}"/>
          </ac:spMkLst>
        </pc:spChg>
        <pc:spChg chg="add del">
          <ac:chgData name="MARASANI JAYASURYA - AM.EN.U4AIE20048" userId="b9b4b4d4-db5f-4109-b4fb-67f138fd70ce" providerId="ADAL" clId="{9DBA88F3-5A57-435E-B2D4-CC7B513C498C}" dt="2021-08-03T15:18:49.034" v="2735" actId="26606"/>
          <ac:spMkLst>
            <pc:docMk/>
            <pc:sldMk cId="0" sldId="258"/>
            <ac:spMk id="51" creationId="{B4147794-66B7-4CDE-BC75-BBDC48B2FCEB}"/>
          </ac:spMkLst>
        </pc:spChg>
        <pc:spChg chg="add del">
          <ac:chgData name="MARASANI JAYASURYA - AM.EN.U4AIE20048" userId="b9b4b4d4-db5f-4109-b4fb-67f138fd70ce" providerId="ADAL" clId="{9DBA88F3-5A57-435E-B2D4-CC7B513C498C}" dt="2021-08-03T13:19:47.599" v="843" actId="26606"/>
          <ac:spMkLst>
            <pc:docMk/>
            <pc:sldMk cId="0" sldId="258"/>
            <ac:spMk id="52" creationId="{C5E6CFF1-2F42-4E10-9A97-F116F46F53FE}"/>
          </ac:spMkLst>
        </pc:spChg>
        <pc:spChg chg="add del">
          <ac:chgData name="MARASANI JAYASURYA - AM.EN.U4AIE20048" userId="b9b4b4d4-db5f-4109-b4fb-67f138fd70ce" providerId="ADAL" clId="{9DBA88F3-5A57-435E-B2D4-CC7B513C498C}" dt="2021-08-03T13:19:47.599" v="843" actId="26606"/>
          <ac:spMkLst>
            <pc:docMk/>
            <pc:sldMk cId="0" sldId="258"/>
            <ac:spMk id="55" creationId="{9CC6795B-332A-4382-8E17-B65BDA611C3B}"/>
          </ac:spMkLst>
        </pc:spChg>
        <pc:spChg chg="add del">
          <ac:chgData name="MARASANI JAYASURYA - AM.EN.U4AIE20048" userId="b9b4b4d4-db5f-4109-b4fb-67f138fd70ce" providerId="ADAL" clId="{9DBA88F3-5A57-435E-B2D4-CC7B513C498C}" dt="2021-08-03T15:18:49.034" v="2735" actId="26606"/>
          <ac:spMkLst>
            <pc:docMk/>
            <pc:sldMk cId="0" sldId="258"/>
            <ac:spMk id="56" creationId="{41202E79-1236-4DF8-9921-F47A0B079C13}"/>
          </ac:spMkLst>
        </pc:spChg>
        <pc:spChg chg="add del">
          <ac:chgData name="MARASANI JAYASURYA - AM.EN.U4AIE20048" userId="b9b4b4d4-db5f-4109-b4fb-67f138fd70ce" providerId="ADAL" clId="{9DBA88F3-5A57-435E-B2D4-CC7B513C498C}" dt="2021-08-03T13:19:48.960" v="845" actId="26606"/>
          <ac:spMkLst>
            <pc:docMk/>
            <pc:sldMk cId="0" sldId="258"/>
            <ac:spMk id="57" creationId="{DBF61EA3-B236-439E-9C0B-340980D56BEE}"/>
          </ac:spMkLst>
        </pc:spChg>
        <pc:spChg chg="add del">
          <ac:chgData name="MARASANI JAYASURYA - AM.EN.U4AIE20048" userId="b9b4b4d4-db5f-4109-b4fb-67f138fd70ce" providerId="ADAL" clId="{9DBA88F3-5A57-435E-B2D4-CC7B513C498C}" dt="2021-08-03T15:19:25.911" v="2747" actId="26606"/>
          <ac:spMkLst>
            <pc:docMk/>
            <pc:sldMk cId="0" sldId="258"/>
            <ac:spMk id="59" creationId="{B4147794-66B7-4CDE-BC75-BBDC48B2FCEB}"/>
          </ac:spMkLst>
        </pc:spChg>
        <pc:spChg chg="add del">
          <ac:chgData name="MARASANI JAYASURYA - AM.EN.U4AIE20048" userId="b9b4b4d4-db5f-4109-b4fb-67f138fd70ce" providerId="ADAL" clId="{9DBA88F3-5A57-435E-B2D4-CC7B513C498C}" dt="2021-08-03T15:19:25.911" v="2747" actId="26606"/>
          <ac:spMkLst>
            <pc:docMk/>
            <pc:sldMk cId="0" sldId="258"/>
            <ac:spMk id="60" creationId="{41202E79-1236-4DF8-9921-F47A0B079C13}"/>
          </ac:spMkLst>
        </pc:spChg>
        <pc:spChg chg="add del">
          <ac:chgData name="MARASANI JAYASURYA - AM.EN.U4AIE20048" userId="b9b4b4d4-db5f-4109-b4fb-67f138fd70ce" providerId="ADAL" clId="{9DBA88F3-5A57-435E-B2D4-CC7B513C498C}" dt="2021-08-03T13:19:48.960" v="845" actId="26606"/>
          <ac:spMkLst>
            <pc:docMk/>
            <pc:sldMk cId="0" sldId="258"/>
            <ac:spMk id="61" creationId="{E659831F-0D9A-4C63-9EBB-8435B85A440F}"/>
          </ac:spMkLst>
        </pc:spChg>
        <pc:spChg chg="add del">
          <ac:chgData name="MARASANI JAYASURYA - AM.EN.U4AIE20048" userId="b9b4b4d4-db5f-4109-b4fb-67f138fd70ce" providerId="ADAL" clId="{9DBA88F3-5A57-435E-B2D4-CC7B513C498C}" dt="2021-08-03T13:19:48.960" v="845" actId="26606"/>
          <ac:spMkLst>
            <pc:docMk/>
            <pc:sldMk cId="0" sldId="258"/>
            <ac:spMk id="62" creationId="{9CC6795B-332A-4382-8E17-B65BDA611C3B}"/>
          </ac:spMkLst>
        </pc:spChg>
        <pc:spChg chg="add del">
          <ac:chgData name="MARASANI JAYASURYA - AM.EN.U4AIE20048" userId="b9b4b4d4-db5f-4109-b4fb-67f138fd70ce" providerId="ADAL" clId="{9DBA88F3-5A57-435E-B2D4-CC7B513C498C}" dt="2021-08-03T15:19:25.786" v="2746" actId="26606"/>
          <ac:spMkLst>
            <pc:docMk/>
            <pc:sldMk cId="0" sldId="258"/>
            <ac:spMk id="63" creationId="{B4147794-66B7-4CDE-BC75-BBDC48B2FCEB}"/>
          </ac:spMkLst>
        </pc:spChg>
        <pc:spChg chg="add del">
          <ac:chgData name="MARASANI JAYASURYA - AM.EN.U4AIE20048" userId="b9b4b4d4-db5f-4109-b4fb-67f138fd70ce" providerId="ADAL" clId="{9DBA88F3-5A57-435E-B2D4-CC7B513C498C}" dt="2021-08-03T13:20:01.943" v="852" actId="26606"/>
          <ac:spMkLst>
            <pc:docMk/>
            <pc:sldMk cId="0" sldId="258"/>
            <ac:spMk id="64" creationId="{9228552E-C8B1-4A80-8448-0787CE0FC704}"/>
          </ac:spMkLst>
        </pc:spChg>
        <pc:spChg chg="add del">
          <ac:chgData name="MARASANI JAYASURYA - AM.EN.U4AIE20048" userId="b9b4b4d4-db5f-4109-b4fb-67f138fd70ce" providerId="ADAL" clId="{9DBA88F3-5A57-435E-B2D4-CC7B513C498C}" dt="2021-08-03T15:19:25.786" v="2746" actId="26606"/>
          <ac:spMkLst>
            <pc:docMk/>
            <pc:sldMk cId="0" sldId="258"/>
            <ac:spMk id="67" creationId="{41202E79-1236-4DF8-9921-F47A0B079C13}"/>
          </ac:spMkLst>
        </pc:spChg>
        <pc:spChg chg="add">
          <ac:chgData name="MARASANI JAYASURYA - AM.EN.U4AIE20048" userId="b9b4b4d4-db5f-4109-b4fb-67f138fd70ce" providerId="ADAL" clId="{9DBA88F3-5A57-435E-B2D4-CC7B513C498C}" dt="2021-08-03T15:19:25.911" v="2747" actId="26606"/>
          <ac:spMkLst>
            <pc:docMk/>
            <pc:sldMk cId="0" sldId="258"/>
            <ac:spMk id="69" creationId="{9228552E-C8B1-4A80-8448-0787CE0FC704}"/>
          </ac:spMkLst>
        </pc:spChg>
        <pc:grpChg chg="add del">
          <ac:chgData name="MARASANI JAYASURYA - AM.EN.U4AIE20048" userId="b9b4b4d4-db5f-4109-b4fb-67f138fd70ce" providerId="ADAL" clId="{9DBA88F3-5A57-435E-B2D4-CC7B513C498C}" dt="2021-08-03T13:19:48.960" v="845" actId="26606"/>
          <ac:grpSpMkLst>
            <pc:docMk/>
            <pc:sldMk cId="0" sldId="258"/>
            <ac:grpSpMk id="58" creationId="{28FAF094-D087-493F-8DF9-A486C2D6BBAA}"/>
          </ac:grpSpMkLst>
        </pc:grpChg>
        <pc:graphicFrameChg chg="add del">
          <ac:chgData name="MARASANI JAYASURYA - AM.EN.U4AIE20048" userId="b9b4b4d4-db5f-4109-b4fb-67f138fd70ce" providerId="ADAL" clId="{9DBA88F3-5A57-435E-B2D4-CC7B513C498C}" dt="2021-08-03T13:19:23.489" v="825" actId="26606"/>
          <ac:graphicFrameMkLst>
            <pc:docMk/>
            <pc:sldMk cId="0" sldId="258"/>
            <ac:graphicFrameMk id="5" creationId="{898EE638-53D3-4DEC-8A2C-8F7255D4E16C}"/>
          </ac:graphicFrameMkLst>
        </pc:graphicFrameChg>
        <pc:graphicFrameChg chg="add mod modGraphic">
          <ac:chgData name="MARASANI JAYASURYA - AM.EN.U4AIE20048" userId="b9b4b4d4-db5f-4109-b4fb-67f138fd70ce" providerId="ADAL" clId="{9DBA88F3-5A57-435E-B2D4-CC7B513C498C}" dt="2021-08-04T04:23:54.455" v="3191"/>
          <ac:graphicFrameMkLst>
            <pc:docMk/>
            <pc:sldMk cId="0" sldId="258"/>
            <ac:graphicFrameMk id="24" creationId="{253833DC-7A47-4FCB-AEB4-B68D2F327D17}"/>
          </ac:graphicFrameMkLst>
        </pc:graphicFrameChg>
        <pc:graphicFrameChg chg="add del">
          <ac:chgData name="MARASANI JAYASURYA - AM.EN.U4AIE20048" userId="b9b4b4d4-db5f-4109-b4fb-67f138fd70ce" providerId="ADAL" clId="{9DBA88F3-5A57-435E-B2D4-CC7B513C498C}" dt="2021-08-03T13:19:37.840" v="833" actId="26606"/>
          <ac:graphicFrameMkLst>
            <pc:docMk/>
            <pc:sldMk cId="0" sldId="258"/>
            <ac:graphicFrameMk id="25" creationId="{EF50C346-3CA6-4F6A-BCAC-E311536A828C}"/>
          </ac:graphicFrameMkLst>
        </pc:graphicFrameChg>
        <pc:graphicFrameChg chg="add del">
          <ac:chgData name="MARASANI JAYASURYA - AM.EN.U4AIE20048" userId="b9b4b4d4-db5f-4109-b4fb-67f138fd70ce" providerId="ADAL" clId="{9DBA88F3-5A57-435E-B2D4-CC7B513C498C}" dt="2021-08-03T13:19:40.360" v="835" actId="26606"/>
          <ac:graphicFrameMkLst>
            <pc:docMk/>
            <pc:sldMk cId="0" sldId="258"/>
            <ac:graphicFrameMk id="31" creationId="{E446B996-0EA4-4CCC-9F8C-4C108D070F39}"/>
          </ac:graphicFrameMkLst>
        </pc:graphicFrameChg>
        <pc:graphicFrameChg chg="add del mod">
          <ac:chgData name="MARASANI JAYASURYA - AM.EN.U4AIE20048" userId="b9b4b4d4-db5f-4109-b4fb-67f138fd70ce" providerId="ADAL" clId="{9DBA88F3-5A57-435E-B2D4-CC7B513C498C}" dt="2021-08-03T13:20:01.943" v="852" actId="26606"/>
          <ac:graphicFrameMkLst>
            <pc:docMk/>
            <pc:sldMk cId="0" sldId="258"/>
            <ac:graphicFrameMk id="66" creationId="{898EE638-53D3-4DEC-8A2C-8F7255D4E16C}"/>
          </ac:graphicFrameMkLst>
        </pc:graphicFrameChg>
        <pc:picChg chg="add del">
          <ac:chgData name="MARASANI JAYASURYA - AM.EN.U4AIE20048" userId="b9b4b4d4-db5f-4109-b4fb-67f138fd70ce" providerId="ADAL" clId="{9DBA88F3-5A57-435E-B2D4-CC7B513C498C}" dt="2021-08-03T13:19:23.489" v="825" actId="26606"/>
          <ac:picMkLst>
            <pc:docMk/>
            <pc:sldMk cId="0" sldId="258"/>
            <ac:picMk id="6" creationId="{7C75DF73-8AFC-45FA-AC5C-388E318F8211}"/>
          </ac:picMkLst>
        </pc:picChg>
        <pc:picChg chg="add del">
          <ac:chgData name="MARASANI JAYASURYA - AM.EN.U4AIE20048" userId="b9b4b4d4-db5f-4109-b4fb-67f138fd70ce" providerId="ADAL" clId="{9DBA88F3-5A57-435E-B2D4-CC7B513C498C}" dt="2021-08-03T13:19:25.680" v="827" actId="26606"/>
          <ac:picMkLst>
            <pc:docMk/>
            <pc:sldMk cId="0" sldId="258"/>
            <ac:picMk id="13" creationId="{911C05A7-8F56-45C5-A0AA-8761A4B1E891}"/>
          </ac:picMkLst>
        </pc:picChg>
        <pc:picChg chg="add mod">
          <ac:chgData name="MARASANI JAYASURYA - AM.EN.U4AIE20048" userId="b9b4b4d4-db5f-4109-b4fb-67f138fd70ce" providerId="ADAL" clId="{9DBA88F3-5A57-435E-B2D4-CC7B513C498C}" dt="2021-08-03T15:24:13.446" v="2773" actId="1076"/>
          <ac:picMkLst>
            <pc:docMk/>
            <pc:sldMk cId="0" sldId="258"/>
            <ac:picMk id="20" creationId="{436F1F25-1CB2-4DE8-9C9A-08C2A1C77F01}"/>
          </ac:picMkLst>
        </pc:picChg>
        <pc:picChg chg="add del">
          <ac:chgData name="MARASANI JAYASURYA - AM.EN.U4AIE20048" userId="b9b4b4d4-db5f-4109-b4fb-67f138fd70ce" providerId="ADAL" clId="{9DBA88F3-5A57-435E-B2D4-CC7B513C498C}" dt="2021-08-03T13:19:47.599" v="843" actId="26606"/>
          <ac:picMkLst>
            <pc:docMk/>
            <pc:sldMk cId="0" sldId="258"/>
            <ac:picMk id="53" creationId="{F05FAB6A-4D25-4C09-A271-D039C7B306B9}"/>
          </ac:picMkLst>
        </pc:picChg>
        <pc:picChg chg="add del mod">
          <ac:chgData name="MARASANI JAYASURYA - AM.EN.U4AIE20048" userId="b9b4b4d4-db5f-4109-b4fb-67f138fd70ce" providerId="ADAL" clId="{9DBA88F3-5A57-435E-B2D4-CC7B513C498C}" dt="2021-08-03T13:20:01.943" v="852" actId="26606"/>
          <ac:picMkLst>
            <pc:docMk/>
            <pc:sldMk cId="0" sldId="258"/>
            <ac:picMk id="65" creationId="{7C75DF73-8AFC-45FA-AC5C-388E318F8211}"/>
          </ac:picMkLst>
        </pc:picChg>
        <pc:cxnChg chg="add del">
          <ac:chgData name="MARASANI JAYASURYA - AM.EN.U4AIE20048" userId="b9b4b4d4-db5f-4109-b4fb-67f138fd70ce" providerId="ADAL" clId="{9DBA88F3-5A57-435E-B2D4-CC7B513C498C}" dt="2021-08-03T13:19:25.680" v="827" actId="26606"/>
          <ac:cxnSpMkLst>
            <pc:docMk/>
            <pc:sldMk cId="0" sldId="258"/>
            <ac:cxnSpMk id="9" creationId="{A7F400EE-A8A5-48AF-B4D6-291B52C6F0B0}"/>
          </ac:cxnSpMkLst>
        </pc:cxnChg>
        <pc:cxnChg chg="add del">
          <ac:chgData name="MARASANI JAYASURYA - AM.EN.U4AIE20048" userId="b9b4b4d4-db5f-4109-b4fb-67f138fd70ce" providerId="ADAL" clId="{9DBA88F3-5A57-435E-B2D4-CC7B513C498C}" dt="2021-08-03T13:19:47.599" v="843" actId="26606"/>
          <ac:cxnSpMkLst>
            <pc:docMk/>
            <pc:sldMk cId="0" sldId="258"/>
            <ac:cxnSpMk id="54" creationId="{67182200-4859-4C8D-BCBB-55B245C28BA3}"/>
          </ac:cxnSpMkLst>
        </pc:cxnChg>
      </pc:sldChg>
      <pc:sldChg chg="addSp delSp modSp mod modTransition setBg modAnim">
        <pc:chgData name="MARASANI JAYASURYA - AM.EN.U4AIE20048" userId="b9b4b4d4-db5f-4109-b4fb-67f138fd70ce" providerId="ADAL" clId="{9DBA88F3-5A57-435E-B2D4-CC7B513C498C}" dt="2021-08-04T03:14:34.731" v="3130" actId="207"/>
        <pc:sldMkLst>
          <pc:docMk/>
          <pc:sldMk cId="0" sldId="259"/>
        </pc:sldMkLst>
        <pc:spChg chg="add del mod">
          <ac:chgData name="MARASANI JAYASURYA - AM.EN.U4AIE20048" userId="b9b4b4d4-db5f-4109-b4fb-67f138fd70ce" providerId="ADAL" clId="{9DBA88F3-5A57-435E-B2D4-CC7B513C498C}" dt="2021-08-03T13:08:09.899" v="797"/>
          <ac:spMkLst>
            <pc:docMk/>
            <pc:sldMk cId="0" sldId="259"/>
            <ac:spMk id="4" creationId="{2C24D68E-3040-4DE8-9393-BEEB6410670B}"/>
          </ac:spMkLst>
        </pc:spChg>
        <pc:spChg chg="add del mod">
          <ac:chgData name="MARASANI JAYASURYA - AM.EN.U4AIE20048" userId="b9b4b4d4-db5f-4109-b4fb-67f138fd70ce" providerId="ADAL" clId="{9DBA88F3-5A57-435E-B2D4-CC7B513C498C}" dt="2021-08-03T13:08:09.899" v="797"/>
          <ac:spMkLst>
            <pc:docMk/>
            <pc:sldMk cId="0" sldId="259"/>
            <ac:spMk id="5" creationId="{9E52FFAD-E8DC-425F-9C08-FBAA2186EA6E}"/>
          </ac:spMkLst>
        </pc:spChg>
        <pc:spChg chg="add del mod">
          <ac:chgData name="MARASANI JAYASURYA - AM.EN.U4AIE20048" userId="b9b4b4d4-db5f-4109-b4fb-67f138fd70ce" providerId="ADAL" clId="{9DBA88F3-5A57-435E-B2D4-CC7B513C498C}" dt="2021-08-03T13:08:09.899" v="797"/>
          <ac:spMkLst>
            <pc:docMk/>
            <pc:sldMk cId="0" sldId="259"/>
            <ac:spMk id="6" creationId="{83D9DE38-4CBE-4B7C-BB13-AF16F72FCB27}"/>
          </ac:spMkLst>
        </pc:spChg>
        <pc:spChg chg="add del mod">
          <ac:chgData name="MARASANI JAYASURYA - AM.EN.U4AIE20048" userId="b9b4b4d4-db5f-4109-b4fb-67f138fd70ce" providerId="ADAL" clId="{9DBA88F3-5A57-435E-B2D4-CC7B513C498C}" dt="2021-08-03T13:08:09.899" v="797"/>
          <ac:spMkLst>
            <pc:docMk/>
            <pc:sldMk cId="0" sldId="259"/>
            <ac:spMk id="7" creationId="{52E7D0BB-8F69-4F35-91FD-242DC88B5085}"/>
          </ac:spMkLst>
        </pc:spChg>
        <pc:spChg chg="add del mod">
          <ac:chgData name="MARASANI JAYASURYA - AM.EN.U4AIE20048" userId="b9b4b4d4-db5f-4109-b4fb-67f138fd70ce" providerId="ADAL" clId="{9DBA88F3-5A57-435E-B2D4-CC7B513C498C}" dt="2021-08-03T13:08:09.899" v="797"/>
          <ac:spMkLst>
            <pc:docMk/>
            <pc:sldMk cId="0" sldId="259"/>
            <ac:spMk id="8" creationId="{C6C69236-5B17-43E8-BFC8-6B137A099F2D}"/>
          </ac:spMkLst>
        </pc:spChg>
        <pc:spChg chg="add del mod">
          <ac:chgData name="MARASANI JAYASURYA - AM.EN.U4AIE20048" userId="b9b4b4d4-db5f-4109-b4fb-67f138fd70ce" providerId="ADAL" clId="{9DBA88F3-5A57-435E-B2D4-CC7B513C498C}" dt="2021-08-03T13:08:09.899" v="797"/>
          <ac:spMkLst>
            <pc:docMk/>
            <pc:sldMk cId="0" sldId="259"/>
            <ac:spMk id="9" creationId="{6693AF21-68F0-4A43-BC17-668DC1AA258F}"/>
          </ac:spMkLst>
        </pc:spChg>
        <pc:spChg chg="add del mod">
          <ac:chgData name="MARASANI JAYASURYA - AM.EN.U4AIE20048" userId="b9b4b4d4-db5f-4109-b4fb-67f138fd70ce" providerId="ADAL" clId="{9DBA88F3-5A57-435E-B2D4-CC7B513C498C}" dt="2021-08-03T13:08:09.899" v="797"/>
          <ac:spMkLst>
            <pc:docMk/>
            <pc:sldMk cId="0" sldId="259"/>
            <ac:spMk id="10" creationId="{ABCD55C1-5014-48C1-A97A-8847566D4A6E}"/>
          </ac:spMkLst>
        </pc:spChg>
        <pc:spChg chg="add del mod">
          <ac:chgData name="MARASANI JAYASURYA - AM.EN.U4AIE20048" userId="b9b4b4d4-db5f-4109-b4fb-67f138fd70ce" providerId="ADAL" clId="{9DBA88F3-5A57-435E-B2D4-CC7B513C498C}" dt="2021-08-03T13:08:09.899" v="797"/>
          <ac:spMkLst>
            <pc:docMk/>
            <pc:sldMk cId="0" sldId="259"/>
            <ac:spMk id="11" creationId="{43FD5C27-3EB2-4902-AFD5-293B9E96AE80}"/>
          </ac:spMkLst>
        </pc:spChg>
        <pc:spChg chg="add del mod">
          <ac:chgData name="MARASANI JAYASURYA - AM.EN.U4AIE20048" userId="b9b4b4d4-db5f-4109-b4fb-67f138fd70ce" providerId="ADAL" clId="{9DBA88F3-5A57-435E-B2D4-CC7B513C498C}" dt="2021-08-03T13:08:09.899" v="797"/>
          <ac:spMkLst>
            <pc:docMk/>
            <pc:sldMk cId="0" sldId="259"/>
            <ac:spMk id="12" creationId="{FE0CCDD4-6F36-4053-8D9E-D23E3B92FED2}"/>
          </ac:spMkLst>
        </pc:spChg>
        <pc:spChg chg="mod">
          <ac:chgData name="MARASANI JAYASURYA - AM.EN.U4AIE20048" userId="b9b4b4d4-db5f-4109-b4fb-67f138fd70ce" providerId="ADAL" clId="{9DBA88F3-5A57-435E-B2D4-CC7B513C498C}" dt="2021-08-03T13:26:13.209" v="957" actId="14100"/>
          <ac:spMkLst>
            <pc:docMk/>
            <pc:sldMk cId="0" sldId="259"/>
            <ac:spMk id="33" creationId="{51569102-0888-4434-94C3-463A7F171EEE}"/>
          </ac:spMkLst>
        </pc:spChg>
        <pc:spChg chg="mod">
          <ac:chgData name="MARASANI JAYASURYA - AM.EN.U4AIE20048" userId="b9b4b4d4-db5f-4109-b4fb-67f138fd70ce" providerId="ADAL" clId="{9DBA88F3-5A57-435E-B2D4-CC7B513C498C}" dt="2021-08-03T13:26:13.209" v="957" actId="14100"/>
          <ac:spMkLst>
            <pc:docMk/>
            <pc:sldMk cId="0" sldId="259"/>
            <ac:spMk id="34" creationId="{40828330-2B27-4CA5-A3BC-D6AA59A85950}"/>
          </ac:spMkLst>
        </pc:spChg>
        <pc:spChg chg="mod">
          <ac:chgData name="MARASANI JAYASURYA - AM.EN.U4AIE20048" userId="b9b4b4d4-db5f-4109-b4fb-67f138fd70ce" providerId="ADAL" clId="{9DBA88F3-5A57-435E-B2D4-CC7B513C498C}" dt="2021-08-03T13:26:13.209" v="957" actId="14100"/>
          <ac:spMkLst>
            <pc:docMk/>
            <pc:sldMk cId="0" sldId="259"/>
            <ac:spMk id="35" creationId="{5BA8317D-127E-4000-96EA-97D1BE4FD3FD}"/>
          </ac:spMkLst>
        </pc:spChg>
        <pc:spChg chg="mod">
          <ac:chgData name="MARASANI JAYASURYA - AM.EN.U4AIE20048" userId="b9b4b4d4-db5f-4109-b4fb-67f138fd70ce" providerId="ADAL" clId="{9DBA88F3-5A57-435E-B2D4-CC7B513C498C}" dt="2021-08-03T13:26:13.209" v="957" actId="14100"/>
          <ac:spMkLst>
            <pc:docMk/>
            <pc:sldMk cId="0" sldId="259"/>
            <ac:spMk id="36" creationId="{58161B5A-7C4A-438F-ACE8-4C0D54F12AB0}"/>
          </ac:spMkLst>
        </pc:spChg>
        <pc:spChg chg="mod">
          <ac:chgData name="MARASANI JAYASURYA - AM.EN.U4AIE20048" userId="b9b4b4d4-db5f-4109-b4fb-67f138fd70ce" providerId="ADAL" clId="{9DBA88F3-5A57-435E-B2D4-CC7B513C498C}" dt="2021-08-03T13:26:13.209" v="957" actId="14100"/>
          <ac:spMkLst>
            <pc:docMk/>
            <pc:sldMk cId="0" sldId="259"/>
            <ac:spMk id="37" creationId="{2439AB18-B40A-4184-B5B9-EAB4FEB5B361}"/>
          </ac:spMkLst>
        </pc:spChg>
        <pc:spChg chg="mod">
          <ac:chgData name="MARASANI JAYASURYA - AM.EN.U4AIE20048" userId="b9b4b4d4-db5f-4109-b4fb-67f138fd70ce" providerId="ADAL" clId="{9DBA88F3-5A57-435E-B2D4-CC7B513C498C}" dt="2021-08-03T13:26:13.209" v="957" actId="14100"/>
          <ac:spMkLst>
            <pc:docMk/>
            <pc:sldMk cId="0" sldId="259"/>
            <ac:spMk id="38" creationId="{D46F7D62-DF02-430A-9444-E0BC948786C0}"/>
          </ac:spMkLst>
        </pc:spChg>
        <pc:spChg chg="mod">
          <ac:chgData name="MARASANI JAYASURYA - AM.EN.U4AIE20048" userId="b9b4b4d4-db5f-4109-b4fb-67f138fd70ce" providerId="ADAL" clId="{9DBA88F3-5A57-435E-B2D4-CC7B513C498C}" dt="2021-08-03T13:26:13.209" v="957" actId="14100"/>
          <ac:spMkLst>
            <pc:docMk/>
            <pc:sldMk cId="0" sldId="259"/>
            <ac:spMk id="39" creationId="{3EF64044-058E-4EE7-BDCE-2B38D8FBEB30}"/>
          </ac:spMkLst>
        </pc:spChg>
        <pc:spChg chg="mod">
          <ac:chgData name="MARASANI JAYASURYA - AM.EN.U4AIE20048" userId="b9b4b4d4-db5f-4109-b4fb-67f138fd70ce" providerId="ADAL" clId="{9DBA88F3-5A57-435E-B2D4-CC7B513C498C}" dt="2021-08-03T13:26:13.209" v="957" actId="14100"/>
          <ac:spMkLst>
            <pc:docMk/>
            <pc:sldMk cId="0" sldId="259"/>
            <ac:spMk id="40" creationId="{F73D03BB-0340-4829-8C60-FB4325679573}"/>
          </ac:spMkLst>
        </pc:spChg>
        <pc:spChg chg="mod">
          <ac:chgData name="MARASANI JAYASURYA - AM.EN.U4AIE20048" userId="b9b4b4d4-db5f-4109-b4fb-67f138fd70ce" providerId="ADAL" clId="{9DBA88F3-5A57-435E-B2D4-CC7B513C498C}" dt="2021-08-03T13:26:13.209" v="957" actId="14100"/>
          <ac:spMkLst>
            <pc:docMk/>
            <pc:sldMk cId="0" sldId="259"/>
            <ac:spMk id="41" creationId="{9EEA112B-7A70-4F12-B47E-ED20C26850B0}"/>
          </ac:spMkLst>
        </pc:spChg>
        <pc:spChg chg="mod">
          <ac:chgData name="MARASANI JAYASURYA - AM.EN.U4AIE20048" userId="b9b4b4d4-db5f-4109-b4fb-67f138fd70ce" providerId="ADAL" clId="{9DBA88F3-5A57-435E-B2D4-CC7B513C498C}" dt="2021-08-03T13:26:13.209" v="957" actId="14100"/>
          <ac:spMkLst>
            <pc:docMk/>
            <pc:sldMk cId="0" sldId="259"/>
            <ac:spMk id="42" creationId="{33D81833-880A-4774-89F7-5898E578E636}"/>
          </ac:spMkLst>
        </pc:spChg>
        <pc:spChg chg="mod">
          <ac:chgData name="MARASANI JAYASURYA - AM.EN.U4AIE20048" userId="b9b4b4d4-db5f-4109-b4fb-67f138fd70ce" providerId="ADAL" clId="{9DBA88F3-5A57-435E-B2D4-CC7B513C498C}" dt="2021-08-03T13:26:13.209" v="957" actId="14100"/>
          <ac:spMkLst>
            <pc:docMk/>
            <pc:sldMk cId="0" sldId="259"/>
            <ac:spMk id="43" creationId="{E65FEAFF-0534-44B1-B1B5-ADFB6BCF4370}"/>
          </ac:spMkLst>
        </pc:spChg>
        <pc:spChg chg="mod">
          <ac:chgData name="MARASANI JAYASURYA - AM.EN.U4AIE20048" userId="b9b4b4d4-db5f-4109-b4fb-67f138fd70ce" providerId="ADAL" clId="{9DBA88F3-5A57-435E-B2D4-CC7B513C498C}" dt="2021-08-03T13:26:13.209" v="957" actId="14100"/>
          <ac:spMkLst>
            <pc:docMk/>
            <pc:sldMk cId="0" sldId="259"/>
            <ac:spMk id="44" creationId="{C49CB5B0-4162-47DC-9A44-443A6E187AB2}"/>
          </ac:spMkLst>
        </pc:spChg>
        <pc:spChg chg="mod">
          <ac:chgData name="MARASANI JAYASURYA - AM.EN.U4AIE20048" userId="b9b4b4d4-db5f-4109-b4fb-67f138fd70ce" providerId="ADAL" clId="{9DBA88F3-5A57-435E-B2D4-CC7B513C498C}" dt="2021-08-03T13:26:13.209" v="957" actId="14100"/>
          <ac:spMkLst>
            <pc:docMk/>
            <pc:sldMk cId="0" sldId="259"/>
            <ac:spMk id="45" creationId="{E1D640CC-30C2-4391-A901-F52DE5962A1E}"/>
          </ac:spMkLst>
        </pc:spChg>
        <pc:spChg chg="mod">
          <ac:chgData name="MARASANI JAYASURYA - AM.EN.U4AIE20048" userId="b9b4b4d4-db5f-4109-b4fb-67f138fd70ce" providerId="ADAL" clId="{9DBA88F3-5A57-435E-B2D4-CC7B513C498C}" dt="2021-08-03T13:26:13.209" v="957" actId="14100"/>
          <ac:spMkLst>
            <pc:docMk/>
            <pc:sldMk cId="0" sldId="259"/>
            <ac:spMk id="46" creationId="{A994EF2F-2D09-459D-B25A-1E7463148A95}"/>
          </ac:spMkLst>
        </pc:spChg>
        <pc:spChg chg="mod">
          <ac:chgData name="MARASANI JAYASURYA - AM.EN.U4AIE20048" userId="b9b4b4d4-db5f-4109-b4fb-67f138fd70ce" providerId="ADAL" clId="{9DBA88F3-5A57-435E-B2D4-CC7B513C498C}" dt="2021-08-03T13:26:13.209" v="957" actId="14100"/>
          <ac:spMkLst>
            <pc:docMk/>
            <pc:sldMk cId="0" sldId="259"/>
            <ac:spMk id="47" creationId="{DFEC4BBD-3795-4371-9A5E-8A96981C6EDF}"/>
          </ac:spMkLst>
        </pc:spChg>
        <pc:spChg chg="mod">
          <ac:chgData name="MARASANI JAYASURYA - AM.EN.U4AIE20048" userId="b9b4b4d4-db5f-4109-b4fb-67f138fd70ce" providerId="ADAL" clId="{9DBA88F3-5A57-435E-B2D4-CC7B513C498C}" dt="2021-08-03T13:26:13.209" v="957" actId="14100"/>
          <ac:spMkLst>
            <pc:docMk/>
            <pc:sldMk cId="0" sldId="259"/>
            <ac:spMk id="48" creationId="{CF9E4921-9891-42BE-8913-088D33E7486B}"/>
          </ac:spMkLst>
        </pc:spChg>
        <pc:spChg chg="mod">
          <ac:chgData name="MARASANI JAYASURYA - AM.EN.U4AIE20048" userId="b9b4b4d4-db5f-4109-b4fb-67f138fd70ce" providerId="ADAL" clId="{9DBA88F3-5A57-435E-B2D4-CC7B513C498C}" dt="2021-08-03T13:26:13.209" v="957" actId="14100"/>
          <ac:spMkLst>
            <pc:docMk/>
            <pc:sldMk cId="0" sldId="259"/>
            <ac:spMk id="49" creationId="{36F9FB51-5F60-49BC-B992-D7F927015D56}"/>
          </ac:spMkLst>
        </pc:spChg>
        <pc:spChg chg="mod">
          <ac:chgData name="MARASANI JAYASURYA - AM.EN.U4AIE20048" userId="b9b4b4d4-db5f-4109-b4fb-67f138fd70ce" providerId="ADAL" clId="{9DBA88F3-5A57-435E-B2D4-CC7B513C498C}" dt="2021-08-03T13:26:13.209" v="957" actId="14100"/>
          <ac:spMkLst>
            <pc:docMk/>
            <pc:sldMk cId="0" sldId="259"/>
            <ac:spMk id="50" creationId="{84097772-86AB-4D62-BA43-6D7C54AE3075}"/>
          </ac:spMkLst>
        </pc:spChg>
        <pc:spChg chg="mod">
          <ac:chgData name="MARASANI JAYASURYA - AM.EN.U4AIE20048" userId="b9b4b4d4-db5f-4109-b4fb-67f138fd70ce" providerId="ADAL" clId="{9DBA88F3-5A57-435E-B2D4-CC7B513C498C}" dt="2021-08-03T13:26:13.209" v="957" actId="14100"/>
          <ac:spMkLst>
            <pc:docMk/>
            <pc:sldMk cId="0" sldId="259"/>
            <ac:spMk id="51" creationId="{6011CAD4-29E7-4CCB-BE0C-7FAE5E9C76E4}"/>
          </ac:spMkLst>
        </pc:spChg>
        <pc:spChg chg="mod">
          <ac:chgData name="MARASANI JAYASURYA - AM.EN.U4AIE20048" userId="b9b4b4d4-db5f-4109-b4fb-67f138fd70ce" providerId="ADAL" clId="{9DBA88F3-5A57-435E-B2D4-CC7B513C498C}" dt="2021-08-03T13:26:13.209" v="957" actId="14100"/>
          <ac:spMkLst>
            <pc:docMk/>
            <pc:sldMk cId="0" sldId="259"/>
            <ac:spMk id="52" creationId="{2909BB75-0565-4D4C-8018-F13FC64861EE}"/>
          </ac:spMkLst>
        </pc:spChg>
        <pc:spChg chg="mod">
          <ac:chgData name="MARASANI JAYASURYA - AM.EN.U4AIE20048" userId="b9b4b4d4-db5f-4109-b4fb-67f138fd70ce" providerId="ADAL" clId="{9DBA88F3-5A57-435E-B2D4-CC7B513C498C}" dt="2021-08-03T13:26:13.209" v="957" actId="14100"/>
          <ac:spMkLst>
            <pc:docMk/>
            <pc:sldMk cId="0" sldId="259"/>
            <ac:spMk id="53" creationId="{9136D9BD-5DB8-4E0E-8D7A-00ED6F4C640C}"/>
          </ac:spMkLst>
        </pc:spChg>
        <pc:spChg chg="mod">
          <ac:chgData name="MARASANI JAYASURYA - AM.EN.U4AIE20048" userId="b9b4b4d4-db5f-4109-b4fb-67f138fd70ce" providerId="ADAL" clId="{9DBA88F3-5A57-435E-B2D4-CC7B513C498C}" dt="2021-08-03T13:26:13.209" v="957" actId="14100"/>
          <ac:spMkLst>
            <pc:docMk/>
            <pc:sldMk cId="0" sldId="259"/>
            <ac:spMk id="54" creationId="{5DD24904-41C1-4CB0-9AC9-C6F176926F34}"/>
          </ac:spMkLst>
        </pc:spChg>
        <pc:spChg chg="add del">
          <ac:chgData name="MARASANI JAYASURYA - AM.EN.U4AIE20048" userId="b9b4b4d4-db5f-4109-b4fb-67f138fd70ce" providerId="ADAL" clId="{9DBA88F3-5A57-435E-B2D4-CC7B513C498C}" dt="2021-08-03T13:19:00.158" v="822" actId="26606"/>
          <ac:spMkLst>
            <pc:docMk/>
            <pc:sldMk cId="0" sldId="259"/>
            <ac:spMk id="83" creationId="{7E6D2D34-4BB4-460B-8844-027610FB21F5}"/>
          </ac:spMkLst>
        </pc:spChg>
        <pc:spChg chg="add">
          <ac:chgData name="MARASANI JAYASURYA - AM.EN.U4AIE20048" userId="b9b4b4d4-db5f-4109-b4fb-67f138fd70ce" providerId="ADAL" clId="{9DBA88F3-5A57-435E-B2D4-CC7B513C498C}" dt="2021-08-03T13:19:03.736" v="823" actId="26606"/>
          <ac:spMkLst>
            <pc:docMk/>
            <pc:sldMk cId="0" sldId="259"/>
            <ac:spMk id="90" creationId="{D5B0017B-2ECA-49AF-B397-DC140825DF8D}"/>
          </ac:spMkLst>
        </pc:spChg>
        <pc:spChg chg="add">
          <ac:chgData name="MARASANI JAYASURYA - AM.EN.U4AIE20048" userId="b9b4b4d4-db5f-4109-b4fb-67f138fd70ce" providerId="ADAL" clId="{9DBA88F3-5A57-435E-B2D4-CC7B513C498C}" dt="2021-08-03T13:19:03.736" v="823" actId="26606"/>
          <ac:spMkLst>
            <pc:docMk/>
            <pc:sldMk cId="0" sldId="259"/>
            <ac:spMk id="92" creationId="{395ECC94-3D5E-46A7-A7A1-DE807E1563B4}"/>
          </ac:spMkLst>
        </pc:spChg>
        <pc:spChg chg="add">
          <ac:chgData name="MARASANI JAYASURYA - AM.EN.U4AIE20048" userId="b9b4b4d4-db5f-4109-b4fb-67f138fd70ce" providerId="ADAL" clId="{9DBA88F3-5A57-435E-B2D4-CC7B513C498C}" dt="2021-08-03T13:19:03.736" v="823" actId="26606"/>
          <ac:spMkLst>
            <pc:docMk/>
            <pc:sldMk cId="0" sldId="259"/>
            <ac:spMk id="94" creationId="{7E549738-9961-462D-81B7-4A7A44691102}"/>
          </ac:spMkLst>
        </pc:spChg>
        <pc:spChg chg="mod">
          <ac:chgData name="MARASANI JAYASURYA - AM.EN.U4AIE20048" userId="b9b4b4d4-db5f-4109-b4fb-67f138fd70ce" providerId="ADAL" clId="{9DBA88F3-5A57-435E-B2D4-CC7B513C498C}" dt="2021-08-03T13:19:03.736" v="823" actId="26606"/>
          <ac:spMkLst>
            <pc:docMk/>
            <pc:sldMk cId="0" sldId="259"/>
            <ac:spMk id="7181" creationId="{D9082C13-E4E1-4A6F-8289-BFB9C84D44BB}"/>
          </ac:spMkLst>
        </pc:spChg>
        <pc:spChg chg="mod ord">
          <ac:chgData name="MARASANI JAYASURYA - AM.EN.U4AIE20048" userId="b9b4b4d4-db5f-4109-b4fb-67f138fd70ce" providerId="ADAL" clId="{9DBA88F3-5A57-435E-B2D4-CC7B513C498C}" dt="2021-08-04T03:14:34.731" v="3130" actId="207"/>
          <ac:spMkLst>
            <pc:docMk/>
            <pc:sldMk cId="0" sldId="259"/>
            <ac:spMk id="7182" creationId="{60C411A2-FBE4-4F5D-AFBC-56CBABEC15E9}"/>
          </ac:spMkLst>
        </pc:spChg>
        <pc:spChg chg="add">
          <ac:chgData name="MARASANI JAYASURYA - AM.EN.U4AIE20048" userId="b9b4b4d4-db5f-4109-b4fb-67f138fd70ce" providerId="ADAL" clId="{9DBA88F3-5A57-435E-B2D4-CC7B513C498C}" dt="2021-08-03T13:19:03.736" v="823" actId="26606"/>
          <ac:spMkLst>
            <pc:docMk/>
            <pc:sldMk cId="0" sldId="259"/>
            <ac:spMk id="7184" creationId="{922F19F4-FE70-43DC-856F-2CE5F521DC48}"/>
          </ac:spMkLst>
        </pc:spChg>
        <pc:grpChg chg="mod">
          <ac:chgData name="MARASANI JAYASURYA - AM.EN.U4AIE20048" userId="b9b4b4d4-db5f-4109-b4fb-67f138fd70ce" providerId="ADAL" clId="{9DBA88F3-5A57-435E-B2D4-CC7B513C498C}" dt="2021-08-03T13:24:10.554" v="931"/>
          <ac:grpSpMkLst>
            <pc:docMk/>
            <pc:sldMk cId="0" sldId="259"/>
            <ac:grpSpMk id="20" creationId="{ED2E72AC-D917-4838-A168-523FC3D874F7}"/>
          </ac:grpSpMkLst>
        </pc:grpChg>
        <pc:grpChg chg="mod">
          <ac:chgData name="MARASANI JAYASURYA - AM.EN.U4AIE20048" userId="b9b4b4d4-db5f-4109-b4fb-67f138fd70ce" providerId="ADAL" clId="{9DBA88F3-5A57-435E-B2D4-CC7B513C498C}" dt="2021-08-03T13:24:29.105" v="938"/>
          <ac:grpSpMkLst>
            <pc:docMk/>
            <pc:sldMk cId="0" sldId="259"/>
            <ac:grpSpMk id="25" creationId="{6200CA86-4427-4971-87FC-9181351D55D7}"/>
          </ac:grpSpMkLst>
        </pc:grpChg>
        <pc:grpChg chg="mod">
          <ac:chgData name="MARASANI JAYASURYA - AM.EN.U4AIE20048" userId="b9b4b4d4-db5f-4109-b4fb-67f138fd70ce" providerId="ADAL" clId="{9DBA88F3-5A57-435E-B2D4-CC7B513C498C}" dt="2021-08-03T13:24:31.751" v="941"/>
          <ac:grpSpMkLst>
            <pc:docMk/>
            <pc:sldMk cId="0" sldId="259"/>
            <ac:grpSpMk id="28" creationId="{4A19659B-E4CA-4980-8D7B-28786FA0CD1E}"/>
          </ac:grpSpMkLst>
        </pc:grpChg>
        <pc:grpChg chg="add del mod">
          <ac:chgData name="MARASANI JAYASURYA - AM.EN.U4AIE20048" userId="b9b4b4d4-db5f-4109-b4fb-67f138fd70ce" providerId="ADAL" clId="{9DBA88F3-5A57-435E-B2D4-CC7B513C498C}" dt="2021-08-04T01:36:55.349" v="3066" actId="478"/>
          <ac:grpSpMkLst>
            <pc:docMk/>
            <pc:sldMk cId="0" sldId="259"/>
            <ac:grpSpMk id="32" creationId="{A637419A-CFF7-4DF4-AD68-11A16487B491}"/>
          </ac:grpSpMkLst>
        </pc:grpChg>
        <pc:grpChg chg="mod">
          <ac:chgData name="MARASANI JAYASURYA - AM.EN.U4AIE20048" userId="b9b4b4d4-db5f-4109-b4fb-67f138fd70ce" providerId="ADAL" clId="{9DBA88F3-5A57-435E-B2D4-CC7B513C498C}" dt="2021-08-03T13:24:36.367" v="948"/>
          <ac:grpSpMkLst>
            <pc:docMk/>
            <pc:sldMk cId="0" sldId="259"/>
            <ac:grpSpMk id="33" creationId="{27AA3331-B62D-4033-ABF9-7CF6DBFF451A}"/>
          </ac:grpSpMkLst>
        </pc:grpChg>
        <pc:grpChg chg="add del">
          <ac:chgData name="MARASANI JAYASURYA - AM.EN.U4AIE20048" userId="b9b4b4d4-db5f-4109-b4fb-67f138fd70ce" providerId="ADAL" clId="{9DBA88F3-5A57-435E-B2D4-CC7B513C498C}" dt="2021-08-03T13:19:00.158" v="822" actId="26606"/>
          <ac:grpSpMkLst>
            <pc:docMk/>
            <pc:sldMk cId="0" sldId="259"/>
            <ac:grpSpMk id="85" creationId="{C5314570-9B06-4D37-8CBD-EDD67C2FA205}"/>
          </ac:grpSpMkLst>
        </pc:grpChg>
        <pc:grpChg chg="add">
          <ac:chgData name="MARASANI JAYASURYA - AM.EN.U4AIE20048" userId="b9b4b4d4-db5f-4109-b4fb-67f138fd70ce" providerId="ADAL" clId="{9DBA88F3-5A57-435E-B2D4-CC7B513C498C}" dt="2021-08-03T13:19:03.736" v="823" actId="26606"/>
          <ac:grpSpMkLst>
            <pc:docMk/>
            <pc:sldMk cId="0" sldId="259"/>
            <ac:grpSpMk id="7185" creationId="{AE1C45F0-260A-458C-96ED-C1F6D2151219}"/>
          </ac:grpSpMkLst>
        </pc:grpChg>
        <pc:graphicFrameChg chg="add del mod">
          <ac:chgData name="MARASANI JAYASURYA - AM.EN.U4AIE20048" userId="b9b4b4d4-db5f-4109-b4fb-67f138fd70ce" providerId="ADAL" clId="{9DBA88F3-5A57-435E-B2D4-CC7B513C498C}" dt="2021-08-03T13:08:33.983" v="801"/>
          <ac:graphicFrameMkLst>
            <pc:docMk/>
            <pc:sldMk cId="0" sldId="259"/>
            <ac:graphicFrameMk id="13" creationId="{474034E9-EA58-4A21-945A-D0338F16AAB1}"/>
          </ac:graphicFrameMkLst>
        </pc:graphicFrameChg>
        <pc:graphicFrameChg chg="add mod">
          <ac:chgData name="MARASANI JAYASURYA - AM.EN.U4AIE20048" userId="b9b4b4d4-db5f-4109-b4fb-67f138fd70ce" providerId="ADAL" clId="{9DBA88F3-5A57-435E-B2D4-CC7B513C498C}" dt="2021-08-03T13:08:30.630" v="800" actId="571"/>
          <ac:graphicFrameMkLst>
            <pc:docMk/>
            <pc:sldMk cId="0" sldId="259"/>
            <ac:graphicFrameMk id="14" creationId="{3C330D33-C710-424D-8F5A-3277B2E28509}"/>
          </ac:graphicFrameMkLst>
        </pc:graphicFrameChg>
        <pc:picChg chg="add mod">
          <ac:chgData name="MARASANI JAYASURYA - AM.EN.U4AIE20048" userId="b9b4b4d4-db5f-4109-b4fb-67f138fd70ce" providerId="ADAL" clId="{9DBA88F3-5A57-435E-B2D4-CC7B513C498C}" dt="2021-08-03T13:19:03.736" v="823" actId="26606"/>
          <ac:picMkLst>
            <pc:docMk/>
            <pc:sldMk cId="0" sldId="259"/>
            <ac:picMk id="3" creationId="{27A732CE-9E1B-4B9E-8FE4-BE49F857A681}"/>
          </ac:picMkLst>
        </pc:picChg>
        <pc:picChg chg="add mod">
          <ac:chgData name="MARASANI JAYASURYA - AM.EN.U4AIE20048" userId="b9b4b4d4-db5f-4109-b4fb-67f138fd70ce" providerId="ADAL" clId="{9DBA88F3-5A57-435E-B2D4-CC7B513C498C}" dt="2021-08-04T01:41:57.840" v="3102" actId="1076"/>
          <ac:picMkLst>
            <pc:docMk/>
            <pc:sldMk cId="0" sldId="259"/>
            <ac:picMk id="4" creationId="{021EB6C2-5AC8-4E73-ABB6-764E5794D2EE}"/>
          </ac:picMkLst>
        </pc:picChg>
        <pc:picChg chg="add del mod">
          <ac:chgData name="MARASANI JAYASURYA - AM.EN.U4AIE20048" userId="b9b4b4d4-db5f-4109-b4fb-67f138fd70ce" providerId="ADAL" clId="{9DBA88F3-5A57-435E-B2D4-CC7B513C498C}" dt="2021-08-03T13:25:24.928" v="951" actId="478"/>
          <ac:picMkLst>
            <pc:docMk/>
            <pc:sldMk cId="0" sldId="259"/>
            <ac:picMk id="17" creationId="{EBAF5EA3-33F7-407F-A151-B38F5F7504CF}"/>
          </ac:picMkLst>
        </pc:picChg>
        <pc:inkChg chg="add">
          <ac:chgData name="MARASANI JAYASURYA - AM.EN.U4AIE20048" userId="b9b4b4d4-db5f-4109-b4fb-67f138fd70ce" providerId="ADAL" clId="{9DBA88F3-5A57-435E-B2D4-CC7B513C498C}" dt="2021-08-03T13:24:02.950" v="927" actId="9405"/>
          <ac:inkMkLst>
            <pc:docMk/>
            <pc:sldMk cId="0" sldId="259"/>
            <ac:inkMk id="15" creationId="{6E6B8E83-0336-435A-AD31-C32FDF28C2DD}"/>
          </ac:inkMkLst>
        </pc:inkChg>
        <pc:inkChg chg="add">
          <ac:chgData name="MARASANI JAYASURYA - AM.EN.U4AIE20048" userId="b9b4b4d4-db5f-4109-b4fb-67f138fd70ce" providerId="ADAL" clId="{9DBA88F3-5A57-435E-B2D4-CC7B513C498C}" dt="2021-08-03T13:24:04.638" v="928" actId="9405"/>
          <ac:inkMkLst>
            <pc:docMk/>
            <pc:sldMk cId="0" sldId="259"/>
            <ac:inkMk id="16" creationId="{A117B3CA-ADC6-4254-9E32-6DEF34956F37}"/>
          </ac:inkMkLst>
        </pc:inkChg>
        <pc:inkChg chg="add mod">
          <ac:chgData name="MARASANI JAYASURYA - AM.EN.U4AIE20048" userId="b9b4b4d4-db5f-4109-b4fb-67f138fd70ce" providerId="ADAL" clId="{9DBA88F3-5A57-435E-B2D4-CC7B513C498C}" dt="2021-08-03T13:24:10.554" v="931"/>
          <ac:inkMkLst>
            <pc:docMk/>
            <pc:sldMk cId="0" sldId="259"/>
            <ac:inkMk id="18" creationId="{C26262A9-E35F-4F51-9BE5-A36D6C638DE7}"/>
          </ac:inkMkLst>
        </pc:inkChg>
        <pc:inkChg chg="add mod">
          <ac:chgData name="MARASANI JAYASURYA - AM.EN.U4AIE20048" userId="b9b4b4d4-db5f-4109-b4fb-67f138fd70ce" providerId="ADAL" clId="{9DBA88F3-5A57-435E-B2D4-CC7B513C498C}" dt="2021-08-03T13:24:10.554" v="931"/>
          <ac:inkMkLst>
            <pc:docMk/>
            <pc:sldMk cId="0" sldId="259"/>
            <ac:inkMk id="19" creationId="{BC0AAA25-B44C-4E1A-A664-D295587737CE}"/>
          </ac:inkMkLst>
        </pc:inkChg>
        <pc:inkChg chg="add del">
          <ac:chgData name="MARASANI JAYASURYA - AM.EN.U4AIE20048" userId="b9b4b4d4-db5f-4109-b4fb-67f138fd70ce" providerId="ADAL" clId="{9DBA88F3-5A57-435E-B2D4-CC7B513C498C}" dt="2021-08-03T13:24:20.469" v="934" actId="9405"/>
          <ac:inkMkLst>
            <pc:docMk/>
            <pc:sldMk cId="0" sldId="259"/>
            <ac:inkMk id="21" creationId="{A4AC51C4-DD40-4EA6-9955-886EBE08E973}"/>
          </ac:inkMkLst>
        </pc:inkChg>
        <pc:inkChg chg="add mod">
          <ac:chgData name="MARASANI JAYASURYA - AM.EN.U4AIE20048" userId="b9b4b4d4-db5f-4109-b4fb-67f138fd70ce" providerId="ADAL" clId="{9DBA88F3-5A57-435E-B2D4-CC7B513C498C}" dt="2021-08-03T13:24:29.105" v="938"/>
          <ac:inkMkLst>
            <pc:docMk/>
            <pc:sldMk cId="0" sldId="259"/>
            <ac:inkMk id="22" creationId="{E75EF6D5-6E46-4699-923E-00441CF5AA25}"/>
          </ac:inkMkLst>
        </pc:inkChg>
        <pc:inkChg chg="add mod">
          <ac:chgData name="MARASANI JAYASURYA - AM.EN.U4AIE20048" userId="b9b4b4d4-db5f-4109-b4fb-67f138fd70ce" providerId="ADAL" clId="{9DBA88F3-5A57-435E-B2D4-CC7B513C498C}" dt="2021-08-03T13:24:29.105" v="938"/>
          <ac:inkMkLst>
            <pc:docMk/>
            <pc:sldMk cId="0" sldId="259"/>
            <ac:inkMk id="23" creationId="{3C85C400-A4CD-48AB-85C0-04E402F77DF0}"/>
          </ac:inkMkLst>
        </pc:inkChg>
        <pc:inkChg chg="add mod">
          <ac:chgData name="MARASANI JAYASURYA - AM.EN.U4AIE20048" userId="b9b4b4d4-db5f-4109-b4fb-67f138fd70ce" providerId="ADAL" clId="{9DBA88F3-5A57-435E-B2D4-CC7B513C498C}" dt="2021-08-03T13:24:29.105" v="938"/>
          <ac:inkMkLst>
            <pc:docMk/>
            <pc:sldMk cId="0" sldId="259"/>
            <ac:inkMk id="24" creationId="{80707A8B-8DDE-4EC7-ABE5-496D32626E40}"/>
          </ac:inkMkLst>
        </pc:inkChg>
        <pc:inkChg chg="add mod">
          <ac:chgData name="MARASANI JAYASURYA - AM.EN.U4AIE20048" userId="b9b4b4d4-db5f-4109-b4fb-67f138fd70ce" providerId="ADAL" clId="{9DBA88F3-5A57-435E-B2D4-CC7B513C498C}" dt="2021-08-03T13:24:31.751" v="941"/>
          <ac:inkMkLst>
            <pc:docMk/>
            <pc:sldMk cId="0" sldId="259"/>
            <ac:inkMk id="26" creationId="{12D7CCEE-BCCB-4890-84D6-B6ED31F47C70}"/>
          </ac:inkMkLst>
        </pc:inkChg>
        <pc:inkChg chg="add mod">
          <ac:chgData name="MARASANI JAYASURYA - AM.EN.U4AIE20048" userId="b9b4b4d4-db5f-4109-b4fb-67f138fd70ce" providerId="ADAL" clId="{9DBA88F3-5A57-435E-B2D4-CC7B513C498C}" dt="2021-08-03T13:24:31.751" v="941"/>
          <ac:inkMkLst>
            <pc:docMk/>
            <pc:sldMk cId="0" sldId="259"/>
            <ac:inkMk id="27" creationId="{B221BA47-3DF8-4683-9F31-628C87A0170C}"/>
          </ac:inkMkLst>
        </pc:inkChg>
        <pc:inkChg chg="add mod">
          <ac:chgData name="MARASANI JAYASURYA - AM.EN.U4AIE20048" userId="b9b4b4d4-db5f-4109-b4fb-67f138fd70ce" providerId="ADAL" clId="{9DBA88F3-5A57-435E-B2D4-CC7B513C498C}" dt="2021-08-03T13:24:36.367" v="948"/>
          <ac:inkMkLst>
            <pc:docMk/>
            <pc:sldMk cId="0" sldId="259"/>
            <ac:inkMk id="29" creationId="{446BE31E-E793-4346-8ADE-F29DB453A56D}"/>
          </ac:inkMkLst>
        </pc:inkChg>
        <pc:inkChg chg="add mod">
          <ac:chgData name="MARASANI JAYASURYA - AM.EN.U4AIE20048" userId="b9b4b4d4-db5f-4109-b4fb-67f138fd70ce" providerId="ADAL" clId="{9DBA88F3-5A57-435E-B2D4-CC7B513C498C}" dt="2021-08-03T13:24:36.367" v="948"/>
          <ac:inkMkLst>
            <pc:docMk/>
            <pc:sldMk cId="0" sldId="259"/>
            <ac:inkMk id="30" creationId="{DCE84DF2-8B1A-4693-8BDE-771601D582CD}"/>
          </ac:inkMkLst>
        </pc:inkChg>
        <pc:inkChg chg="add mod">
          <ac:chgData name="MARASANI JAYASURYA - AM.EN.U4AIE20048" userId="b9b4b4d4-db5f-4109-b4fb-67f138fd70ce" providerId="ADAL" clId="{9DBA88F3-5A57-435E-B2D4-CC7B513C498C}" dt="2021-08-03T13:24:36.367" v="948"/>
          <ac:inkMkLst>
            <pc:docMk/>
            <pc:sldMk cId="0" sldId="259"/>
            <ac:inkMk id="31" creationId="{2FAEDEAA-6380-4878-9A1B-BF5750CE2065}"/>
          </ac:inkMkLst>
        </pc:inkChg>
        <pc:inkChg chg="add del">
          <ac:chgData name="MARASANI JAYASURYA - AM.EN.U4AIE20048" userId="b9b4b4d4-db5f-4109-b4fb-67f138fd70ce" providerId="ADAL" clId="{9DBA88F3-5A57-435E-B2D4-CC7B513C498C}" dt="2021-08-03T13:24:36.367" v="948"/>
          <ac:inkMkLst>
            <pc:docMk/>
            <pc:sldMk cId="0" sldId="259"/>
            <ac:inkMk id="32" creationId="{4A0ABEBD-B026-48BA-8549-1C1749115F4D}"/>
          </ac:inkMkLst>
        </pc:inkChg>
        <pc:inkChg chg="add del">
          <ac:chgData name="MARASANI JAYASURYA - AM.EN.U4AIE20048" userId="b9b4b4d4-db5f-4109-b4fb-67f138fd70ce" providerId="ADAL" clId="{9DBA88F3-5A57-435E-B2D4-CC7B513C498C}" dt="2021-08-03T13:24:41.777" v="950" actId="9405"/>
          <ac:inkMkLst>
            <pc:docMk/>
            <pc:sldMk cId="0" sldId="259"/>
            <ac:inkMk id="34" creationId="{8115AC5F-756D-4B5A-B108-0005251B5411}"/>
          </ac:inkMkLst>
        </pc:inkChg>
        <pc:cxnChg chg="add">
          <ac:chgData name="MARASANI JAYASURYA - AM.EN.U4AIE20048" userId="b9b4b4d4-db5f-4109-b4fb-67f138fd70ce" providerId="ADAL" clId="{9DBA88F3-5A57-435E-B2D4-CC7B513C498C}" dt="2021-08-03T13:19:03.736" v="823" actId="26606"/>
          <ac:cxnSpMkLst>
            <pc:docMk/>
            <pc:sldMk cId="0" sldId="259"/>
            <ac:cxnSpMk id="96" creationId="{6CF1BAF6-AD41-4082-B212-8A1F9A2E8779}"/>
          </ac:cxnSpMkLst>
        </pc:cxnChg>
      </pc:sldChg>
      <pc:sldChg chg="addSp delSp modSp mod modTransition setBg modAnim setClrOvrMap">
        <pc:chgData name="MARASANI JAYASURYA - AM.EN.U4AIE20048" userId="b9b4b4d4-db5f-4109-b4fb-67f138fd70ce" providerId="ADAL" clId="{9DBA88F3-5A57-435E-B2D4-CC7B513C498C}" dt="2021-08-03T16:58:18.234" v="3063"/>
        <pc:sldMkLst>
          <pc:docMk/>
          <pc:sldMk cId="0" sldId="260"/>
        </pc:sldMkLst>
        <pc:spChg chg="mod">
          <ac:chgData name="MARASANI JAYASURYA - AM.EN.U4AIE20048" userId="b9b4b4d4-db5f-4109-b4fb-67f138fd70ce" providerId="ADAL" clId="{9DBA88F3-5A57-435E-B2D4-CC7B513C498C}" dt="2021-08-03T14:05:53.529" v="1316" actId="26606"/>
          <ac:spMkLst>
            <pc:docMk/>
            <pc:sldMk cId="0" sldId="260"/>
            <ac:spMk id="2" creationId="{D4EE6C25-4D51-4BD5-802D-2C73B650F721}"/>
          </ac:spMkLst>
        </pc:spChg>
        <pc:spChg chg="add del mod">
          <ac:chgData name="MARASANI JAYASURYA - AM.EN.U4AIE20048" userId="b9b4b4d4-db5f-4109-b4fb-67f138fd70ce" providerId="ADAL" clId="{9DBA88F3-5A57-435E-B2D4-CC7B513C498C}" dt="2021-08-03T14:05:05.103" v="1311" actId="26606"/>
          <ac:spMkLst>
            <pc:docMk/>
            <pc:sldMk cId="0" sldId="260"/>
            <ac:spMk id="3" creationId="{550359C8-8E2F-4FE8-A53C-BA05BFABDE20}"/>
          </ac:spMkLst>
        </pc:spChg>
        <pc:spChg chg="add del">
          <ac:chgData name="MARASANI JAYASURYA - AM.EN.U4AIE20048" userId="b9b4b4d4-db5f-4109-b4fb-67f138fd70ce" providerId="ADAL" clId="{9DBA88F3-5A57-435E-B2D4-CC7B513C498C}" dt="2021-08-03T14:04:12.303" v="1272" actId="26606"/>
          <ac:spMkLst>
            <pc:docMk/>
            <pc:sldMk cId="0" sldId="260"/>
            <ac:spMk id="6" creationId="{7517A47C-B2E5-4B79-8061-D74B1311AF6E}"/>
          </ac:spMkLst>
        </pc:spChg>
        <pc:spChg chg="add del">
          <ac:chgData name="MARASANI JAYASURYA - AM.EN.U4AIE20048" userId="b9b4b4d4-db5f-4109-b4fb-67f138fd70ce" providerId="ADAL" clId="{9DBA88F3-5A57-435E-B2D4-CC7B513C498C}" dt="2021-08-03T14:04:12.303" v="1272" actId="26606"/>
          <ac:spMkLst>
            <pc:docMk/>
            <pc:sldMk cId="0" sldId="260"/>
            <ac:spMk id="7" creationId="{C505E780-2083-4CB5-A42A-5E0E2908ECC3}"/>
          </ac:spMkLst>
        </pc:spChg>
        <pc:spChg chg="add del">
          <ac:chgData name="MARASANI JAYASURYA - AM.EN.U4AIE20048" userId="b9b4b4d4-db5f-4109-b4fb-67f138fd70ce" providerId="ADAL" clId="{9DBA88F3-5A57-435E-B2D4-CC7B513C498C}" dt="2021-08-03T14:04:12.303" v="1272" actId="26606"/>
          <ac:spMkLst>
            <pc:docMk/>
            <pc:sldMk cId="0" sldId="260"/>
            <ac:spMk id="8" creationId="{D2C0AE1C-0118-41AE-8A10-7CDCBF10E96F}"/>
          </ac:spMkLst>
        </pc:spChg>
        <pc:spChg chg="add del">
          <ac:chgData name="MARASANI JAYASURYA - AM.EN.U4AIE20048" userId="b9b4b4d4-db5f-4109-b4fb-67f138fd70ce" providerId="ADAL" clId="{9DBA88F3-5A57-435E-B2D4-CC7B513C498C}" dt="2021-08-03T14:03:59.879" v="1270" actId="26606"/>
          <ac:spMkLst>
            <pc:docMk/>
            <pc:sldMk cId="0" sldId="260"/>
            <ac:spMk id="9" creationId="{7517A47C-B2E5-4B79-8061-D74B1311AF6E}"/>
          </ac:spMkLst>
        </pc:spChg>
        <pc:spChg chg="add del">
          <ac:chgData name="MARASANI JAYASURYA - AM.EN.U4AIE20048" userId="b9b4b4d4-db5f-4109-b4fb-67f138fd70ce" providerId="ADAL" clId="{9DBA88F3-5A57-435E-B2D4-CC7B513C498C}" dt="2021-08-03T14:04:12.303" v="1272" actId="26606"/>
          <ac:spMkLst>
            <pc:docMk/>
            <pc:sldMk cId="0" sldId="260"/>
            <ac:spMk id="10" creationId="{463EEC44-1BA3-44ED-81FC-A644B04B2A44}"/>
          </ac:spMkLst>
        </pc:spChg>
        <pc:spChg chg="add del">
          <ac:chgData name="MARASANI JAYASURYA - AM.EN.U4AIE20048" userId="b9b4b4d4-db5f-4109-b4fb-67f138fd70ce" providerId="ADAL" clId="{9DBA88F3-5A57-435E-B2D4-CC7B513C498C}" dt="2021-08-03T14:03:59.879" v="1270" actId="26606"/>
          <ac:spMkLst>
            <pc:docMk/>
            <pc:sldMk cId="0" sldId="260"/>
            <ac:spMk id="11" creationId="{C505E780-2083-4CB5-A42A-5E0E2908ECC3}"/>
          </ac:spMkLst>
        </pc:spChg>
        <pc:spChg chg="add del">
          <ac:chgData name="MARASANI JAYASURYA - AM.EN.U4AIE20048" userId="b9b4b4d4-db5f-4109-b4fb-67f138fd70ce" providerId="ADAL" clId="{9DBA88F3-5A57-435E-B2D4-CC7B513C498C}" dt="2021-08-03T14:03:59.879" v="1270" actId="26606"/>
          <ac:spMkLst>
            <pc:docMk/>
            <pc:sldMk cId="0" sldId="260"/>
            <ac:spMk id="13" creationId="{D2C0AE1C-0118-41AE-8A10-7CDCBF10E96F}"/>
          </ac:spMkLst>
        </pc:spChg>
        <pc:spChg chg="add del">
          <ac:chgData name="MARASANI JAYASURYA - AM.EN.U4AIE20048" userId="b9b4b4d4-db5f-4109-b4fb-67f138fd70ce" providerId="ADAL" clId="{9DBA88F3-5A57-435E-B2D4-CC7B513C498C}" dt="2021-08-03T14:04:14.398" v="1274" actId="26606"/>
          <ac:spMkLst>
            <pc:docMk/>
            <pc:sldMk cId="0" sldId="260"/>
            <ac:spMk id="14" creationId="{2E442304-DDBD-4F7B-8017-36BCC863FB40}"/>
          </ac:spMkLst>
        </pc:spChg>
        <pc:spChg chg="add del">
          <ac:chgData name="MARASANI JAYASURYA - AM.EN.U4AIE20048" userId="b9b4b4d4-db5f-4109-b4fb-67f138fd70ce" providerId="ADAL" clId="{9DBA88F3-5A57-435E-B2D4-CC7B513C498C}" dt="2021-08-03T14:03:59.879" v="1270" actId="26606"/>
          <ac:spMkLst>
            <pc:docMk/>
            <pc:sldMk cId="0" sldId="260"/>
            <ac:spMk id="15" creationId="{463EEC44-1BA3-44ED-81FC-A644B04B2A44}"/>
          </ac:spMkLst>
        </pc:spChg>
        <pc:spChg chg="add del">
          <ac:chgData name="MARASANI JAYASURYA - AM.EN.U4AIE20048" userId="b9b4b4d4-db5f-4109-b4fb-67f138fd70ce" providerId="ADAL" clId="{9DBA88F3-5A57-435E-B2D4-CC7B513C498C}" dt="2021-08-03T14:04:14.398" v="1274" actId="26606"/>
          <ac:spMkLst>
            <pc:docMk/>
            <pc:sldMk cId="0" sldId="260"/>
            <ac:spMk id="16" creationId="{5E107275-3853-46FD-A241-DE4355A42675}"/>
          </ac:spMkLst>
        </pc:spChg>
        <pc:spChg chg="add del">
          <ac:chgData name="MARASANI JAYASURYA - AM.EN.U4AIE20048" userId="b9b4b4d4-db5f-4109-b4fb-67f138fd70ce" providerId="ADAL" clId="{9DBA88F3-5A57-435E-B2D4-CC7B513C498C}" dt="2021-08-03T14:04:36.809" v="1292" actId="26606"/>
          <ac:spMkLst>
            <pc:docMk/>
            <pc:sldMk cId="0" sldId="260"/>
            <ac:spMk id="18" creationId="{38FAA1A1-D861-433F-88FA-1E9D6FD31D11}"/>
          </ac:spMkLst>
        </pc:spChg>
        <pc:spChg chg="add del">
          <ac:chgData name="MARASANI JAYASURYA - AM.EN.U4AIE20048" userId="b9b4b4d4-db5f-4109-b4fb-67f138fd70ce" providerId="ADAL" clId="{9DBA88F3-5A57-435E-B2D4-CC7B513C498C}" dt="2021-08-03T14:04:16.041" v="1276" actId="26606"/>
          <ac:spMkLst>
            <pc:docMk/>
            <pc:sldMk cId="0" sldId="260"/>
            <ac:spMk id="19" creationId="{8FC9BE17-9A7B-462D-AE50-3D8777387304}"/>
          </ac:spMkLst>
        </pc:spChg>
        <pc:spChg chg="add del">
          <ac:chgData name="MARASANI JAYASURYA - AM.EN.U4AIE20048" userId="b9b4b4d4-db5f-4109-b4fb-67f138fd70ce" providerId="ADAL" clId="{9DBA88F3-5A57-435E-B2D4-CC7B513C498C}" dt="2021-08-03T14:04:16.041" v="1276" actId="26606"/>
          <ac:spMkLst>
            <pc:docMk/>
            <pc:sldMk cId="0" sldId="260"/>
            <ac:spMk id="21" creationId="{3EBE8569-6AEC-4B8C-8D53-2DE337CDBA65}"/>
          </ac:spMkLst>
        </pc:spChg>
        <pc:spChg chg="add del">
          <ac:chgData name="MARASANI JAYASURYA - AM.EN.U4AIE20048" userId="b9b4b4d4-db5f-4109-b4fb-67f138fd70ce" providerId="ADAL" clId="{9DBA88F3-5A57-435E-B2D4-CC7B513C498C}" dt="2021-08-03T14:04:16.041" v="1276" actId="26606"/>
          <ac:spMkLst>
            <pc:docMk/>
            <pc:sldMk cId="0" sldId="260"/>
            <ac:spMk id="22" creationId="{55D4142C-5077-457F-A6AD-3FECFDB39685}"/>
          </ac:spMkLst>
        </pc:spChg>
        <pc:spChg chg="add del">
          <ac:chgData name="MARASANI JAYASURYA - AM.EN.U4AIE20048" userId="b9b4b4d4-db5f-4109-b4fb-67f138fd70ce" providerId="ADAL" clId="{9DBA88F3-5A57-435E-B2D4-CC7B513C498C}" dt="2021-08-03T14:04:16.041" v="1276" actId="26606"/>
          <ac:spMkLst>
            <pc:docMk/>
            <pc:sldMk cId="0" sldId="260"/>
            <ac:spMk id="23" creationId="{7A5F0580-5EE9-419F-96EE-B6529EF6E7D0}"/>
          </ac:spMkLst>
        </pc:spChg>
        <pc:spChg chg="add del">
          <ac:chgData name="MARASANI JAYASURYA - AM.EN.U4AIE20048" userId="b9b4b4d4-db5f-4109-b4fb-67f138fd70ce" providerId="ADAL" clId="{9DBA88F3-5A57-435E-B2D4-CC7B513C498C}" dt="2021-08-03T14:04:16.041" v="1276" actId="26606"/>
          <ac:spMkLst>
            <pc:docMk/>
            <pc:sldMk cId="0" sldId="260"/>
            <ac:spMk id="24" creationId="{550359C8-8E2F-4FE8-A53C-BA05BFABDE20}"/>
          </ac:spMkLst>
        </pc:spChg>
        <pc:spChg chg="add del">
          <ac:chgData name="MARASANI JAYASURYA - AM.EN.U4AIE20048" userId="b9b4b4d4-db5f-4109-b4fb-67f138fd70ce" providerId="ADAL" clId="{9DBA88F3-5A57-435E-B2D4-CC7B513C498C}" dt="2021-08-03T14:04:18.607" v="1278" actId="26606"/>
          <ac:spMkLst>
            <pc:docMk/>
            <pc:sldMk cId="0" sldId="260"/>
            <ac:spMk id="26" creationId="{777A147A-9ED8-46B4-8660-1B3C2AA880B5}"/>
          </ac:spMkLst>
        </pc:spChg>
        <pc:spChg chg="add del">
          <ac:chgData name="MARASANI JAYASURYA - AM.EN.U4AIE20048" userId="b9b4b4d4-db5f-4109-b4fb-67f138fd70ce" providerId="ADAL" clId="{9DBA88F3-5A57-435E-B2D4-CC7B513C498C}" dt="2021-08-03T14:04:18.607" v="1278" actId="26606"/>
          <ac:spMkLst>
            <pc:docMk/>
            <pc:sldMk cId="0" sldId="260"/>
            <ac:spMk id="27" creationId="{5D6C15A0-C087-4593-8414-2B4EC1CDC3DE}"/>
          </ac:spMkLst>
        </pc:spChg>
        <pc:spChg chg="add del">
          <ac:chgData name="MARASANI JAYASURYA - AM.EN.U4AIE20048" userId="b9b4b4d4-db5f-4109-b4fb-67f138fd70ce" providerId="ADAL" clId="{9DBA88F3-5A57-435E-B2D4-CC7B513C498C}" dt="2021-08-03T14:04:18.607" v="1278" actId="26606"/>
          <ac:spMkLst>
            <pc:docMk/>
            <pc:sldMk cId="0" sldId="260"/>
            <ac:spMk id="28" creationId="{550359C8-8E2F-4FE8-A53C-BA05BFABDE20}"/>
          </ac:spMkLst>
        </pc:spChg>
        <pc:spChg chg="add del">
          <ac:chgData name="MARASANI JAYASURYA - AM.EN.U4AIE20048" userId="b9b4b4d4-db5f-4109-b4fb-67f138fd70ce" providerId="ADAL" clId="{9DBA88F3-5A57-435E-B2D4-CC7B513C498C}" dt="2021-08-03T14:04:20.282" v="1280" actId="26606"/>
          <ac:spMkLst>
            <pc:docMk/>
            <pc:sldMk cId="0" sldId="260"/>
            <ac:spMk id="30" creationId="{EDDBB197-D710-4A4F-A9CA-FD2177498BE8}"/>
          </ac:spMkLst>
        </pc:spChg>
        <pc:spChg chg="add del">
          <ac:chgData name="MARASANI JAYASURYA - AM.EN.U4AIE20048" userId="b9b4b4d4-db5f-4109-b4fb-67f138fd70ce" providerId="ADAL" clId="{9DBA88F3-5A57-435E-B2D4-CC7B513C498C}" dt="2021-08-03T14:04:20.282" v="1280" actId="26606"/>
          <ac:spMkLst>
            <pc:docMk/>
            <pc:sldMk cId="0" sldId="260"/>
            <ac:spMk id="31" creationId="{975D1CFA-2CDB-4B64-BD9F-85744E8DA12F}"/>
          </ac:spMkLst>
        </pc:spChg>
        <pc:spChg chg="add del">
          <ac:chgData name="MARASANI JAYASURYA - AM.EN.U4AIE20048" userId="b9b4b4d4-db5f-4109-b4fb-67f138fd70ce" providerId="ADAL" clId="{9DBA88F3-5A57-435E-B2D4-CC7B513C498C}" dt="2021-08-03T14:04:20.282" v="1280" actId="26606"/>
          <ac:spMkLst>
            <pc:docMk/>
            <pc:sldMk cId="0" sldId="260"/>
            <ac:spMk id="32" creationId="{550359C8-8E2F-4FE8-A53C-BA05BFABDE20}"/>
          </ac:spMkLst>
        </pc:spChg>
        <pc:spChg chg="add del">
          <ac:chgData name="MARASANI JAYASURYA - AM.EN.U4AIE20048" userId="b9b4b4d4-db5f-4109-b4fb-67f138fd70ce" providerId="ADAL" clId="{9DBA88F3-5A57-435E-B2D4-CC7B513C498C}" dt="2021-08-03T14:04:21.957" v="1282" actId="26606"/>
          <ac:spMkLst>
            <pc:docMk/>
            <pc:sldMk cId="0" sldId="260"/>
            <ac:spMk id="39" creationId="{550359C8-8E2F-4FE8-A53C-BA05BFABDE20}"/>
          </ac:spMkLst>
        </pc:spChg>
        <pc:spChg chg="add del">
          <ac:chgData name="MARASANI JAYASURYA - AM.EN.U4AIE20048" userId="b9b4b4d4-db5f-4109-b4fb-67f138fd70ce" providerId="ADAL" clId="{9DBA88F3-5A57-435E-B2D4-CC7B513C498C}" dt="2021-08-03T14:04:21.957" v="1282" actId="26606"/>
          <ac:spMkLst>
            <pc:docMk/>
            <pc:sldMk cId="0" sldId="260"/>
            <ac:spMk id="40" creationId="{EF9B8DF2-C3F5-49A2-94D2-F7B65A0F1F15}"/>
          </ac:spMkLst>
        </pc:spChg>
        <pc:spChg chg="add del">
          <ac:chgData name="MARASANI JAYASURYA - AM.EN.U4AIE20048" userId="b9b4b4d4-db5f-4109-b4fb-67f138fd70ce" providerId="ADAL" clId="{9DBA88F3-5A57-435E-B2D4-CC7B513C498C}" dt="2021-08-03T14:04:21.957" v="1282" actId="26606"/>
          <ac:spMkLst>
            <pc:docMk/>
            <pc:sldMk cId="0" sldId="260"/>
            <ac:spMk id="41" creationId="{4330B6AC-E6AB-45E4-A303-C8DE90EB2AAC}"/>
          </ac:spMkLst>
        </pc:spChg>
        <pc:spChg chg="add del">
          <ac:chgData name="MARASANI JAYASURYA - AM.EN.U4AIE20048" userId="b9b4b4d4-db5f-4109-b4fb-67f138fd70ce" providerId="ADAL" clId="{9DBA88F3-5A57-435E-B2D4-CC7B513C498C}" dt="2021-08-03T14:04:31.528" v="1286" actId="26606"/>
          <ac:spMkLst>
            <pc:docMk/>
            <pc:sldMk cId="0" sldId="260"/>
            <ac:spMk id="46" creationId="{9228552E-C8B1-4A80-8448-0787CE0FC704}"/>
          </ac:spMkLst>
        </pc:spChg>
        <pc:spChg chg="add del">
          <ac:chgData name="MARASANI JAYASURYA - AM.EN.U4AIE20048" userId="b9b4b4d4-db5f-4109-b4fb-67f138fd70ce" providerId="ADAL" clId="{9DBA88F3-5A57-435E-B2D4-CC7B513C498C}" dt="2021-08-03T14:04:33.772" v="1288" actId="26606"/>
          <ac:spMkLst>
            <pc:docMk/>
            <pc:sldMk cId="0" sldId="260"/>
            <ac:spMk id="50" creationId="{B6CDA21F-E7AF-4C75-8395-33F58D5B0E45}"/>
          </ac:spMkLst>
        </pc:spChg>
        <pc:spChg chg="add del">
          <ac:chgData name="MARASANI JAYASURYA - AM.EN.U4AIE20048" userId="b9b4b4d4-db5f-4109-b4fb-67f138fd70ce" providerId="ADAL" clId="{9DBA88F3-5A57-435E-B2D4-CC7B513C498C}" dt="2021-08-03T14:04:33.772" v="1288" actId="26606"/>
          <ac:spMkLst>
            <pc:docMk/>
            <pc:sldMk cId="0" sldId="260"/>
            <ac:spMk id="55" creationId="{D5B0017B-2ECA-49AF-B397-DC140825DF8D}"/>
          </ac:spMkLst>
        </pc:spChg>
        <pc:spChg chg="add del">
          <ac:chgData name="MARASANI JAYASURYA - AM.EN.U4AIE20048" userId="b9b4b4d4-db5f-4109-b4fb-67f138fd70ce" providerId="ADAL" clId="{9DBA88F3-5A57-435E-B2D4-CC7B513C498C}" dt="2021-08-03T14:04:33.772" v="1288" actId="26606"/>
          <ac:spMkLst>
            <pc:docMk/>
            <pc:sldMk cId="0" sldId="260"/>
            <ac:spMk id="56" creationId="{550359C8-8E2F-4FE8-A53C-BA05BFABDE20}"/>
          </ac:spMkLst>
        </pc:spChg>
        <pc:spChg chg="add del">
          <ac:chgData name="MARASANI JAYASURYA - AM.EN.U4AIE20048" userId="b9b4b4d4-db5f-4109-b4fb-67f138fd70ce" providerId="ADAL" clId="{9DBA88F3-5A57-435E-B2D4-CC7B513C498C}" dt="2021-08-03T14:04:35.140" v="1290" actId="26606"/>
          <ac:spMkLst>
            <pc:docMk/>
            <pc:sldMk cId="0" sldId="260"/>
            <ac:spMk id="59" creationId="{DAF1966E-FD40-4A4A-B61B-C4DF7FA05F06}"/>
          </ac:spMkLst>
        </pc:spChg>
        <pc:spChg chg="add del">
          <ac:chgData name="MARASANI JAYASURYA - AM.EN.U4AIE20048" userId="b9b4b4d4-db5f-4109-b4fb-67f138fd70ce" providerId="ADAL" clId="{9DBA88F3-5A57-435E-B2D4-CC7B513C498C}" dt="2021-08-03T14:04:35.140" v="1290" actId="26606"/>
          <ac:spMkLst>
            <pc:docMk/>
            <pc:sldMk cId="0" sldId="260"/>
            <ac:spMk id="60" creationId="{047BFA19-D45E-416B-A404-7AF2F3F27017}"/>
          </ac:spMkLst>
        </pc:spChg>
        <pc:spChg chg="add del">
          <ac:chgData name="MARASANI JAYASURYA - AM.EN.U4AIE20048" userId="b9b4b4d4-db5f-4109-b4fb-67f138fd70ce" providerId="ADAL" clId="{9DBA88F3-5A57-435E-B2D4-CC7B513C498C}" dt="2021-08-03T14:04:35.140" v="1290" actId="26606"/>
          <ac:spMkLst>
            <pc:docMk/>
            <pc:sldMk cId="0" sldId="260"/>
            <ac:spMk id="61" creationId="{8E0105E7-23DB-4CF2-8258-FF47C7620F6E}"/>
          </ac:spMkLst>
        </pc:spChg>
        <pc:spChg chg="add del">
          <ac:chgData name="MARASANI JAYASURYA - AM.EN.U4AIE20048" userId="b9b4b4d4-db5f-4109-b4fb-67f138fd70ce" providerId="ADAL" clId="{9DBA88F3-5A57-435E-B2D4-CC7B513C498C}" dt="2021-08-03T14:04:35.140" v="1290" actId="26606"/>
          <ac:spMkLst>
            <pc:docMk/>
            <pc:sldMk cId="0" sldId="260"/>
            <ac:spMk id="62" creationId="{074B4F7D-14B2-478B-8BF5-01E4E0C5D263}"/>
          </ac:spMkLst>
        </pc:spChg>
        <pc:spChg chg="add del">
          <ac:chgData name="MARASANI JAYASURYA - AM.EN.U4AIE20048" userId="b9b4b4d4-db5f-4109-b4fb-67f138fd70ce" providerId="ADAL" clId="{9DBA88F3-5A57-435E-B2D4-CC7B513C498C}" dt="2021-08-03T14:04:35.140" v="1290" actId="26606"/>
          <ac:spMkLst>
            <pc:docMk/>
            <pc:sldMk cId="0" sldId="260"/>
            <ac:spMk id="63" creationId="{550359C8-8E2F-4FE8-A53C-BA05BFABDE20}"/>
          </ac:spMkLst>
        </pc:spChg>
        <pc:spChg chg="add del">
          <ac:chgData name="MARASANI JAYASURYA - AM.EN.U4AIE20048" userId="b9b4b4d4-db5f-4109-b4fb-67f138fd70ce" providerId="ADAL" clId="{9DBA88F3-5A57-435E-B2D4-CC7B513C498C}" dt="2021-08-03T14:04:36.809" v="1292" actId="26606"/>
          <ac:spMkLst>
            <pc:docMk/>
            <pc:sldMk cId="0" sldId="260"/>
            <ac:spMk id="65" creationId="{09588DA8-065E-4F6F-8EFD-43104AB2E0CF}"/>
          </ac:spMkLst>
        </pc:spChg>
        <pc:spChg chg="add del">
          <ac:chgData name="MARASANI JAYASURYA - AM.EN.U4AIE20048" userId="b9b4b4d4-db5f-4109-b4fb-67f138fd70ce" providerId="ADAL" clId="{9DBA88F3-5A57-435E-B2D4-CC7B513C498C}" dt="2021-08-03T14:04:36.809" v="1292" actId="26606"/>
          <ac:spMkLst>
            <pc:docMk/>
            <pc:sldMk cId="0" sldId="260"/>
            <ac:spMk id="66" creationId="{C4285719-470E-454C-AF62-8323075F1F5B}"/>
          </ac:spMkLst>
        </pc:spChg>
        <pc:spChg chg="add del">
          <ac:chgData name="MARASANI JAYASURYA - AM.EN.U4AIE20048" userId="b9b4b4d4-db5f-4109-b4fb-67f138fd70ce" providerId="ADAL" clId="{9DBA88F3-5A57-435E-B2D4-CC7B513C498C}" dt="2021-08-03T14:04:36.809" v="1292" actId="26606"/>
          <ac:spMkLst>
            <pc:docMk/>
            <pc:sldMk cId="0" sldId="260"/>
            <ac:spMk id="67" creationId="{CD9FE4EF-C4D8-49A0-B2FF-81D8DB7D8A24}"/>
          </ac:spMkLst>
        </pc:spChg>
        <pc:spChg chg="add del">
          <ac:chgData name="MARASANI JAYASURYA - AM.EN.U4AIE20048" userId="b9b4b4d4-db5f-4109-b4fb-67f138fd70ce" providerId="ADAL" clId="{9DBA88F3-5A57-435E-B2D4-CC7B513C498C}" dt="2021-08-03T14:04:36.809" v="1292" actId="26606"/>
          <ac:spMkLst>
            <pc:docMk/>
            <pc:sldMk cId="0" sldId="260"/>
            <ac:spMk id="68" creationId="{4300840D-0A0B-4512-BACA-B439D5B9C57C}"/>
          </ac:spMkLst>
        </pc:spChg>
        <pc:spChg chg="add del">
          <ac:chgData name="MARASANI JAYASURYA - AM.EN.U4AIE20048" userId="b9b4b4d4-db5f-4109-b4fb-67f138fd70ce" providerId="ADAL" clId="{9DBA88F3-5A57-435E-B2D4-CC7B513C498C}" dt="2021-08-03T14:04:36.809" v="1292" actId="26606"/>
          <ac:spMkLst>
            <pc:docMk/>
            <pc:sldMk cId="0" sldId="260"/>
            <ac:spMk id="69" creationId="{D2B78728-A580-49A7-84F9-6EF6F583ADE0}"/>
          </ac:spMkLst>
        </pc:spChg>
        <pc:spChg chg="add del">
          <ac:chgData name="MARASANI JAYASURYA - AM.EN.U4AIE20048" userId="b9b4b4d4-db5f-4109-b4fb-67f138fd70ce" providerId="ADAL" clId="{9DBA88F3-5A57-435E-B2D4-CC7B513C498C}" dt="2021-08-03T14:04:36.809" v="1292" actId="26606"/>
          <ac:spMkLst>
            <pc:docMk/>
            <pc:sldMk cId="0" sldId="260"/>
            <ac:spMk id="70" creationId="{8D71EDA1-87BF-4D5D-AB79-F346FD19278A}"/>
          </ac:spMkLst>
        </pc:spChg>
        <pc:spChg chg="add del">
          <ac:chgData name="MARASANI JAYASURYA - AM.EN.U4AIE20048" userId="b9b4b4d4-db5f-4109-b4fb-67f138fd70ce" providerId="ADAL" clId="{9DBA88F3-5A57-435E-B2D4-CC7B513C498C}" dt="2021-08-03T14:04:36.809" v="1292" actId="26606"/>
          <ac:spMkLst>
            <pc:docMk/>
            <pc:sldMk cId="0" sldId="260"/>
            <ac:spMk id="71" creationId="{550359C8-8E2F-4FE8-A53C-BA05BFABDE20}"/>
          </ac:spMkLst>
        </pc:spChg>
        <pc:spChg chg="add del">
          <ac:chgData name="MARASANI JAYASURYA - AM.EN.U4AIE20048" userId="b9b4b4d4-db5f-4109-b4fb-67f138fd70ce" providerId="ADAL" clId="{9DBA88F3-5A57-435E-B2D4-CC7B513C498C}" dt="2021-08-03T14:04:38.018" v="1294" actId="26606"/>
          <ac:spMkLst>
            <pc:docMk/>
            <pc:sldMk cId="0" sldId="260"/>
            <ac:spMk id="73" creationId="{907EF6B7-1338-4443-8C46-6A318D952DFD}"/>
          </ac:spMkLst>
        </pc:spChg>
        <pc:spChg chg="add del">
          <ac:chgData name="MARASANI JAYASURYA - AM.EN.U4AIE20048" userId="b9b4b4d4-db5f-4109-b4fb-67f138fd70ce" providerId="ADAL" clId="{9DBA88F3-5A57-435E-B2D4-CC7B513C498C}" dt="2021-08-03T14:04:38.018" v="1294" actId="26606"/>
          <ac:spMkLst>
            <pc:docMk/>
            <pc:sldMk cId="0" sldId="260"/>
            <ac:spMk id="74" creationId="{DAAE4CDD-124C-4DCF-9584-B6033B545DD5}"/>
          </ac:spMkLst>
        </pc:spChg>
        <pc:spChg chg="add del">
          <ac:chgData name="MARASANI JAYASURYA - AM.EN.U4AIE20048" userId="b9b4b4d4-db5f-4109-b4fb-67f138fd70ce" providerId="ADAL" clId="{9DBA88F3-5A57-435E-B2D4-CC7B513C498C}" dt="2021-08-03T14:04:38.018" v="1294" actId="26606"/>
          <ac:spMkLst>
            <pc:docMk/>
            <pc:sldMk cId="0" sldId="260"/>
            <ac:spMk id="75" creationId="{081E4A58-353D-44AE-B2FC-2A74E2E400F7}"/>
          </ac:spMkLst>
        </pc:spChg>
        <pc:spChg chg="add del">
          <ac:chgData name="MARASANI JAYASURYA - AM.EN.U4AIE20048" userId="b9b4b4d4-db5f-4109-b4fb-67f138fd70ce" providerId="ADAL" clId="{9DBA88F3-5A57-435E-B2D4-CC7B513C498C}" dt="2021-08-03T14:04:38.018" v="1294" actId="26606"/>
          <ac:spMkLst>
            <pc:docMk/>
            <pc:sldMk cId="0" sldId="260"/>
            <ac:spMk id="76" creationId="{550359C8-8E2F-4FE8-A53C-BA05BFABDE20}"/>
          </ac:spMkLst>
        </pc:spChg>
        <pc:spChg chg="add del">
          <ac:chgData name="MARASANI JAYASURYA - AM.EN.U4AIE20048" userId="b9b4b4d4-db5f-4109-b4fb-67f138fd70ce" providerId="ADAL" clId="{9DBA88F3-5A57-435E-B2D4-CC7B513C498C}" dt="2021-08-03T14:04:42.390" v="1296" actId="26606"/>
          <ac:spMkLst>
            <pc:docMk/>
            <pc:sldMk cId="0" sldId="260"/>
            <ac:spMk id="78" creationId="{CBB2B1F0-0DD6-4744-9A46-7A344FB48E40}"/>
          </ac:spMkLst>
        </pc:spChg>
        <pc:spChg chg="add del">
          <ac:chgData name="MARASANI JAYASURYA - AM.EN.U4AIE20048" userId="b9b4b4d4-db5f-4109-b4fb-67f138fd70ce" providerId="ADAL" clId="{9DBA88F3-5A57-435E-B2D4-CC7B513C498C}" dt="2021-08-03T14:04:42.390" v="1296" actId="26606"/>
          <ac:spMkLst>
            <pc:docMk/>
            <pc:sldMk cId="0" sldId="260"/>
            <ac:spMk id="79" creationId="{52D502E5-F6B4-4D58-B4AE-FC466FF15EE8}"/>
          </ac:spMkLst>
        </pc:spChg>
        <pc:spChg chg="add del">
          <ac:chgData name="MARASANI JAYASURYA - AM.EN.U4AIE20048" userId="b9b4b4d4-db5f-4109-b4fb-67f138fd70ce" providerId="ADAL" clId="{9DBA88F3-5A57-435E-B2D4-CC7B513C498C}" dt="2021-08-03T14:04:42.390" v="1296" actId="26606"/>
          <ac:spMkLst>
            <pc:docMk/>
            <pc:sldMk cId="0" sldId="260"/>
            <ac:spMk id="80" creationId="{9DECDBF4-02B6-4BB4-B65B-B8107AD6A9E8}"/>
          </ac:spMkLst>
        </pc:spChg>
        <pc:spChg chg="add del">
          <ac:chgData name="MARASANI JAYASURYA - AM.EN.U4AIE20048" userId="b9b4b4d4-db5f-4109-b4fb-67f138fd70ce" providerId="ADAL" clId="{9DBA88F3-5A57-435E-B2D4-CC7B513C498C}" dt="2021-08-03T14:04:42.390" v="1296" actId="26606"/>
          <ac:spMkLst>
            <pc:docMk/>
            <pc:sldMk cId="0" sldId="260"/>
            <ac:spMk id="81" creationId="{550359C8-8E2F-4FE8-A53C-BA05BFABDE20}"/>
          </ac:spMkLst>
        </pc:spChg>
        <pc:spChg chg="add del">
          <ac:chgData name="MARASANI JAYASURYA - AM.EN.U4AIE20048" userId="b9b4b4d4-db5f-4109-b4fb-67f138fd70ce" providerId="ADAL" clId="{9DBA88F3-5A57-435E-B2D4-CC7B513C498C}" dt="2021-08-03T14:04:43.487" v="1298" actId="26606"/>
          <ac:spMkLst>
            <pc:docMk/>
            <pc:sldMk cId="0" sldId="260"/>
            <ac:spMk id="83" creationId="{53B021B3-DE93-4AB7-8A18-CF5F1CED88B8}"/>
          </ac:spMkLst>
        </pc:spChg>
        <pc:spChg chg="add del">
          <ac:chgData name="MARASANI JAYASURYA - AM.EN.U4AIE20048" userId="b9b4b4d4-db5f-4109-b4fb-67f138fd70ce" providerId="ADAL" clId="{9DBA88F3-5A57-435E-B2D4-CC7B513C498C}" dt="2021-08-03T14:04:43.487" v="1298" actId="26606"/>
          <ac:spMkLst>
            <pc:docMk/>
            <pc:sldMk cId="0" sldId="260"/>
            <ac:spMk id="84" creationId="{52D502E5-F6B4-4D58-B4AE-FC466FF15EE8}"/>
          </ac:spMkLst>
        </pc:spChg>
        <pc:spChg chg="add del">
          <ac:chgData name="MARASANI JAYASURYA - AM.EN.U4AIE20048" userId="b9b4b4d4-db5f-4109-b4fb-67f138fd70ce" providerId="ADAL" clId="{9DBA88F3-5A57-435E-B2D4-CC7B513C498C}" dt="2021-08-03T14:04:43.487" v="1298" actId="26606"/>
          <ac:spMkLst>
            <pc:docMk/>
            <pc:sldMk cId="0" sldId="260"/>
            <ac:spMk id="85" creationId="{9DECDBF4-02B6-4BB4-B65B-B8107AD6A9E8}"/>
          </ac:spMkLst>
        </pc:spChg>
        <pc:spChg chg="add del">
          <ac:chgData name="MARASANI JAYASURYA - AM.EN.U4AIE20048" userId="b9b4b4d4-db5f-4109-b4fb-67f138fd70ce" providerId="ADAL" clId="{9DBA88F3-5A57-435E-B2D4-CC7B513C498C}" dt="2021-08-03T14:04:44.692" v="1300" actId="26606"/>
          <ac:spMkLst>
            <pc:docMk/>
            <pc:sldMk cId="0" sldId="260"/>
            <ac:spMk id="88" creationId="{DBF61EA3-B236-439E-9C0B-340980D56BEE}"/>
          </ac:spMkLst>
        </pc:spChg>
        <pc:spChg chg="add del">
          <ac:chgData name="MARASANI JAYASURYA - AM.EN.U4AIE20048" userId="b9b4b4d4-db5f-4109-b4fb-67f138fd70ce" providerId="ADAL" clId="{9DBA88F3-5A57-435E-B2D4-CC7B513C498C}" dt="2021-08-03T14:04:44.692" v="1300" actId="26606"/>
          <ac:spMkLst>
            <pc:docMk/>
            <pc:sldMk cId="0" sldId="260"/>
            <ac:spMk id="92" creationId="{E659831F-0D9A-4C63-9EBB-8435B85A440F}"/>
          </ac:spMkLst>
        </pc:spChg>
        <pc:spChg chg="add del">
          <ac:chgData name="MARASANI JAYASURYA - AM.EN.U4AIE20048" userId="b9b4b4d4-db5f-4109-b4fb-67f138fd70ce" providerId="ADAL" clId="{9DBA88F3-5A57-435E-B2D4-CC7B513C498C}" dt="2021-08-03T14:04:44.692" v="1300" actId="26606"/>
          <ac:spMkLst>
            <pc:docMk/>
            <pc:sldMk cId="0" sldId="260"/>
            <ac:spMk id="93" creationId="{550359C8-8E2F-4FE8-A53C-BA05BFABDE20}"/>
          </ac:spMkLst>
        </pc:spChg>
        <pc:spChg chg="add del">
          <ac:chgData name="MARASANI JAYASURYA - AM.EN.U4AIE20048" userId="b9b4b4d4-db5f-4109-b4fb-67f138fd70ce" providerId="ADAL" clId="{9DBA88F3-5A57-435E-B2D4-CC7B513C498C}" dt="2021-08-03T14:04:45.928" v="1302" actId="26606"/>
          <ac:spMkLst>
            <pc:docMk/>
            <pc:sldMk cId="0" sldId="260"/>
            <ac:spMk id="95" creationId="{C05CBC3C-2E5A-4839-8B9B-2E5A6ADF0F58}"/>
          </ac:spMkLst>
        </pc:spChg>
        <pc:spChg chg="add del">
          <ac:chgData name="MARASANI JAYASURYA - AM.EN.U4AIE20048" userId="b9b4b4d4-db5f-4109-b4fb-67f138fd70ce" providerId="ADAL" clId="{9DBA88F3-5A57-435E-B2D4-CC7B513C498C}" dt="2021-08-03T14:04:45.928" v="1302" actId="26606"/>
          <ac:spMkLst>
            <pc:docMk/>
            <pc:sldMk cId="0" sldId="260"/>
            <ac:spMk id="96" creationId="{827FF362-FC97-4BF5-949B-D4ADFA26E457}"/>
          </ac:spMkLst>
        </pc:spChg>
        <pc:spChg chg="add del">
          <ac:chgData name="MARASANI JAYASURYA - AM.EN.U4AIE20048" userId="b9b4b4d4-db5f-4109-b4fb-67f138fd70ce" providerId="ADAL" clId="{9DBA88F3-5A57-435E-B2D4-CC7B513C498C}" dt="2021-08-03T14:04:45.928" v="1302" actId="26606"/>
          <ac:spMkLst>
            <pc:docMk/>
            <pc:sldMk cId="0" sldId="260"/>
            <ac:spMk id="97" creationId="{550359C8-8E2F-4FE8-A53C-BA05BFABDE20}"/>
          </ac:spMkLst>
        </pc:spChg>
        <pc:spChg chg="add del">
          <ac:chgData name="MARASANI JAYASURYA - AM.EN.U4AIE20048" userId="b9b4b4d4-db5f-4109-b4fb-67f138fd70ce" providerId="ADAL" clId="{9DBA88F3-5A57-435E-B2D4-CC7B513C498C}" dt="2021-08-03T14:04:47.195" v="1304" actId="26606"/>
          <ac:spMkLst>
            <pc:docMk/>
            <pc:sldMk cId="0" sldId="260"/>
            <ac:spMk id="99" creationId="{C7FA33FF-088D-4F16-95A2-2C64D353DEA8}"/>
          </ac:spMkLst>
        </pc:spChg>
        <pc:spChg chg="add del">
          <ac:chgData name="MARASANI JAYASURYA - AM.EN.U4AIE20048" userId="b9b4b4d4-db5f-4109-b4fb-67f138fd70ce" providerId="ADAL" clId="{9DBA88F3-5A57-435E-B2D4-CC7B513C498C}" dt="2021-08-03T14:04:47.195" v="1304" actId="26606"/>
          <ac:spMkLst>
            <pc:docMk/>
            <pc:sldMk cId="0" sldId="260"/>
            <ac:spMk id="100" creationId="{A376EFB1-01CF-419F-ABF1-2AF02BBFCBD1}"/>
          </ac:spMkLst>
        </pc:spChg>
        <pc:spChg chg="add del">
          <ac:chgData name="MARASANI JAYASURYA - AM.EN.U4AIE20048" userId="b9b4b4d4-db5f-4109-b4fb-67f138fd70ce" providerId="ADAL" clId="{9DBA88F3-5A57-435E-B2D4-CC7B513C498C}" dt="2021-08-03T14:04:47.195" v="1304" actId="26606"/>
          <ac:spMkLst>
            <pc:docMk/>
            <pc:sldMk cId="0" sldId="260"/>
            <ac:spMk id="101" creationId="{FF9DEA15-78BD-4750-AA18-B9F28A6D5AB8}"/>
          </ac:spMkLst>
        </pc:spChg>
        <pc:spChg chg="add del">
          <ac:chgData name="MARASANI JAYASURYA - AM.EN.U4AIE20048" userId="b9b4b4d4-db5f-4109-b4fb-67f138fd70ce" providerId="ADAL" clId="{9DBA88F3-5A57-435E-B2D4-CC7B513C498C}" dt="2021-08-03T14:04:47.195" v="1304" actId="26606"/>
          <ac:spMkLst>
            <pc:docMk/>
            <pc:sldMk cId="0" sldId="260"/>
            <ac:spMk id="102" creationId="{550359C8-8E2F-4FE8-A53C-BA05BFABDE20}"/>
          </ac:spMkLst>
        </pc:spChg>
        <pc:spChg chg="add del">
          <ac:chgData name="MARASANI JAYASURYA - AM.EN.U4AIE20048" userId="b9b4b4d4-db5f-4109-b4fb-67f138fd70ce" providerId="ADAL" clId="{9DBA88F3-5A57-435E-B2D4-CC7B513C498C}" dt="2021-08-03T14:04:58.910" v="1306" actId="26606"/>
          <ac:spMkLst>
            <pc:docMk/>
            <pc:sldMk cId="0" sldId="260"/>
            <ac:spMk id="104" creationId="{E777E57D-6A88-4B5B-A068-2BA7FF4E8CCA}"/>
          </ac:spMkLst>
        </pc:spChg>
        <pc:spChg chg="add del">
          <ac:chgData name="MARASANI JAYASURYA - AM.EN.U4AIE20048" userId="b9b4b4d4-db5f-4109-b4fb-67f138fd70ce" providerId="ADAL" clId="{9DBA88F3-5A57-435E-B2D4-CC7B513C498C}" dt="2021-08-03T14:04:58.910" v="1306" actId="26606"/>
          <ac:spMkLst>
            <pc:docMk/>
            <pc:sldMk cId="0" sldId="260"/>
            <ac:spMk id="105" creationId="{F7117410-A2A4-4085-9ADC-46744551DBDE}"/>
          </ac:spMkLst>
        </pc:spChg>
        <pc:spChg chg="add del">
          <ac:chgData name="MARASANI JAYASURYA - AM.EN.U4AIE20048" userId="b9b4b4d4-db5f-4109-b4fb-67f138fd70ce" providerId="ADAL" clId="{9DBA88F3-5A57-435E-B2D4-CC7B513C498C}" dt="2021-08-03T14:04:58.910" v="1306" actId="26606"/>
          <ac:spMkLst>
            <pc:docMk/>
            <pc:sldMk cId="0" sldId="260"/>
            <ac:spMk id="106" creationId="{99F74EB5-E547-4FB4-95F5-BCC788F3C4A0}"/>
          </ac:spMkLst>
        </pc:spChg>
        <pc:spChg chg="add del">
          <ac:chgData name="MARASANI JAYASURYA - AM.EN.U4AIE20048" userId="b9b4b4d4-db5f-4109-b4fb-67f138fd70ce" providerId="ADAL" clId="{9DBA88F3-5A57-435E-B2D4-CC7B513C498C}" dt="2021-08-03T14:04:58.910" v="1306" actId="26606"/>
          <ac:spMkLst>
            <pc:docMk/>
            <pc:sldMk cId="0" sldId="260"/>
            <ac:spMk id="107" creationId="{550359C8-8E2F-4FE8-A53C-BA05BFABDE20}"/>
          </ac:spMkLst>
        </pc:spChg>
        <pc:spChg chg="add del">
          <ac:chgData name="MARASANI JAYASURYA - AM.EN.U4AIE20048" userId="b9b4b4d4-db5f-4109-b4fb-67f138fd70ce" providerId="ADAL" clId="{9DBA88F3-5A57-435E-B2D4-CC7B513C498C}" dt="2021-08-03T14:05:01.005" v="1308" actId="26606"/>
          <ac:spMkLst>
            <pc:docMk/>
            <pc:sldMk cId="0" sldId="260"/>
            <ac:spMk id="109" creationId="{B775CD93-9DF2-48CB-9F57-1BCA9A46C7FA}"/>
          </ac:spMkLst>
        </pc:spChg>
        <pc:spChg chg="add del">
          <ac:chgData name="MARASANI JAYASURYA - AM.EN.U4AIE20048" userId="b9b4b4d4-db5f-4109-b4fb-67f138fd70ce" providerId="ADAL" clId="{9DBA88F3-5A57-435E-B2D4-CC7B513C498C}" dt="2021-08-03T14:05:01.005" v="1308" actId="26606"/>
          <ac:spMkLst>
            <pc:docMk/>
            <pc:sldMk cId="0" sldId="260"/>
            <ac:spMk id="110" creationId="{6166C6D1-23AC-49C4-BA07-238E4E9F8CEB}"/>
          </ac:spMkLst>
        </pc:spChg>
        <pc:spChg chg="add del">
          <ac:chgData name="MARASANI JAYASURYA - AM.EN.U4AIE20048" userId="b9b4b4d4-db5f-4109-b4fb-67f138fd70ce" providerId="ADAL" clId="{9DBA88F3-5A57-435E-B2D4-CC7B513C498C}" dt="2021-08-03T14:05:01.005" v="1308" actId="26606"/>
          <ac:spMkLst>
            <pc:docMk/>
            <pc:sldMk cId="0" sldId="260"/>
            <ac:spMk id="111" creationId="{E186B68C-84BC-4A6E-99D1-EE87483C1349}"/>
          </ac:spMkLst>
        </pc:spChg>
        <pc:spChg chg="add del">
          <ac:chgData name="MARASANI JAYASURYA - AM.EN.U4AIE20048" userId="b9b4b4d4-db5f-4109-b4fb-67f138fd70ce" providerId="ADAL" clId="{9DBA88F3-5A57-435E-B2D4-CC7B513C498C}" dt="2021-08-03T14:05:01.005" v="1308" actId="26606"/>
          <ac:spMkLst>
            <pc:docMk/>
            <pc:sldMk cId="0" sldId="260"/>
            <ac:spMk id="112" creationId="{1C091803-41C2-48E0-9228-5148460C7479}"/>
          </ac:spMkLst>
        </pc:spChg>
        <pc:spChg chg="add del">
          <ac:chgData name="MARASANI JAYASURYA - AM.EN.U4AIE20048" userId="b9b4b4d4-db5f-4109-b4fb-67f138fd70ce" providerId="ADAL" clId="{9DBA88F3-5A57-435E-B2D4-CC7B513C498C}" dt="2021-08-03T14:05:01.005" v="1308" actId="26606"/>
          <ac:spMkLst>
            <pc:docMk/>
            <pc:sldMk cId="0" sldId="260"/>
            <ac:spMk id="113" creationId="{550359C8-8E2F-4FE8-A53C-BA05BFABDE20}"/>
          </ac:spMkLst>
        </pc:spChg>
        <pc:spChg chg="add del">
          <ac:chgData name="MARASANI JAYASURYA - AM.EN.U4AIE20048" userId="b9b4b4d4-db5f-4109-b4fb-67f138fd70ce" providerId="ADAL" clId="{9DBA88F3-5A57-435E-B2D4-CC7B513C498C}" dt="2021-08-03T14:05:05.056" v="1310" actId="26606"/>
          <ac:spMkLst>
            <pc:docMk/>
            <pc:sldMk cId="0" sldId="260"/>
            <ac:spMk id="115" creationId="{081EA652-8C6A-4E69-BEB9-170809474553}"/>
          </ac:spMkLst>
        </pc:spChg>
        <pc:spChg chg="add del">
          <ac:chgData name="MARASANI JAYASURYA - AM.EN.U4AIE20048" userId="b9b4b4d4-db5f-4109-b4fb-67f138fd70ce" providerId="ADAL" clId="{9DBA88F3-5A57-435E-B2D4-CC7B513C498C}" dt="2021-08-03T14:05:05.056" v="1310" actId="26606"/>
          <ac:spMkLst>
            <pc:docMk/>
            <pc:sldMk cId="0" sldId="260"/>
            <ac:spMk id="116" creationId="{5298780A-33B9-4EA2-8F67-DE68AD62841B}"/>
          </ac:spMkLst>
        </pc:spChg>
        <pc:spChg chg="add del">
          <ac:chgData name="MARASANI JAYASURYA - AM.EN.U4AIE20048" userId="b9b4b4d4-db5f-4109-b4fb-67f138fd70ce" providerId="ADAL" clId="{9DBA88F3-5A57-435E-B2D4-CC7B513C498C}" dt="2021-08-03T14:05:05.056" v="1310" actId="26606"/>
          <ac:spMkLst>
            <pc:docMk/>
            <pc:sldMk cId="0" sldId="260"/>
            <ac:spMk id="117" creationId="{7F488E8B-4E1E-4402-8935-D4E6C02615C7}"/>
          </ac:spMkLst>
        </pc:spChg>
        <pc:spChg chg="add del">
          <ac:chgData name="MARASANI JAYASURYA - AM.EN.U4AIE20048" userId="b9b4b4d4-db5f-4109-b4fb-67f138fd70ce" providerId="ADAL" clId="{9DBA88F3-5A57-435E-B2D4-CC7B513C498C}" dt="2021-08-03T14:05:05.056" v="1310" actId="26606"/>
          <ac:spMkLst>
            <pc:docMk/>
            <pc:sldMk cId="0" sldId="260"/>
            <ac:spMk id="118" creationId="{550359C8-8E2F-4FE8-A53C-BA05BFABDE20}"/>
          </ac:spMkLst>
        </pc:spChg>
        <pc:spChg chg="add del">
          <ac:chgData name="MARASANI JAYASURYA - AM.EN.U4AIE20048" userId="b9b4b4d4-db5f-4109-b4fb-67f138fd70ce" providerId="ADAL" clId="{9DBA88F3-5A57-435E-B2D4-CC7B513C498C}" dt="2021-08-03T14:05:53.529" v="1316" actId="26606"/>
          <ac:spMkLst>
            <pc:docMk/>
            <pc:sldMk cId="0" sldId="260"/>
            <ac:spMk id="120" creationId="{7517A47C-B2E5-4B79-8061-D74B1311AF6E}"/>
          </ac:spMkLst>
        </pc:spChg>
        <pc:spChg chg="add del">
          <ac:chgData name="MARASANI JAYASURYA - AM.EN.U4AIE20048" userId="b9b4b4d4-db5f-4109-b4fb-67f138fd70ce" providerId="ADAL" clId="{9DBA88F3-5A57-435E-B2D4-CC7B513C498C}" dt="2021-08-03T14:05:53.529" v="1316" actId="26606"/>
          <ac:spMkLst>
            <pc:docMk/>
            <pc:sldMk cId="0" sldId="260"/>
            <ac:spMk id="121" creationId="{C505E780-2083-4CB5-A42A-5E0E2908ECC3}"/>
          </ac:spMkLst>
        </pc:spChg>
        <pc:spChg chg="add del">
          <ac:chgData name="MARASANI JAYASURYA - AM.EN.U4AIE20048" userId="b9b4b4d4-db5f-4109-b4fb-67f138fd70ce" providerId="ADAL" clId="{9DBA88F3-5A57-435E-B2D4-CC7B513C498C}" dt="2021-08-03T14:05:53.529" v="1316" actId="26606"/>
          <ac:spMkLst>
            <pc:docMk/>
            <pc:sldMk cId="0" sldId="260"/>
            <ac:spMk id="122" creationId="{D2C0AE1C-0118-41AE-8A10-7CDCBF10E96F}"/>
          </ac:spMkLst>
        </pc:spChg>
        <pc:spChg chg="add del">
          <ac:chgData name="MARASANI JAYASURYA - AM.EN.U4AIE20048" userId="b9b4b4d4-db5f-4109-b4fb-67f138fd70ce" providerId="ADAL" clId="{9DBA88F3-5A57-435E-B2D4-CC7B513C498C}" dt="2021-08-03T14:05:53.529" v="1316" actId="26606"/>
          <ac:spMkLst>
            <pc:docMk/>
            <pc:sldMk cId="0" sldId="260"/>
            <ac:spMk id="123" creationId="{463EEC44-1BA3-44ED-81FC-A644B04B2A44}"/>
          </ac:spMkLst>
        </pc:spChg>
        <pc:spChg chg="add del">
          <ac:chgData name="MARASANI JAYASURYA - AM.EN.U4AIE20048" userId="b9b4b4d4-db5f-4109-b4fb-67f138fd70ce" providerId="ADAL" clId="{9DBA88F3-5A57-435E-B2D4-CC7B513C498C}" dt="2021-08-03T14:05:53.529" v="1316" actId="26606"/>
          <ac:spMkLst>
            <pc:docMk/>
            <pc:sldMk cId="0" sldId="260"/>
            <ac:spMk id="129" creationId="{44AD29B6-BF3B-4407-9E75-52DF8E3B29F1}"/>
          </ac:spMkLst>
        </pc:spChg>
        <pc:spChg chg="add del">
          <ac:chgData name="MARASANI JAYASURYA - AM.EN.U4AIE20048" userId="b9b4b4d4-db5f-4109-b4fb-67f138fd70ce" providerId="ADAL" clId="{9DBA88F3-5A57-435E-B2D4-CC7B513C498C}" dt="2021-08-03T14:05:53.529" v="1316" actId="26606"/>
          <ac:spMkLst>
            <pc:docMk/>
            <pc:sldMk cId="0" sldId="260"/>
            <ac:spMk id="131" creationId="{55F8BA08-3E38-4B70-B93A-74F08E092206}"/>
          </ac:spMkLst>
        </pc:spChg>
        <pc:spChg chg="add del">
          <ac:chgData name="MARASANI JAYASURYA - AM.EN.U4AIE20048" userId="b9b4b4d4-db5f-4109-b4fb-67f138fd70ce" providerId="ADAL" clId="{9DBA88F3-5A57-435E-B2D4-CC7B513C498C}" dt="2021-08-03T14:05:53.529" v="1316" actId="26606"/>
          <ac:spMkLst>
            <pc:docMk/>
            <pc:sldMk cId="0" sldId="260"/>
            <ac:spMk id="133" creationId="{357F1B33-79AB-4A71-8CEC-4546D709B8C8}"/>
          </ac:spMkLst>
        </pc:spChg>
        <pc:grpChg chg="add del">
          <ac:chgData name="MARASANI JAYASURYA - AM.EN.U4AIE20048" userId="b9b4b4d4-db5f-4109-b4fb-67f138fd70ce" providerId="ADAL" clId="{9DBA88F3-5A57-435E-B2D4-CC7B513C498C}" dt="2021-08-03T14:04:20.282" v="1280" actId="26606"/>
          <ac:grpSpMkLst>
            <pc:docMk/>
            <pc:sldMk cId="0" sldId="260"/>
            <ac:grpSpMk id="33" creationId="{25EE5136-01F1-466C-962D-BA9B4C6757AA}"/>
          </ac:grpSpMkLst>
        </pc:grpChg>
        <pc:grpChg chg="add del">
          <ac:chgData name="MARASANI JAYASURYA - AM.EN.U4AIE20048" userId="b9b4b4d4-db5f-4109-b4fb-67f138fd70ce" providerId="ADAL" clId="{9DBA88F3-5A57-435E-B2D4-CC7B513C498C}" dt="2021-08-03T14:04:33.772" v="1288" actId="26606"/>
          <ac:grpSpMkLst>
            <pc:docMk/>
            <pc:sldMk cId="0" sldId="260"/>
            <ac:grpSpMk id="51" creationId="{AE1C45F0-260A-458C-96ED-C1F6D2151219}"/>
          </ac:grpSpMkLst>
        </pc:grpChg>
        <pc:grpChg chg="add del">
          <ac:chgData name="MARASANI JAYASURYA - AM.EN.U4AIE20048" userId="b9b4b4d4-db5f-4109-b4fb-67f138fd70ce" providerId="ADAL" clId="{9DBA88F3-5A57-435E-B2D4-CC7B513C498C}" dt="2021-08-03T14:04:44.692" v="1300" actId="26606"/>
          <ac:grpSpMkLst>
            <pc:docMk/>
            <pc:sldMk cId="0" sldId="260"/>
            <ac:grpSpMk id="89" creationId="{28FAF094-D087-493F-8DF9-A486C2D6BBAA}"/>
          </ac:grpSpMkLst>
        </pc:grpChg>
        <pc:graphicFrameChg chg="add del modGraphic">
          <ac:chgData name="MARASANI JAYASURYA - AM.EN.U4AIE20048" userId="b9b4b4d4-db5f-4109-b4fb-67f138fd70ce" providerId="ADAL" clId="{9DBA88F3-5A57-435E-B2D4-CC7B513C498C}" dt="2021-08-03T14:03:59.879" v="1270" actId="26606"/>
          <ac:graphicFrameMkLst>
            <pc:docMk/>
            <pc:sldMk cId="0" sldId="260"/>
            <ac:graphicFrameMk id="5" creationId="{C56DBF99-BCDC-4F18-87ED-6CD080C1420D}"/>
          </ac:graphicFrameMkLst>
        </pc:graphicFrameChg>
        <pc:graphicFrameChg chg="add del">
          <ac:chgData name="MARASANI JAYASURYA - AM.EN.U4AIE20048" userId="b9b4b4d4-db5f-4109-b4fb-67f138fd70ce" providerId="ADAL" clId="{9DBA88F3-5A57-435E-B2D4-CC7B513C498C}" dt="2021-08-03T14:04:12.303" v="1272" actId="26606"/>
          <ac:graphicFrameMkLst>
            <pc:docMk/>
            <pc:sldMk cId="0" sldId="260"/>
            <ac:graphicFrameMk id="12" creationId="{29CED313-F51A-4608-9720-82F322558A49}"/>
          </ac:graphicFrameMkLst>
        </pc:graphicFrameChg>
        <pc:graphicFrameChg chg="add del">
          <ac:chgData name="MARASANI JAYASURYA - AM.EN.U4AIE20048" userId="b9b4b4d4-db5f-4109-b4fb-67f138fd70ce" providerId="ADAL" clId="{9DBA88F3-5A57-435E-B2D4-CC7B513C498C}" dt="2021-08-03T14:04:14.398" v="1274" actId="26606"/>
          <ac:graphicFrameMkLst>
            <pc:docMk/>
            <pc:sldMk cId="0" sldId="260"/>
            <ac:graphicFrameMk id="17" creationId="{F0B9088A-7514-4327-A5EC-46BBCD38074A}"/>
          </ac:graphicFrameMkLst>
        </pc:graphicFrameChg>
        <pc:graphicFrameChg chg="add del">
          <ac:chgData name="MARASANI JAYASURYA - AM.EN.U4AIE20048" userId="b9b4b4d4-db5f-4109-b4fb-67f138fd70ce" providerId="ADAL" clId="{9DBA88F3-5A57-435E-B2D4-CC7B513C498C}" dt="2021-08-03T14:04:29.011" v="1284" actId="26606"/>
          <ac:graphicFrameMkLst>
            <pc:docMk/>
            <pc:sldMk cId="0" sldId="260"/>
            <ac:graphicFrameMk id="44" creationId="{E40FA274-04F3-422A-9514-B40AF63223AC}"/>
          </ac:graphicFrameMkLst>
        </pc:graphicFrameChg>
        <pc:graphicFrameChg chg="add del">
          <ac:chgData name="MARASANI JAYASURYA - AM.EN.U4AIE20048" userId="b9b4b4d4-db5f-4109-b4fb-67f138fd70ce" providerId="ADAL" clId="{9DBA88F3-5A57-435E-B2D4-CC7B513C498C}" dt="2021-08-03T14:04:31.528" v="1286" actId="26606"/>
          <ac:graphicFrameMkLst>
            <pc:docMk/>
            <pc:sldMk cId="0" sldId="260"/>
            <ac:graphicFrameMk id="48" creationId="{07145C0A-B907-44CD-85F4-288009E49032}"/>
          </ac:graphicFrameMkLst>
        </pc:graphicFrameChg>
        <pc:graphicFrameChg chg="add del">
          <ac:chgData name="MARASANI JAYASURYA - AM.EN.U4AIE20048" userId="b9b4b4d4-db5f-4109-b4fb-67f138fd70ce" providerId="ADAL" clId="{9DBA88F3-5A57-435E-B2D4-CC7B513C498C}" dt="2021-08-03T14:04:43.487" v="1298" actId="26606"/>
          <ac:graphicFrameMkLst>
            <pc:docMk/>
            <pc:sldMk cId="0" sldId="260"/>
            <ac:graphicFrameMk id="86" creationId="{E88232D2-9A84-4384-92A7-07E1F13D7E34}"/>
          </ac:graphicFrameMkLst>
        </pc:graphicFrameChg>
        <pc:graphicFrameChg chg="add mod modGraphic">
          <ac:chgData name="MARASANI JAYASURYA - AM.EN.U4AIE20048" userId="b9b4b4d4-db5f-4109-b4fb-67f138fd70ce" providerId="ADAL" clId="{9DBA88F3-5A57-435E-B2D4-CC7B513C498C}" dt="2021-08-03T16:12:20.747" v="2857" actId="14233"/>
          <ac:graphicFrameMkLst>
            <pc:docMk/>
            <pc:sldMk cId="0" sldId="260"/>
            <ac:graphicFrameMk id="124" creationId="{29CED313-F51A-4608-9720-82F322558A49}"/>
          </ac:graphicFrameMkLst>
        </pc:graphicFrameChg>
        <pc:picChg chg="add del">
          <ac:chgData name="MARASANI JAYASURYA - AM.EN.U4AIE20048" userId="b9b4b4d4-db5f-4109-b4fb-67f138fd70ce" providerId="ADAL" clId="{9DBA88F3-5A57-435E-B2D4-CC7B513C498C}" dt="2021-08-03T14:04:16.041" v="1276" actId="26606"/>
          <ac:picMkLst>
            <pc:docMk/>
            <pc:sldMk cId="0" sldId="260"/>
            <ac:picMk id="20" creationId="{26B1ABB4-0C83-479B-8F0F-C9512C85DBA4}"/>
          </ac:picMkLst>
        </pc:picChg>
        <pc:picChg chg="add del">
          <ac:chgData name="MARASANI JAYASURYA - AM.EN.U4AIE20048" userId="b9b4b4d4-db5f-4109-b4fb-67f138fd70ce" providerId="ADAL" clId="{9DBA88F3-5A57-435E-B2D4-CC7B513C498C}" dt="2021-08-03T14:04:20.282" v="1280" actId="26606"/>
          <ac:picMkLst>
            <pc:docMk/>
            <pc:sldMk cId="0" sldId="260"/>
            <ac:picMk id="37" creationId="{FA9A5C53-E74E-4352-AC61-F85477ADE549}"/>
          </ac:picMkLst>
        </pc:picChg>
        <pc:picChg chg="add del">
          <ac:chgData name="MARASANI JAYASURYA - AM.EN.U4AIE20048" userId="b9b4b4d4-db5f-4109-b4fb-67f138fd70ce" providerId="ADAL" clId="{9DBA88F3-5A57-435E-B2D4-CC7B513C498C}" dt="2021-08-03T14:04:21.957" v="1282" actId="26606"/>
          <ac:picMkLst>
            <pc:docMk/>
            <pc:sldMk cId="0" sldId="260"/>
            <ac:picMk id="42" creationId="{2E4C9CDF-8E2C-4ABF-BF22-0846FB6DDC2D}"/>
          </ac:picMkLst>
        </pc:picChg>
        <pc:picChg chg="add del">
          <ac:chgData name="MARASANI JAYASURYA - AM.EN.U4AIE20048" userId="b9b4b4d4-db5f-4109-b4fb-67f138fd70ce" providerId="ADAL" clId="{9DBA88F3-5A57-435E-B2D4-CC7B513C498C}" dt="2021-08-03T14:04:31.528" v="1286" actId="26606"/>
          <ac:picMkLst>
            <pc:docMk/>
            <pc:sldMk cId="0" sldId="260"/>
            <ac:picMk id="47" creationId="{1B03085F-DACF-4782-AC20-85F43D2BF4DA}"/>
          </ac:picMkLst>
        </pc:picChg>
        <pc:cxnChg chg="add del">
          <ac:chgData name="MARASANI JAYASURYA - AM.EN.U4AIE20048" userId="b9b4b4d4-db5f-4109-b4fb-67f138fd70ce" providerId="ADAL" clId="{9DBA88F3-5A57-435E-B2D4-CC7B513C498C}" dt="2021-08-03T14:04:33.772" v="1288" actId="26606"/>
          <ac:cxnSpMkLst>
            <pc:docMk/>
            <pc:sldMk cId="0" sldId="260"/>
            <ac:cxnSpMk id="57" creationId="{6CF1BAF6-AD41-4082-B212-8A1F9A2E8779}"/>
          </ac:cxnSpMkLst>
        </pc:cxnChg>
      </pc:sldChg>
      <pc:sldChg chg="addSp delSp modSp mod modTransition setBg modAnim setClrOvrMap">
        <pc:chgData name="MARASANI JAYASURYA - AM.EN.U4AIE20048" userId="b9b4b4d4-db5f-4109-b4fb-67f138fd70ce" providerId="ADAL" clId="{9DBA88F3-5A57-435E-B2D4-CC7B513C498C}" dt="2021-08-04T03:16:39.038" v="3138"/>
        <pc:sldMkLst>
          <pc:docMk/>
          <pc:sldMk cId="0" sldId="261"/>
        </pc:sldMkLst>
        <pc:spChg chg="mod">
          <ac:chgData name="MARASANI JAYASURYA - AM.EN.U4AIE20048" userId="b9b4b4d4-db5f-4109-b4fb-67f138fd70ce" providerId="ADAL" clId="{9DBA88F3-5A57-435E-B2D4-CC7B513C498C}" dt="2021-08-03T14:01:04.101" v="1221" actId="26606"/>
          <ac:spMkLst>
            <pc:docMk/>
            <pc:sldMk cId="0" sldId="261"/>
            <ac:spMk id="2" creationId="{198017C7-104B-4178-ACCE-3B7419E55579}"/>
          </ac:spMkLst>
        </pc:spChg>
        <pc:spChg chg="mod ord">
          <ac:chgData name="MARASANI JAYASURYA - AM.EN.U4AIE20048" userId="b9b4b4d4-db5f-4109-b4fb-67f138fd70ce" providerId="ADAL" clId="{9DBA88F3-5A57-435E-B2D4-CC7B513C498C}" dt="2021-08-04T03:16:39.038" v="3138"/>
          <ac:spMkLst>
            <pc:docMk/>
            <pc:sldMk cId="0" sldId="261"/>
            <ac:spMk id="3" creationId="{09DCC202-7D36-4DFE-903E-282F441D8352}"/>
          </ac:spMkLst>
        </pc:spChg>
        <pc:spChg chg="add del">
          <ac:chgData name="MARASANI JAYASURYA - AM.EN.U4AIE20048" userId="b9b4b4d4-db5f-4109-b4fb-67f138fd70ce" providerId="ADAL" clId="{9DBA88F3-5A57-435E-B2D4-CC7B513C498C}" dt="2021-08-03T13:52:07.826" v="1139" actId="26606"/>
          <ac:spMkLst>
            <pc:docMk/>
            <pc:sldMk cId="0" sldId="261"/>
            <ac:spMk id="7" creationId="{8B3A2D1A-45FC-4F95-B150-1C13EF2F6D09}"/>
          </ac:spMkLst>
        </pc:spChg>
        <pc:spChg chg="add del">
          <ac:chgData name="MARASANI JAYASURYA - AM.EN.U4AIE20048" userId="b9b4b4d4-db5f-4109-b4fb-67f138fd70ce" providerId="ADAL" clId="{9DBA88F3-5A57-435E-B2D4-CC7B513C498C}" dt="2021-08-03T13:52:07.826" v="1139" actId="26606"/>
          <ac:spMkLst>
            <pc:docMk/>
            <pc:sldMk cId="0" sldId="261"/>
            <ac:spMk id="8" creationId="{39C3C864-C625-4883-B868-9A4C470F4DD5}"/>
          </ac:spMkLst>
        </pc:spChg>
        <pc:spChg chg="add del">
          <ac:chgData name="MARASANI JAYASURYA - AM.EN.U4AIE20048" userId="b9b4b4d4-db5f-4109-b4fb-67f138fd70ce" providerId="ADAL" clId="{9DBA88F3-5A57-435E-B2D4-CC7B513C498C}" dt="2021-08-03T13:52:26.728" v="1157" actId="26606"/>
          <ac:spMkLst>
            <pc:docMk/>
            <pc:sldMk cId="0" sldId="261"/>
            <ac:spMk id="9" creationId="{DD38EE57-B708-47C9-A4A4-E25F09FAB029}"/>
          </ac:spMkLst>
        </pc:spChg>
        <pc:spChg chg="add del">
          <ac:chgData name="MARASANI JAYASURYA - AM.EN.U4AIE20048" userId="b9b4b4d4-db5f-4109-b4fb-67f138fd70ce" providerId="ADAL" clId="{9DBA88F3-5A57-435E-B2D4-CC7B513C498C}" dt="2021-08-03T13:51:21.015" v="1131" actId="26606"/>
          <ac:spMkLst>
            <pc:docMk/>
            <pc:sldMk cId="0" sldId="261"/>
            <ac:spMk id="10" creationId="{81AEB8A9-B768-4E30-BA55-D919E6687343}"/>
          </ac:spMkLst>
        </pc:spChg>
        <pc:spChg chg="add del">
          <ac:chgData name="MARASANI JAYASURYA - AM.EN.U4AIE20048" userId="b9b4b4d4-db5f-4109-b4fb-67f138fd70ce" providerId="ADAL" clId="{9DBA88F3-5A57-435E-B2D4-CC7B513C498C}" dt="2021-08-03T13:54:45.321" v="1173" actId="26606"/>
          <ac:spMkLst>
            <pc:docMk/>
            <pc:sldMk cId="0" sldId="261"/>
            <ac:spMk id="13" creationId="{DBC6133C-0615-4CE4-9132-37E609A9BDFA}"/>
          </ac:spMkLst>
        </pc:spChg>
        <pc:spChg chg="add del">
          <ac:chgData name="MARASANI JAYASURYA - AM.EN.U4AIE20048" userId="b9b4b4d4-db5f-4109-b4fb-67f138fd70ce" providerId="ADAL" clId="{9DBA88F3-5A57-435E-B2D4-CC7B513C498C}" dt="2021-08-03T13:54:45.321" v="1173" actId="26606"/>
          <ac:spMkLst>
            <pc:docMk/>
            <pc:sldMk cId="0" sldId="261"/>
            <ac:spMk id="14" creationId="{55222F96-971A-4F90-B841-6BAB416C7AC1}"/>
          </ac:spMkLst>
        </pc:spChg>
        <pc:spChg chg="add del">
          <ac:chgData name="MARASANI JAYASURYA - AM.EN.U4AIE20048" userId="b9b4b4d4-db5f-4109-b4fb-67f138fd70ce" providerId="ADAL" clId="{9DBA88F3-5A57-435E-B2D4-CC7B513C498C}" dt="2021-08-03T13:51:23.292" v="1133" actId="26606"/>
          <ac:spMkLst>
            <pc:docMk/>
            <pc:sldMk cId="0" sldId="261"/>
            <ac:spMk id="15" creationId="{2B566528-1B12-4246-9431-5C2D7D081168}"/>
          </ac:spMkLst>
        </pc:spChg>
        <pc:spChg chg="add del">
          <ac:chgData name="MARASANI JAYASURYA - AM.EN.U4AIE20048" userId="b9b4b4d4-db5f-4109-b4fb-67f138fd70ce" providerId="ADAL" clId="{9DBA88F3-5A57-435E-B2D4-CC7B513C498C}" dt="2021-08-03T13:54:45.321" v="1173" actId="26606"/>
          <ac:spMkLst>
            <pc:docMk/>
            <pc:sldMk cId="0" sldId="261"/>
            <ac:spMk id="17" creationId="{169CC832-2974-4E8D-90ED-3E2941BA7336}"/>
          </ac:spMkLst>
        </pc:spChg>
        <pc:spChg chg="add del">
          <ac:chgData name="MARASANI JAYASURYA - AM.EN.U4AIE20048" userId="b9b4b4d4-db5f-4109-b4fb-67f138fd70ce" providerId="ADAL" clId="{9DBA88F3-5A57-435E-B2D4-CC7B513C498C}" dt="2021-08-03T13:54:45.321" v="1173" actId="26606"/>
          <ac:spMkLst>
            <pc:docMk/>
            <pc:sldMk cId="0" sldId="261"/>
            <ac:spMk id="18" creationId="{2C1BBA94-3F40-40AA-8BB9-E69E25E537C1}"/>
          </ac:spMkLst>
        </pc:spChg>
        <pc:spChg chg="add del">
          <ac:chgData name="MARASANI JAYASURYA - AM.EN.U4AIE20048" userId="b9b4b4d4-db5f-4109-b4fb-67f138fd70ce" providerId="ADAL" clId="{9DBA88F3-5A57-435E-B2D4-CC7B513C498C}" dt="2021-08-03T13:54:45.321" v="1173" actId="26606"/>
          <ac:spMkLst>
            <pc:docMk/>
            <pc:sldMk cId="0" sldId="261"/>
            <ac:spMk id="19" creationId="{08980754-6F4B-43C9-B9BE-127B6BED6586}"/>
          </ac:spMkLst>
        </pc:spChg>
        <pc:spChg chg="add del">
          <ac:chgData name="MARASANI JAYASURYA - AM.EN.U4AIE20048" userId="b9b4b4d4-db5f-4109-b4fb-67f138fd70ce" providerId="ADAL" clId="{9DBA88F3-5A57-435E-B2D4-CC7B513C498C}" dt="2021-08-03T13:51:28.948" v="1135" actId="26606"/>
          <ac:spMkLst>
            <pc:docMk/>
            <pc:sldMk cId="0" sldId="261"/>
            <ac:spMk id="20" creationId="{C232B152-3720-4D3B-97ED-45CE5483F16F}"/>
          </ac:spMkLst>
        </pc:spChg>
        <pc:spChg chg="add del">
          <ac:chgData name="MARASANI JAYASURYA - AM.EN.U4AIE20048" userId="b9b4b4d4-db5f-4109-b4fb-67f138fd70ce" providerId="ADAL" clId="{9DBA88F3-5A57-435E-B2D4-CC7B513C498C}" dt="2021-08-03T13:51:28.948" v="1135" actId="26606"/>
          <ac:spMkLst>
            <pc:docMk/>
            <pc:sldMk cId="0" sldId="261"/>
            <ac:spMk id="21" creationId="{11BAB570-FF10-4E96-8A3F-FA9804702B89}"/>
          </ac:spMkLst>
        </pc:spChg>
        <pc:spChg chg="add del">
          <ac:chgData name="MARASANI JAYASURYA - AM.EN.U4AIE20048" userId="b9b4b4d4-db5f-4109-b4fb-67f138fd70ce" providerId="ADAL" clId="{9DBA88F3-5A57-435E-B2D4-CC7B513C498C}" dt="2021-08-03T13:51:28.948" v="1135" actId="26606"/>
          <ac:spMkLst>
            <pc:docMk/>
            <pc:sldMk cId="0" sldId="261"/>
            <ac:spMk id="22" creationId="{4B9FAFB2-BEB5-4848-8018-BCAD99E2E1AA}"/>
          </ac:spMkLst>
        </pc:spChg>
        <pc:spChg chg="add del">
          <ac:chgData name="MARASANI JAYASURYA - AM.EN.U4AIE20048" userId="b9b4b4d4-db5f-4109-b4fb-67f138fd70ce" providerId="ADAL" clId="{9DBA88F3-5A57-435E-B2D4-CC7B513C498C}" dt="2021-08-03T13:52:27.635" v="1159" actId="26606"/>
          <ac:spMkLst>
            <pc:docMk/>
            <pc:sldMk cId="0" sldId="261"/>
            <ac:spMk id="23" creationId="{F821940F-7A1D-4ACC-85B4-A932898ABB37}"/>
          </ac:spMkLst>
        </pc:spChg>
        <pc:spChg chg="add del">
          <ac:chgData name="MARASANI JAYASURYA - AM.EN.U4AIE20048" userId="b9b4b4d4-db5f-4109-b4fb-67f138fd70ce" providerId="ADAL" clId="{9DBA88F3-5A57-435E-B2D4-CC7B513C498C}" dt="2021-08-03T13:51:50.106" v="1137" actId="26606"/>
          <ac:spMkLst>
            <pc:docMk/>
            <pc:sldMk cId="0" sldId="261"/>
            <ac:spMk id="24" creationId="{DD38EE57-B708-47C9-A4A4-E25F09FAB029}"/>
          </ac:spMkLst>
        </pc:spChg>
        <pc:spChg chg="add del">
          <ac:chgData name="MARASANI JAYASURYA - AM.EN.U4AIE20048" userId="b9b4b4d4-db5f-4109-b4fb-67f138fd70ce" providerId="ADAL" clId="{9DBA88F3-5A57-435E-B2D4-CC7B513C498C}" dt="2021-08-03T13:52:27.635" v="1159" actId="26606"/>
          <ac:spMkLst>
            <pc:docMk/>
            <pc:sldMk cId="0" sldId="261"/>
            <ac:spMk id="26" creationId="{16674508-81D3-48CF-96BF-7FC60EAA572A}"/>
          </ac:spMkLst>
        </pc:spChg>
        <pc:spChg chg="add del">
          <ac:chgData name="MARASANI JAYASURYA - AM.EN.U4AIE20048" userId="b9b4b4d4-db5f-4109-b4fb-67f138fd70ce" providerId="ADAL" clId="{9DBA88F3-5A57-435E-B2D4-CC7B513C498C}" dt="2021-08-03T13:52:28.542" v="1161" actId="26606"/>
          <ac:spMkLst>
            <pc:docMk/>
            <pc:sldMk cId="0" sldId="261"/>
            <ac:spMk id="28" creationId="{C232B152-3720-4D3B-97ED-45CE5483F16F}"/>
          </ac:spMkLst>
        </pc:spChg>
        <pc:spChg chg="add del">
          <ac:chgData name="MARASANI JAYASURYA - AM.EN.U4AIE20048" userId="b9b4b4d4-db5f-4109-b4fb-67f138fd70ce" providerId="ADAL" clId="{9DBA88F3-5A57-435E-B2D4-CC7B513C498C}" dt="2021-08-03T13:52:28.542" v="1161" actId="26606"/>
          <ac:spMkLst>
            <pc:docMk/>
            <pc:sldMk cId="0" sldId="261"/>
            <ac:spMk id="29" creationId="{11BAB570-FF10-4E96-8A3F-FA9804702B89}"/>
          </ac:spMkLst>
        </pc:spChg>
        <pc:spChg chg="add del">
          <ac:chgData name="MARASANI JAYASURYA - AM.EN.U4AIE20048" userId="b9b4b4d4-db5f-4109-b4fb-67f138fd70ce" providerId="ADAL" clId="{9DBA88F3-5A57-435E-B2D4-CC7B513C498C}" dt="2021-08-03T13:52:28.542" v="1161" actId="26606"/>
          <ac:spMkLst>
            <pc:docMk/>
            <pc:sldMk cId="0" sldId="261"/>
            <ac:spMk id="30" creationId="{4B9FAFB2-BEB5-4848-8018-BCAD99E2E1AA}"/>
          </ac:spMkLst>
        </pc:spChg>
        <pc:spChg chg="add del">
          <ac:chgData name="MARASANI JAYASURYA - AM.EN.U4AIE20048" userId="b9b4b4d4-db5f-4109-b4fb-67f138fd70ce" providerId="ADAL" clId="{9DBA88F3-5A57-435E-B2D4-CC7B513C498C}" dt="2021-08-03T13:54:48.730" v="1177" actId="26606"/>
          <ac:spMkLst>
            <pc:docMk/>
            <pc:sldMk cId="0" sldId="261"/>
            <ac:spMk id="31" creationId="{D7A453D2-15D8-4403-815F-291FA16340D9}"/>
          </ac:spMkLst>
        </pc:spChg>
        <pc:spChg chg="add del">
          <ac:chgData name="MARASANI JAYASURYA - AM.EN.U4AIE20048" userId="b9b4b4d4-db5f-4109-b4fb-67f138fd70ce" providerId="ADAL" clId="{9DBA88F3-5A57-435E-B2D4-CC7B513C498C}" dt="2021-08-03T13:53:09.689" v="1163" actId="26606"/>
          <ac:spMkLst>
            <pc:docMk/>
            <pc:sldMk cId="0" sldId="261"/>
            <ac:spMk id="32" creationId="{5D13CC36-B950-4F02-9BAF-9A7EB267398C}"/>
          </ac:spMkLst>
        </pc:spChg>
        <pc:spChg chg="add del">
          <ac:chgData name="MARASANI JAYASURYA - AM.EN.U4AIE20048" userId="b9b4b4d4-db5f-4109-b4fb-67f138fd70ce" providerId="ADAL" clId="{9DBA88F3-5A57-435E-B2D4-CC7B513C498C}" dt="2021-08-03T13:53:09.689" v="1163" actId="26606"/>
          <ac:spMkLst>
            <pc:docMk/>
            <pc:sldMk cId="0" sldId="261"/>
            <ac:spMk id="33" creationId="{C1657055-16FE-41A2-B207-7880F6DCAB24}"/>
          </ac:spMkLst>
        </pc:spChg>
        <pc:spChg chg="add del">
          <ac:chgData name="MARASANI JAYASURYA - AM.EN.U4AIE20048" userId="b9b4b4d4-db5f-4109-b4fb-67f138fd70ce" providerId="ADAL" clId="{9DBA88F3-5A57-435E-B2D4-CC7B513C498C}" dt="2021-08-03T13:53:09.689" v="1163" actId="26606"/>
          <ac:spMkLst>
            <pc:docMk/>
            <pc:sldMk cId="0" sldId="261"/>
            <ac:spMk id="34" creationId="{F3BD3BB9-3CB5-4253-A27D-6B7904723DE3}"/>
          </ac:spMkLst>
        </pc:spChg>
        <pc:spChg chg="add del">
          <ac:chgData name="MARASANI JAYASURYA - AM.EN.U4AIE20048" userId="b9b4b4d4-db5f-4109-b4fb-67f138fd70ce" providerId="ADAL" clId="{9DBA88F3-5A57-435E-B2D4-CC7B513C498C}" dt="2021-08-03T13:53:19.944" v="1167" actId="26606"/>
          <ac:spMkLst>
            <pc:docMk/>
            <pc:sldMk cId="0" sldId="261"/>
            <ac:spMk id="36" creationId="{637B2035-1FCB-439A-B421-095E136C7E07}"/>
          </ac:spMkLst>
        </pc:spChg>
        <pc:spChg chg="add del">
          <ac:chgData name="MARASANI JAYASURYA - AM.EN.U4AIE20048" userId="b9b4b4d4-db5f-4109-b4fb-67f138fd70ce" providerId="ADAL" clId="{9DBA88F3-5A57-435E-B2D4-CC7B513C498C}" dt="2021-08-03T13:53:19.944" v="1167" actId="26606"/>
          <ac:spMkLst>
            <pc:docMk/>
            <pc:sldMk cId="0" sldId="261"/>
            <ac:spMk id="37" creationId="{676D6CDF-C512-4739-B158-55EE955EFA39}"/>
          </ac:spMkLst>
        </pc:spChg>
        <pc:spChg chg="add del">
          <ac:chgData name="MARASANI JAYASURYA - AM.EN.U4AIE20048" userId="b9b4b4d4-db5f-4109-b4fb-67f138fd70ce" providerId="ADAL" clId="{9DBA88F3-5A57-435E-B2D4-CC7B513C498C}" dt="2021-08-03T13:54:48.730" v="1177" actId="26606"/>
          <ac:spMkLst>
            <pc:docMk/>
            <pc:sldMk cId="0" sldId="261"/>
            <ac:spMk id="43" creationId="{8161EA6B-09CA-445B-AB0D-8DF76FA92DEF}"/>
          </ac:spMkLst>
        </pc:spChg>
        <pc:spChg chg="add del">
          <ac:chgData name="MARASANI JAYASURYA - AM.EN.U4AIE20048" userId="b9b4b4d4-db5f-4109-b4fb-67f138fd70ce" providerId="ADAL" clId="{9DBA88F3-5A57-435E-B2D4-CC7B513C498C}" dt="2021-08-03T13:54:48.730" v="1177" actId="26606"/>
          <ac:spMkLst>
            <pc:docMk/>
            <pc:sldMk cId="0" sldId="261"/>
            <ac:spMk id="51" creationId="{B8114C98-A349-4111-A123-E8EAB86ABE30}"/>
          </ac:spMkLst>
        </pc:spChg>
        <pc:spChg chg="add del">
          <ac:chgData name="MARASANI JAYASURYA - AM.EN.U4AIE20048" userId="b9b4b4d4-db5f-4109-b4fb-67f138fd70ce" providerId="ADAL" clId="{9DBA88F3-5A57-435E-B2D4-CC7B513C498C}" dt="2021-08-03T13:54:48.730" v="1177" actId="26606"/>
          <ac:spMkLst>
            <pc:docMk/>
            <pc:sldMk cId="0" sldId="261"/>
            <ac:spMk id="57" creationId="{E2D3D3F2-ABBB-4453-B1C5-1BEBF7E4DD56}"/>
          </ac:spMkLst>
        </pc:spChg>
        <pc:spChg chg="add del">
          <ac:chgData name="MARASANI JAYASURYA - AM.EN.U4AIE20048" userId="b9b4b4d4-db5f-4109-b4fb-67f138fd70ce" providerId="ADAL" clId="{9DBA88F3-5A57-435E-B2D4-CC7B513C498C}" dt="2021-08-03T13:54:51.219" v="1179" actId="26606"/>
          <ac:spMkLst>
            <pc:docMk/>
            <pc:sldMk cId="0" sldId="261"/>
            <ac:spMk id="63" creationId="{B0792D4F-247E-46FE-85FC-881DEFA41D94}"/>
          </ac:spMkLst>
        </pc:spChg>
        <pc:spChg chg="add del">
          <ac:chgData name="MARASANI JAYASURYA - AM.EN.U4AIE20048" userId="b9b4b4d4-db5f-4109-b4fb-67f138fd70ce" providerId="ADAL" clId="{9DBA88F3-5A57-435E-B2D4-CC7B513C498C}" dt="2021-08-03T13:54:51.219" v="1179" actId="26606"/>
          <ac:spMkLst>
            <pc:docMk/>
            <pc:sldMk cId="0" sldId="261"/>
            <ac:spMk id="64" creationId="{FA3CD3A3-D3C1-4567-BEC0-3A50E9A3A630}"/>
          </ac:spMkLst>
        </pc:spChg>
        <pc:spChg chg="add del">
          <ac:chgData name="MARASANI JAYASURYA - AM.EN.U4AIE20048" userId="b9b4b4d4-db5f-4109-b4fb-67f138fd70ce" providerId="ADAL" clId="{9DBA88F3-5A57-435E-B2D4-CC7B513C498C}" dt="2021-08-03T13:54:52.375" v="1181" actId="26606"/>
          <ac:spMkLst>
            <pc:docMk/>
            <pc:sldMk cId="0" sldId="261"/>
            <ac:spMk id="67" creationId="{2B566528-1B12-4246-9431-5C2D7D081168}"/>
          </ac:spMkLst>
        </pc:spChg>
        <pc:spChg chg="add del">
          <ac:chgData name="MARASANI JAYASURYA - AM.EN.U4AIE20048" userId="b9b4b4d4-db5f-4109-b4fb-67f138fd70ce" providerId="ADAL" clId="{9DBA88F3-5A57-435E-B2D4-CC7B513C498C}" dt="2021-08-03T13:54:52.375" v="1181" actId="26606"/>
          <ac:spMkLst>
            <pc:docMk/>
            <pc:sldMk cId="0" sldId="261"/>
            <ac:spMk id="68" creationId="{D3F51FEB-38FB-4F6C-9F7B-2F2AFAB65463}"/>
          </ac:spMkLst>
        </pc:spChg>
        <pc:spChg chg="add del">
          <ac:chgData name="MARASANI JAYASURYA - AM.EN.U4AIE20048" userId="b9b4b4d4-db5f-4109-b4fb-67f138fd70ce" providerId="ADAL" clId="{9DBA88F3-5A57-435E-B2D4-CC7B513C498C}" dt="2021-08-03T13:54:52.375" v="1181" actId="26606"/>
          <ac:spMkLst>
            <pc:docMk/>
            <pc:sldMk cId="0" sldId="261"/>
            <ac:spMk id="69" creationId="{1E547BA6-BAE0-43BB-A7CA-60F69CE252F0}"/>
          </ac:spMkLst>
        </pc:spChg>
        <pc:spChg chg="add del">
          <ac:chgData name="MARASANI JAYASURYA - AM.EN.U4AIE20048" userId="b9b4b4d4-db5f-4109-b4fb-67f138fd70ce" providerId="ADAL" clId="{9DBA88F3-5A57-435E-B2D4-CC7B513C498C}" dt="2021-08-03T13:54:57.816" v="1183" actId="26606"/>
          <ac:spMkLst>
            <pc:docMk/>
            <pc:sldMk cId="0" sldId="261"/>
            <ac:spMk id="74" creationId="{5D13CC36-B950-4F02-9BAF-9A7EB267398C}"/>
          </ac:spMkLst>
        </pc:spChg>
        <pc:spChg chg="add del">
          <ac:chgData name="MARASANI JAYASURYA - AM.EN.U4AIE20048" userId="b9b4b4d4-db5f-4109-b4fb-67f138fd70ce" providerId="ADAL" clId="{9DBA88F3-5A57-435E-B2D4-CC7B513C498C}" dt="2021-08-03T13:54:57.816" v="1183" actId="26606"/>
          <ac:spMkLst>
            <pc:docMk/>
            <pc:sldMk cId="0" sldId="261"/>
            <ac:spMk id="75" creationId="{4F2E2428-58BA-458D-AA54-05502E63F32F}"/>
          </ac:spMkLst>
        </pc:spChg>
        <pc:spChg chg="add del">
          <ac:chgData name="MARASANI JAYASURYA - AM.EN.U4AIE20048" userId="b9b4b4d4-db5f-4109-b4fb-67f138fd70ce" providerId="ADAL" clId="{9DBA88F3-5A57-435E-B2D4-CC7B513C498C}" dt="2021-08-03T13:55:09.978" v="1185" actId="26606"/>
          <ac:spMkLst>
            <pc:docMk/>
            <pc:sldMk cId="0" sldId="261"/>
            <ac:spMk id="77" creationId="{1A95671B-3CC6-4792-9114-B74FAEA224E6}"/>
          </ac:spMkLst>
        </pc:spChg>
        <pc:spChg chg="add del">
          <ac:chgData name="MARASANI JAYASURYA - AM.EN.U4AIE20048" userId="b9b4b4d4-db5f-4109-b4fb-67f138fd70ce" providerId="ADAL" clId="{9DBA88F3-5A57-435E-B2D4-CC7B513C498C}" dt="2021-08-03T13:55:32.475" v="1187" actId="26606"/>
          <ac:spMkLst>
            <pc:docMk/>
            <pc:sldMk cId="0" sldId="261"/>
            <ac:spMk id="79" creationId="{DBC6133C-0615-4CE4-9132-37E609A9BDFA}"/>
          </ac:spMkLst>
        </pc:spChg>
        <pc:spChg chg="add del">
          <ac:chgData name="MARASANI JAYASURYA - AM.EN.U4AIE20048" userId="b9b4b4d4-db5f-4109-b4fb-67f138fd70ce" providerId="ADAL" clId="{9DBA88F3-5A57-435E-B2D4-CC7B513C498C}" dt="2021-08-03T13:55:32.475" v="1187" actId="26606"/>
          <ac:spMkLst>
            <pc:docMk/>
            <pc:sldMk cId="0" sldId="261"/>
            <ac:spMk id="80" creationId="{169CC832-2974-4E8D-90ED-3E2941BA7336}"/>
          </ac:spMkLst>
        </pc:spChg>
        <pc:spChg chg="add del">
          <ac:chgData name="MARASANI JAYASURYA - AM.EN.U4AIE20048" userId="b9b4b4d4-db5f-4109-b4fb-67f138fd70ce" providerId="ADAL" clId="{9DBA88F3-5A57-435E-B2D4-CC7B513C498C}" dt="2021-08-03T13:55:32.475" v="1187" actId="26606"/>
          <ac:spMkLst>
            <pc:docMk/>
            <pc:sldMk cId="0" sldId="261"/>
            <ac:spMk id="81" creationId="{55222F96-971A-4F90-B841-6BAB416C7AC1}"/>
          </ac:spMkLst>
        </pc:spChg>
        <pc:spChg chg="add del">
          <ac:chgData name="MARASANI JAYASURYA - AM.EN.U4AIE20048" userId="b9b4b4d4-db5f-4109-b4fb-67f138fd70ce" providerId="ADAL" clId="{9DBA88F3-5A57-435E-B2D4-CC7B513C498C}" dt="2021-08-03T13:55:32.475" v="1187" actId="26606"/>
          <ac:spMkLst>
            <pc:docMk/>
            <pc:sldMk cId="0" sldId="261"/>
            <ac:spMk id="82" creationId="{08980754-6F4B-43C9-B9BE-127B6BED6586}"/>
          </ac:spMkLst>
        </pc:spChg>
        <pc:spChg chg="add del">
          <ac:chgData name="MARASANI JAYASURYA - AM.EN.U4AIE20048" userId="b9b4b4d4-db5f-4109-b4fb-67f138fd70ce" providerId="ADAL" clId="{9DBA88F3-5A57-435E-B2D4-CC7B513C498C}" dt="2021-08-03T13:55:32.475" v="1187" actId="26606"/>
          <ac:spMkLst>
            <pc:docMk/>
            <pc:sldMk cId="0" sldId="261"/>
            <ac:spMk id="83" creationId="{2C1BBA94-3F40-40AA-8BB9-E69E25E537C1}"/>
          </ac:spMkLst>
        </pc:spChg>
        <pc:spChg chg="add del">
          <ac:chgData name="MARASANI JAYASURYA - AM.EN.U4AIE20048" userId="b9b4b4d4-db5f-4109-b4fb-67f138fd70ce" providerId="ADAL" clId="{9DBA88F3-5A57-435E-B2D4-CC7B513C498C}" dt="2021-08-03T14:01:04.101" v="1221" actId="26606"/>
          <ac:spMkLst>
            <pc:docMk/>
            <pc:sldMk cId="0" sldId="261"/>
            <ac:spMk id="85" creationId="{7FF47CB7-972F-479F-A36D-9E72D26EC8DA}"/>
          </ac:spMkLst>
        </pc:spChg>
        <pc:spChg chg="add del">
          <ac:chgData name="MARASANI JAYASURYA - AM.EN.U4AIE20048" userId="b9b4b4d4-db5f-4109-b4fb-67f138fd70ce" providerId="ADAL" clId="{9DBA88F3-5A57-435E-B2D4-CC7B513C498C}" dt="2021-08-03T14:01:04.101" v="1221" actId="26606"/>
          <ac:spMkLst>
            <pc:docMk/>
            <pc:sldMk cId="0" sldId="261"/>
            <ac:spMk id="86" creationId="{0D153B68-5844-490D-8E67-F616D6D721CA}"/>
          </ac:spMkLst>
        </pc:spChg>
        <pc:spChg chg="add del">
          <ac:chgData name="MARASANI JAYASURYA - AM.EN.U4AIE20048" userId="b9b4b4d4-db5f-4109-b4fb-67f138fd70ce" providerId="ADAL" clId="{9DBA88F3-5A57-435E-B2D4-CC7B513C498C}" dt="2021-08-03T14:01:04.101" v="1221" actId="26606"/>
          <ac:spMkLst>
            <pc:docMk/>
            <pc:sldMk cId="0" sldId="261"/>
            <ac:spMk id="87" creationId="{9A0D773F-7A7D-4DBB-9DEA-86BB8B8F4BC8}"/>
          </ac:spMkLst>
        </pc:spChg>
        <pc:spChg chg="add">
          <ac:chgData name="MARASANI JAYASURYA - AM.EN.U4AIE20048" userId="b9b4b4d4-db5f-4109-b4fb-67f138fd70ce" providerId="ADAL" clId="{9DBA88F3-5A57-435E-B2D4-CC7B513C498C}" dt="2021-08-03T14:01:04.101" v="1221" actId="26606"/>
          <ac:spMkLst>
            <pc:docMk/>
            <pc:sldMk cId="0" sldId="261"/>
            <ac:spMk id="89" creationId="{2B97F24A-32CE-4C1C-A50D-3016B394DCFB}"/>
          </ac:spMkLst>
        </pc:spChg>
        <pc:spChg chg="add">
          <ac:chgData name="MARASANI JAYASURYA - AM.EN.U4AIE20048" userId="b9b4b4d4-db5f-4109-b4fb-67f138fd70ce" providerId="ADAL" clId="{9DBA88F3-5A57-435E-B2D4-CC7B513C498C}" dt="2021-08-03T14:01:04.101" v="1221" actId="26606"/>
          <ac:spMkLst>
            <pc:docMk/>
            <pc:sldMk cId="0" sldId="261"/>
            <ac:spMk id="90" creationId="{CD8B4F24-440B-49E9-B85D-733523DC064B}"/>
          </ac:spMkLst>
        </pc:spChg>
        <pc:spChg chg="add del">
          <ac:chgData name="MARASANI JAYASURYA - AM.EN.U4AIE20048" userId="b9b4b4d4-db5f-4109-b4fb-67f138fd70ce" providerId="ADAL" clId="{9DBA88F3-5A57-435E-B2D4-CC7B513C498C}" dt="2021-08-03T14:00:46.974" v="1220" actId="26606"/>
          <ac:spMkLst>
            <pc:docMk/>
            <pc:sldMk cId="0" sldId="261"/>
            <ac:spMk id="92" creationId="{131BAD53-4E89-4F62-BBB7-26359763ED39}"/>
          </ac:spMkLst>
        </pc:spChg>
        <pc:spChg chg="add del">
          <ac:chgData name="MARASANI JAYASURYA - AM.EN.U4AIE20048" userId="b9b4b4d4-db5f-4109-b4fb-67f138fd70ce" providerId="ADAL" clId="{9DBA88F3-5A57-435E-B2D4-CC7B513C498C}" dt="2021-08-03T14:00:46.974" v="1220" actId="26606"/>
          <ac:spMkLst>
            <pc:docMk/>
            <pc:sldMk cId="0" sldId="261"/>
            <ac:spMk id="94" creationId="{62756DA2-40EB-4C6F-B962-5822FFB54FB6}"/>
          </ac:spMkLst>
        </pc:spChg>
        <pc:grpChg chg="add del">
          <ac:chgData name="MARASANI JAYASURYA - AM.EN.U4AIE20048" userId="b9b4b4d4-db5f-4109-b4fb-67f138fd70ce" providerId="ADAL" clId="{9DBA88F3-5A57-435E-B2D4-CC7B513C498C}" dt="2021-08-03T13:52:26.728" v="1157" actId="26606"/>
          <ac:grpSpMkLst>
            <pc:docMk/>
            <pc:sldMk cId="0" sldId="261"/>
            <ac:grpSpMk id="11" creationId="{57A28182-58A5-4DBB-8F64-BD944BCA8154}"/>
          </ac:grpSpMkLst>
        </pc:grpChg>
        <pc:grpChg chg="add del">
          <ac:chgData name="MARASANI JAYASURYA - AM.EN.U4AIE20048" userId="b9b4b4d4-db5f-4109-b4fb-67f138fd70ce" providerId="ADAL" clId="{9DBA88F3-5A57-435E-B2D4-CC7B513C498C}" dt="2021-08-03T13:51:23.292" v="1133" actId="26606"/>
          <ac:grpSpMkLst>
            <pc:docMk/>
            <pc:sldMk cId="0" sldId="261"/>
            <ac:grpSpMk id="12" creationId="{828A5161-06F1-46CF-8AD7-844680A59E13}"/>
          </ac:grpSpMkLst>
        </pc:grpChg>
        <pc:grpChg chg="add del">
          <ac:chgData name="MARASANI JAYASURYA - AM.EN.U4AIE20048" userId="b9b4b4d4-db5f-4109-b4fb-67f138fd70ce" providerId="ADAL" clId="{9DBA88F3-5A57-435E-B2D4-CC7B513C498C}" dt="2021-08-03T13:51:23.292" v="1133" actId="26606"/>
          <ac:grpSpMkLst>
            <pc:docMk/>
            <pc:sldMk cId="0" sldId="261"/>
            <ac:grpSpMk id="16" creationId="{5995D10D-E9C9-47DB-AE7E-801FEF38F5C9}"/>
          </ac:grpSpMkLst>
        </pc:grpChg>
        <pc:grpChg chg="add del">
          <ac:chgData name="MARASANI JAYASURYA - AM.EN.U4AIE20048" userId="b9b4b4d4-db5f-4109-b4fb-67f138fd70ce" providerId="ADAL" clId="{9DBA88F3-5A57-435E-B2D4-CC7B513C498C}" dt="2021-08-03T13:51:50.106" v="1137" actId="26606"/>
          <ac:grpSpMkLst>
            <pc:docMk/>
            <pc:sldMk cId="0" sldId="261"/>
            <ac:grpSpMk id="25" creationId="{57A28182-58A5-4DBB-8F64-BD944BCA8154}"/>
          </ac:grpSpMkLst>
        </pc:grpChg>
        <pc:grpChg chg="add del">
          <ac:chgData name="MARASANI JAYASURYA - AM.EN.U4AIE20048" userId="b9b4b4d4-db5f-4109-b4fb-67f138fd70ce" providerId="ADAL" clId="{9DBA88F3-5A57-435E-B2D4-CC7B513C498C}" dt="2021-08-03T13:54:48.730" v="1177" actId="26606"/>
          <ac:grpSpMkLst>
            <pc:docMk/>
            <pc:sldMk cId="0" sldId="261"/>
            <ac:grpSpMk id="38" creationId="{4043ADFC-DC2E-40D2-954D-4A13B908DA80}"/>
          </ac:grpSpMkLst>
        </pc:grpChg>
        <pc:grpChg chg="add del">
          <ac:chgData name="MARASANI JAYASURYA - AM.EN.U4AIE20048" userId="b9b4b4d4-db5f-4109-b4fb-67f138fd70ce" providerId="ADAL" clId="{9DBA88F3-5A57-435E-B2D4-CC7B513C498C}" dt="2021-08-03T13:54:48.730" v="1177" actId="26606"/>
          <ac:grpSpMkLst>
            <pc:docMk/>
            <pc:sldMk cId="0" sldId="261"/>
            <ac:grpSpMk id="44" creationId="{74E65F23-789E-4CB9-B34F-46A85E25D667}"/>
          </ac:grpSpMkLst>
        </pc:grpChg>
        <pc:grpChg chg="add del">
          <ac:chgData name="MARASANI JAYASURYA - AM.EN.U4AIE20048" userId="b9b4b4d4-db5f-4109-b4fb-67f138fd70ce" providerId="ADAL" clId="{9DBA88F3-5A57-435E-B2D4-CC7B513C498C}" dt="2021-08-03T13:54:48.730" v="1177" actId="26606"/>
          <ac:grpSpMkLst>
            <pc:docMk/>
            <pc:sldMk cId="0" sldId="261"/>
            <ac:grpSpMk id="52" creationId="{670FB431-AE18-414D-92F4-1D12D1991152}"/>
          </ac:grpSpMkLst>
        </pc:grpChg>
        <pc:grpChg chg="add del">
          <ac:chgData name="MARASANI JAYASURYA - AM.EN.U4AIE20048" userId="b9b4b4d4-db5f-4109-b4fb-67f138fd70ce" providerId="ADAL" clId="{9DBA88F3-5A57-435E-B2D4-CC7B513C498C}" dt="2021-08-03T13:54:48.730" v="1177" actId="26606"/>
          <ac:grpSpMkLst>
            <pc:docMk/>
            <pc:sldMk cId="0" sldId="261"/>
            <ac:grpSpMk id="58" creationId="{8214E4A5-A0D2-42C4-8D14-D2A7E495F041}"/>
          </ac:grpSpMkLst>
        </pc:grpChg>
        <pc:grpChg chg="add del">
          <ac:chgData name="MARASANI JAYASURYA - AM.EN.U4AIE20048" userId="b9b4b4d4-db5f-4109-b4fb-67f138fd70ce" providerId="ADAL" clId="{9DBA88F3-5A57-435E-B2D4-CC7B513C498C}" dt="2021-08-03T13:54:52.375" v="1181" actId="26606"/>
          <ac:grpSpMkLst>
            <pc:docMk/>
            <pc:sldMk cId="0" sldId="261"/>
            <ac:grpSpMk id="70" creationId="{15CBE6EC-46EF-45D9-8E16-DCDC5917CA31}"/>
          </ac:grpSpMkLst>
        </pc:grpChg>
        <pc:picChg chg="add del mod ord">
          <ac:chgData name="MARASANI JAYASURYA - AM.EN.U4AIE20048" userId="b9b4b4d4-db5f-4109-b4fb-67f138fd70ce" providerId="ADAL" clId="{9DBA88F3-5A57-435E-B2D4-CC7B513C498C}" dt="2021-08-03T14:00:16.156" v="1211" actId="478"/>
          <ac:picMkLst>
            <pc:docMk/>
            <pc:sldMk cId="0" sldId="261"/>
            <ac:picMk id="5" creationId="{AF712197-74DC-4DED-A7EB-75121AF75D5B}"/>
          </ac:picMkLst>
        </pc:picChg>
        <pc:picChg chg="add mod">
          <ac:chgData name="MARASANI JAYASURYA - AM.EN.U4AIE20048" userId="b9b4b4d4-db5f-4109-b4fb-67f138fd70ce" providerId="ADAL" clId="{9DBA88F3-5A57-435E-B2D4-CC7B513C498C}" dt="2021-08-03T14:01:39.867" v="1232" actId="1076"/>
          <ac:picMkLst>
            <pc:docMk/>
            <pc:sldMk cId="0" sldId="261"/>
            <ac:picMk id="62" creationId="{05A0AA1C-4D0A-4221-96CC-C783A8C22C09}"/>
          </ac:picMkLst>
        </pc:picChg>
        <pc:picChg chg="add mod">
          <ac:chgData name="MARASANI JAYASURYA - AM.EN.U4AIE20048" userId="b9b4b4d4-db5f-4109-b4fb-67f138fd70ce" providerId="ADAL" clId="{9DBA88F3-5A57-435E-B2D4-CC7B513C498C}" dt="2021-08-03T14:00:40.013" v="1218" actId="571"/>
          <ac:picMkLst>
            <pc:docMk/>
            <pc:sldMk cId="0" sldId="261"/>
            <ac:picMk id="84" creationId="{EE334983-EA8A-4C7D-B76D-1DD01481B492}"/>
          </ac:picMkLst>
        </pc:picChg>
        <pc:cxnChg chg="add del">
          <ac:chgData name="MARASANI JAYASURYA - AM.EN.U4AIE20048" userId="b9b4b4d4-db5f-4109-b4fb-67f138fd70ce" providerId="ADAL" clId="{9DBA88F3-5A57-435E-B2D4-CC7B513C498C}" dt="2021-08-03T13:54:47.494" v="1175" actId="26606"/>
          <ac:cxnSpMkLst>
            <pc:docMk/>
            <pc:sldMk cId="0" sldId="261"/>
            <ac:cxnSpMk id="27" creationId="{645863A0-0EBC-4C9B-958B-06AD3E75BB1D}"/>
          </ac:cxnSpMkLst>
        </pc:cxnChg>
        <pc:cxnChg chg="add del">
          <ac:chgData name="MARASANI JAYASURYA - AM.EN.U4AIE20048" userId="b9b4b4d4-db5f-4109-b4fb-67f138fd70ce" providerId="ADAL" clId="{9DBA88F3-5A57-435E-B2D4-CC7B513C498C}" dt="2021-08-03T13:54:51.219" v="1179" actId="26606"/>
          <ac:cxnSpMkLst>
            <pc:docMk/>
            <pc:sldMk cId="0" sldId="261"/>
            <ac:cxnSpMk id="65" creationId="{B56D13EF-D431-4D0F-BFFC-1B5A686FF9BD}"/>
          </ac:cxnSpMkLst>
        </pc:cxnChg>
      </pc:sldChg>
      <pc:sldChg chg="addSp delSp modSp mod modTransition setBg modAnim">
        <pc:chgData name="MARASANI JAYASURYA - AM.EN.U4AIE20048" userId="b9b4b4d4-db5f-4109-b4fb-67f138fd70ce" providerId="ADAL" clId="{9DBA88F3-5A57-435E-B2D4-CC7B513C498C}" dt="2021-08-03T16:56:35.463" v="3057"/>
        <pc:sldMkLst>
          <pc:docMk/>
          <pc:sldMk cId="0" sldId="262"/>
        </pc:sldMkLst>
        <pc:spChg chg="mod">
          <ac:chgData name="MARASANI JAYASURYA - AM.EN.U4AIE20048" userId="b9b4b4d4-db5f-4109-b4fb-67f138fd70ce" providerId="ADAL" clId="{9DBA88F3-5A57-435E-B2D4-CC7B513C498C}" dt="2021-08-03T14:09:17.940" v="1404" actId="26606"/>
          <ac:spMkLst>
            <pc:docMk/>
            <pc:sldMk cId="0" sldId="262"/>
            <ac:spMk id="2" creationId="{C2862912-F502-49B8-8785-2370C3EEE872}"/>
          </ac:spMkLst>
        </pc:spChg>
        <pc:spChg chg="mod">
          <ac:chgData name="MARASANI JAYASURYA - AM.EN.U4AIE20048" userId="b9b4b4d4-db5f-4109-b4fb-67f138fd70ce" providerId="ADAL" clId="{9DBA88F3-5A57-435E-B2D4-CC7B513C498C}" dt="2021-08-03T14:10:43.528" v="1422" actId="27636"/>
          <ac:spMkLst>
            <pc:docMk/>
            <pc:sldMk cId="0" sldId="262"/>
            <ac:spMk id="3" creationId="{C9A34676-A5DD-47E2-95C1-CC2D0FF88645}"/>
          </ac:spMkLst>
        </pc:spChg>
        <pc:spChg chg="add del">
          <ac:chgData name="MARASANI JAYASURYA - AM.EN.U4AIE20048" userId="b9b4b4d4-db5f-4109-b4fb-67f138fd70ce" providerId="ADAL" clId="{9DBA88F3-5A57-435E-B2D4-CC7B513C498C}" dt="2021-08-03T14:09:17.940" v="1404" actId="26606"/>
          <ac:spMkLst>
            <pc:docMk/>
            <pc:sldMk cId="0" sldId="262"/>
            <ac:spMk id="9" creationId="{8FC9BE17-9A7B-462D-AE50-3D8777387304}"/>
          </ac:spMkLst>
        </pc:spChg>
        <pc:spChg chg="add del">
          <ac:chgData name="MARASANI JAYASURYA - AM.EN.U4AIE20048" userId="b9b4b4d4-db5f-4109-b4fb-67f138fd70ce" providerId="ADAL" clId="{9DBA88F3-5A57-435E-B2D4-CC7B513C498C}" dt="2021-08-03T14:09:17.940" v="1404" actId="26606"/>
          <ac:spMkLst>
            <pc:docMk/>
            <pc:sldMk cId="0" sldId="262"/>
            <ac:spMk id="11" creationId="{3EBE8569-6AEC-4B8C-8D53-2DE337CDBA65}"/>
          </ac:spMkLst>
        </pc:spChg>
        <pc:spChg chg="add del">
          <ac:chgData name="MARASANI JAYASURYA - AM.EN.U4AIE20048" userId="b9b4b4d4-db5f-4109-b4fb-67f138fd70ce" providerId="ADAL" clId="{9DBA88F3-5A57-435E-B2D4-CC7B513C498C}" dt="2021-08-03T14:09:17.940" v="1404" actId="26606"/>
          <ac:spMkLst>
            <pc:docMk/>
            <pc:sldMk cId="0" sldId="262"/>
            <ac:spMk id="13" creationId="{55D4142C-5077-457F-A6AD-3FECFDB39685}"/>
          </ac:spMkLst>
        </pc:spChg>
        <pc:spChg chg="add del">
          <ac:chgData name="MARASANI JAYASURYA - AM.EN.U4AIE20048" userId="b9b4b4d4-db5f-4109-b4fb-67f138fd70ce" providerId="ADAL" clId="{9DBA88F3-5A57-435E-B2D4-CC7B513C498C}" dt="2021-08-03T14:09:17.940" v="1404" actId="26606"/>
          <ac:spMkLst>
            <pc:docMk/>
            <pc:sldMk cId="0" sldId="262"/>
            <ac:spMk id="15" creationId="{7A5F0580-5EE9-419F-96EE-B6529EF6E7D0}"/>
          </ac:spMkLst>
        </pc:spChg>
        <pc:spChg chg="add">
          <ac:chgData name="MARASANI JAYASURYA - AM.EN.U4AIE20048" userId="b9b4b4d4-db5f-4109-b4fb-67f138fd70ce" providerId="ADAL" clId="{9DBA88F3-5A57-435E-B2D4-CC7B513C498C}" dt="2021-08-03T14:09:17.940" v="1404" actId="26606"/>
          <ac:spMkLst>
            <pc:docMk/>
            <pc:sldMk cId="0" sldId="262"/>
            <ac:spMk id="20" creationId="{79477870-C64A-4E35-8F2F-05B7114F3C74}"/>
          </ac:spMkLst>
        </pc:spChg>
        <pc:spChg chg="add">
          <ac:chgData name="MARASANI JAYASURYA - AM.EN.U4AIE20048" userId="b9b4b4d4-db5f-4109-b4fb-67f138fd70ce" providerId="ADAL" clId="{9DBA88F3-5A57-435E-B2D4-CC7B513C498C}" dt="2021-08-03T14:09:17.940" v="1404" actId="26606"/>
          <ac:spMkLst>
            <pc:docMk/>
            <pc:sldMk cId="0" sldId="262"/>
            <ac:spMk id="22" creationId="{8AEA628B-C8FF-4D0B-B111-F101F580B15D}"/>
          </ac:spMkLst>
        </pc:spChg>
        <pc:spChg chg="add">
          <ac:chgData name="MARASANI JAYASURYA - AM.EN.U4AIE20048" userId="b9b4b4d4-db5f-4109-b4fb-67f138fd70ce" providerId="ADAL" clId="{9DBA88F3-5A57-435E-B2D4-CC7B513C498C}" dt="2021-08-03T14:09:17.940" v="1404" actId="26606"/>
          <ac:spMkLst>
            <pc:docMk/>
            <pc:sldMk cId="0" sldId="262"/>
            <ac:spMk id="24" creationId="{42663BD0-064C-40FC-A331-F49FCA9536AA}"/>
          </ac:spMkLst>
        </pc:spChg>
        <pc:picChg chg="add mod ord">
          <ac:chgData name="MARASANI JAYASURYA - AM.EN.U4AIE20048" userId="b9b4b4d4-db5f-4109-b4fb-67f138fd70ce" providerId="ADAL" clId="{9DBA88F3-5A57-435E-B2D4-CC7B513C498C}" dt="2021-08-03T14:09:17.940" v="1404" actId="26606"/>
          <ac:picMkLst>
            <pc:docMk/>
            <pc:sldMk cId="0" sldId="262"/>
            <ac:picMk id="5" creationId="{A105F3AD-003E-4B2F-8FF1-ACA6EB9F2D3C}"/>
          </ac:picMkLst>
        </pc:picChg>
      </pc:sldChg>
      <pc:sldChg chg="addSp delSp modSp mod modTransition setBg modAnim">
        <pc:chgData name="MARASANI JAYASURYA - AM.EN.U4AIE20048" userId="b9b4b4d4-db5f-4109-b4fb-67f138fd70ce" providerId="ADAL" clId="{9DBA88F3-5A57-435E-B2D4-CC7B513C498C}" dt="2021-08-03T16:45:34.630" v="3013"/>
        <pc:sldMkLst>
          <pc:docMk/>
          <pc:sldMk cId="0" sldId="263"/>
        </pc:sldMkLst>
        <pc:spChg chg="mod">
          <ac:chgData name="MARASANI JAYASURYA - AM.EN.U4AIE20048" userId="b9b4b4d4-db5f-4109-b4fb-67f138fd70ce" providerId="ADAL" clId="{9DBA88F3-5A57-435E-B2D4-CC7B513C498C}" dt="2021-08-03T14:17:07.286" v="1522" actId="26606"/>
          <ac:spMkLst>
            <pc:docMk/>
            <pc:sldMk cId="0" sldId="263"/>
            <ac:spMk id="2" creationId="{0DF6EACA-1B09-4276-AA5B-A15748E1BDD4}"/>
          </ac:spMkLst>
        </pc:spChg>
        <pc:spChg chg="add del mod">
          <ac:chgData name="MARASANI JAYASURYA - AM.EN.U4AIE20048" userId="b9b4b4d4-db5f-4109-b4fb-67f138fd70ce" providerId="ADAL" clId="{9DBA88F3-5A57-435E-B2D4-CC7B513C498C}" dt="2021-08-03T14:16:34.888" v="1521" actId="26606"/>
          <ac:spMkLst>
            <pc:docMk/>
            <pc:sldMk cId="0" sldId="263"/>
            <ac:spMk id="3" creationId="{3406519E-F38A-490E-B7BB-9C38A5312A09}"/>
          </ac:spMkLst>
        </pc:spChg>
        <pc:spChg chg="add">
          <ac:chgData name="MARASANI JAYASURYA - AM.EN.U4AIE20048" userId="b9b4b4d4-db5f-4109-b4fb-67f138fd70ce" providerId="ADAL" clId="{9DBA88F3-5A57-435E-B2D4-CC7B513C498C}" dt="2021-08-03T14:17:07.286" v="1522" actId="26606"/>
          <ac:spMkLst>
            <pc:docMk/>
            <pc:sldMk cId="0" sldId="263"/>
            <ac:spMk id="8" creationId="{BACC6370-2D7E-4714-9D71-7542949D7D5D}"/>
          </ac:spMkLst>
        </pc:spChg>
        <pc:spChg chg="add del">
          <ac:chgData name="MARASANI JAYASURYA - AM.EN.U4AIE20048" userId="b9b4b4d4-db5f-4109-b4fb-67f138fd70ce" providerId="ADAL" clId="{9DBA88F3-5A57-435E-B2D4-CC7B513C498C}" dt="2021-08-03T14:12:13.241" v="1429" actId="26606"/>
          <ac:spMkLst>
            <pc:docMk/>
            <pc:sldMk cId="0" sldId="263"/>
            <ac:spMk id="9" creationId="{3E57A3F2-3497-430E-BCD2-151E9B57488E}"/>
          </ac:spMkLst>
        </pc:spChg>
        <pc:spChg chg="add del">
          <ac:chgData name="MARASANI JAYASURYA - AM.EN.U4AIE20048" userId="b9b4b4d4-db5f-4109-b4fb-67f138fd70ce" providerId="ADAL" clId="{9DBA88F3-5A57-435E-B2D4-CC7B513C498C}" dt="2021-08-03T14:12:17.510" v="1433" actId="26606"/>
          <ac:spMkLst>
            <pc:docMk/>
            <pc:sldMk cId="0" sldId="263"/>
            <ac:spMk id="10" creationId="{6897DEB4-4A88-4293-A935-9B25506C1530}"/>
          </ac:spMkLst>
        </pc:spChg>
        <pc:spChg chg="add del">
          <ac:chgData name="MARASANI JAYASURYA - AM.EN.U4AIE20048" userId="b9b4b4d4-db5f-4109-b4fb-67f138fd70ce" providerId="ADAL" clId="{9DBA88F3-5A57-435E-B2D4-CC7B513C498C}" dt="2021-08-03T14:12:13.241" v="1429" actId="26606"/>
          <ac:spMkLst>
            <pc:docMk/>
            <pc:sldMk cId="0" sldId="263"/>
            <ac:spMk id="11" creationId="{88B1F424-0E60-4F04-AFC7-00E1F21101FC}"/>
          </ac:spMkLst>
        </pc:spChg>
        <pc:spChg chg="add del">
          <ac:chgData name="MARASANI JAYASURYA - AM.EN.U4AIE20048" userId="b9b4b4d4-db5f-4109-b4fb-67f138fd70ce" providerId="ADAL" clId="{9DBA88F3-5A57-435E-B2D4-CC7B513C498C}" dt="2021-08-03T14:12:15.713" v="1431" actId="26606"/>
          <ac:spMkLst>
            <pc:docMk/>
            <pc:sldMk cId="0" sldId="263"/>
            <ac:spMk id="12" creationId="{5D7F64A8-D625-4F61-A290-B499BB62ACFF}"/>
          </ac:spMkLst>
        </pc:spChg>
        <pc:spChg chg="add del">
          <ac:chgData name="MARASANI JAYASURYA - AM.EN.U4AIE20048" userId="b9b4b4d4-db5f-4109-b4fb-67f138fd70ce" providerId="ADAL" clId="{9DBA88F3-5A57-435E-B2D4-CC7B513C498C}" dt="2021-08-03T14:12:13.241" v="1429" actId="26606"/>
          <ac:spMkLst>
            <pc:docMk/>
            <pc:sldMk cId="0" sldId="263"/>
            <ac:spMk id="13" creationId="{6B509DD1-7F4E-4C4D-9B18-626473A5F76F}"/>
          </ac:spMkLst>
        </pc:spChg>
        <pc:spChg chg="add">
          <ac:chgData name="MARASANI JAYASURYA - AM.EN.U4AIE20048" userId="b9b4b4d4-db5f-4109-b4fb-67f138fd70ce" providerId="ADAL" clId="{9DBA88F3-5A57-435E-B2D4-CC7B513C498C}" dt="2021-08-03T14:17:07.286" v="1522" actId="26606"/>
          <ac:spMkLst>
            <pc:docMk/>
            <pc:sldMk cId="0" sldId="263"/>
            <ac:spMk id="14" creationId="{256B2C21-A230-48C0-8DF1-C46611373C44}"/>
          </ac:spMkLst>
        </pc:spChg>
        <pc:spChg chg="add del">
          <ac:chgData name="MARASANI JAYASURYA - AM.EN.U4AIE20048" userId="b9b4b4d4-db5f-4109-b4fb-67f138fd70ce" providerId="ADAL" clId="{9DBA88F3-5A57-435E-B2D4-CC7B513C498C}" dt="2021-08-03T14:12:13.241" v="1429" actId="26606"/>
          <ac:spMkLst>
            <pc:docMk/>
            <pc:sldMk cId="0" sldId="263"/>
            <ac:spMk id="15" creationId="{BB89D3BB-9A77-48E3-8C98-9A0A1DD4F7A6}"/>
          </ac:spMkLst>
        </pc:spChg>
        <pc:spChg chg="add">
          <ac:chgData name="MARASANI JAYASURYA - AM.EN.U4AIE20048" userId="b9b4b4d4-db5f-4109-b4fb-67f138fd70ce" providerId="ADAL" clId="{9DBA88F3-5A57-435E-B2D4-CC7B513C498C}" dt="2021-08-03T14:17:07.286" v="1522" actId="26606"/>
          <ac:spMkLst>
            <pc:docMk/>
            <pc:sldMk cId="0" sldId="263"/>
            <ac:spMk id="16" creationId="{3847E18C-932D-4C95-AABA-FEC7C9499AD7}"/>
          </ac:spMkLst>
        </pc:spChg>
        <pc:spChg chg="add del">
          <ac:chgData name="MARASANI JAYASURYA - AM.EN.U4AIE20048" userId="b9b4b4d4-db5f-4109-b4fb-67f138fd70ce" providerId="ADAL" clId="{9DBA88F3-5A57-435E-B2D4-CC7B513C498C}" dt="2021-08-03T14:12:15.713" v="1431" actId="26606"/>
          <ac:spMkLst>
            <pc:docMk/>
            <pc:sldMk cId="0" sldId="263"/>
            <ac:spMk id="17" creationId="{3406519E-F38A-490E-B7BB-9C38A5312A09}"/>
          </ac:spMkLst>
        </pc:spChg>
        <pc:spChg chg="add">
          <ac:chgData name="MARASANI JAYASURYA - AM.EN.U4AIE20048" userId="b9b4b4d4-db5f-4109-b4fb-67f138fd70ce" providerId="ADAL" clId="{9DBA88F3-5A57-435E-B2D4-CC7B513C498C}" dt="2021-08-03T14:17:07.286" v="1522" actId="26606"/>
          <ac:spMkLst>
            <pc:docMk/>
            <pc:sldMk cId="0" sldId="263"/>
            <ac:spMk id="19" creationId="{43F8A58B-5155-44CE-A5FF-7647B47D0A7A}"/>
          </ac:spMkLst>
        </pc:spChg>
        <pc:spChg chg="add del">
          <ac:chgData name="MARASANI JAYASURYA - AM.EN.U4AIE20048" userId="b9b4b4d4-db5f-4109-b4fb-67f138fd70ce" providerId="ADAL" clId="{9DBA88F3-5A57-435E-B2D4-CC7B513C498C}" dt="2021-08-03T14:12:17.510" v="1433" actId="26606"/>
          <ac:spMkLst>
            <pc:docMk/>
            <pc:sldMk cId="0" sldId="263"/>
            <ac:spMk id="20" creationId="{FBE42BC3-6707-4CBF-9386-048B994A4F19}"/>
          </ac:spMkLst>
        </pc:spChg>
        <pc:spChg chg="add del">
          <ac:chgData name="MARASANI JAYASURYA - AM.EN.U4AIE20048" userId="b9b4b4d4-db5f-4109-b4fb-67f138fd70ce" providerId="ADAL" clId="{9DBA88F3-5A57-435E-B2D4-CC7B513C498C}" dt="2021-08-03T14:12:17.510" v="1433" actId="26606"/>
          <ac:spMkLst>
            <pc:docMk/>
            <pc:sldMk cId="0" sldId="263"/>
            <ac:spMk id="22" creationId="{3406519E-F38A-490E-B7BB-9C38A5312A09}"/>
          </ac:spMkLst>
        </pc:spChg>
        <pc:spChg chg="add">
          <ac:chgData name="MARASANI JAYASURYA - AM.EN.U4AIE20048" userId="b9b4b4d4-db5f-4109-b4fb-67f138fd70ce" providerId="ADAL" clId="{9DBA88F3-5A57-435E-B2D4-CC7B513C498C}" dt="2021-08-03T14:17:07.286" v="1522" actId="26606"/>
          <ac:spMkLst>
            <pc:docMk/>
            <pc:sldMk cId="0" sldId="263"/>
            <ac:spMk id="23" creationId="{3150CB11-0C61-439E-910F-5787759E72A0}"/>
          </ac:spMkLst>
        </pc:spChg>
        <pc:spChg chg="add">
          <ac:chgData name="MARASANI JAYASURYA - AM.EN.U4AIE20048" userId="b9b4b4d4-db5f-4109-b4fb-67f138fd70ce" providerId="ADAL" clId="{9DBA88F3-5A57-435E-B2D4-CC7B513C498C}" dt="2021-08-03T14:17:07.286" v="1522" actId="26606"/>
          <ac:spMkLst>
            <pc:docMk/>
            <pc:sldMk cId="0" sldId="263"/>
            <ac:spMk id="25" creationId="{443F2ACA-E6D6-4028-82DD-F03C262D5DE6}"/>
          </ac:spMkLst>
        </pc:spChg>
        <pc:spChg chg="add del">
          <ac:chgData name="MARASANI JAYASURYA - AM.EN.U4AIE20048" userId="b9b4b4d4-db5f-4109-b4fb-67f138fd70ce" providerId="ADAL" clId="{9DBA88F3-5A57-435E-B2D4-CC7B513C498C}" dt="2021-08-03T14:14:55.998" v="1466" actId="26606"/>
          <ac:spMkLst>
            <pc:docMk/>
            <pc:sldMk cId="0" sldId="263"/>
            <ac:spMk id="28" creationId="{3E57A3F2-3497-430E-BCD2-151E9B57488E}"/>
          </ac:spMkLst>
        </pc:spChg>
        <pc:spChg chg="add del">
          <ac:chgData name="MARASANI JAYASURYA - AM.EN.U4AIE20048" userId="b9b4b4d4-db5f-4109-b4fb-67f138fd70ce" providerId="ADAL" clId="{9DBA88F3-5A57-435E-B2D4-CC7B513C498C}" dt="2021-08-03T14:14:55.998" v="1466" actId="26606"/>
          <ac:spMkLst>
            <pc:docMk/>
            <pc:sldMk cId="0" sldId="263"/>
            <ac:spMk id="29" creationId="{88B1F424-0E60-4F04-AFC7-00E1F21101FC}"/>
          </ac:spMkLst>
        </pc:spChg>
        <pc:spChg chg="add del">
          <ac:chgData name="MARASANI JAYASURYA - AM.EN.U4AIE20048" userId="b9b4b4d4-db5f-4109-b4fb-67f138fd70ce" providerId="ADAL" clId="{9DBA88F3-5A57-435E-B2D4-CC7B513C498C}" dt="2021-08-03T14:14:55.998" v="1466" actId="26606"/>
          <ac:spMkLst>
            <pc:docMk/>
            <pc:sldMk cId="0" sldId="263"/>
            <ac:spMk id="30" creationId="{6B509DD1-7F4E-4C4D-9B18-626473A5F76F}"/>
          </ac:spMkLst>
        </pc:spChg>
        <pc:spChg chg="add del">
          <ac:chgData name="MARASANI JAYASURYA - AM.EN.U4AIE20048" userId="b9b4b4d4-db5f-4109-b4fb-67f138fd70ce" providerId="ADAL" clId="{9DBA88F3-5A57-435E-B2D4-CC7B513C498C}" dt="2021-08-03T14:14:55.998" v="1466" actId="26606"/>
          <ac:spMkLst>
            <pc:docMk/>
            <pc:sldMk cId="0" sldId="263"/>
            <ac:spMk id="31" creationId="{BB89D3BB-9A77-48E3-8C98-9A0A1DD4F7A6}"/>
          </ac:spMkLst>
        </pc:spChg>
        <pc:spChg chg="add del">
          <ac:chgData name="MARASANI JAYASURYA - AM.EN.U4AIE20048" userId="b9b4b4d4-db5f-4109-b4fb-67f138fd70ce" providerId="ADAL" clId="{9DBA88F3-5A57-435E-B2D4-CC7B513C498C}" dt="2021-08-03T14:14:36.216" v="1458" actId="26606"/>
          <ac:spMkLst>
            <pc:docMk/>
            <pc:sldMk cId="0" sldId="263"/>
            <ac:spMk id="35" creationId="{DCC231C8-C761-4B31-9B1C-C6D19248C6B3}"/>
          </ac:spMkLst>
        </pc:spChg>
        <pc:spChg chg="add del">
          <ac:chgData name="MARASANI JAYASURYA - AM.EN.U4AIE20048" userId="b9b4b4d4-db5f-4109-b4fb-67f138fd70ce" providerId="ADAL" clId="{9DBA88F3-5A57-435E-B2D4-CC7B513C498C}" dt="2021-08-03T14:14:24.744" v="1456" actId="26606"/>
          <ac:spMkLst>
            <pc:docMk/>
            <pc:sldMk cId="0" sldId="263"/>
            <ac:spMk id="37" creationId="{42285737-90EE-47DC-AC80-8AE156B11969}"/>
          </ac:spMkLst>
        </pc:spChg>
        <pc:spChg chg="add del">
          <ac:chgData name="MARASANI JAYASURYA - AM.EN.U4AIE20048" userId="b9b4b4d4-db5f-4109-b4fb-67f138fd70ce" providerId="ADAL" clId="{9DBA88F3-5A57-435E-B2D4-CC7B513C498C}" dt="2021-08-03T14:13:38.622" v="1449" actId="26606"/>
          <ac:spMkLst>
            <pc:docMk/>
            <pc:sldMk cId="0" sldId="263"/>
            <ac:spMk id="38" creationId="{257363FD-7E77-4145-9483-331A807ADF0E}"/>
          </ac:spMkLst>
        </pc:spChg>
        <pc:grpChg chg="add del">
          <ac:chgData name="MARASANI JAYASURYA - AM.EN.U4AIE20048" userId="b9b4b4d4-db5f-4109-b4fb-67f138fd70ce" providerId="ADAL" clId="{9DBA88F3-5A57-435E-B2D4-CC7B513C498C}" dt="2021-08-03T14:14:24.744" v="1456" actId="26606"/>
          <ac:grpSpMkLst>
            <pc:docMk/>
            <pc:sldMk cId="0" sldId="263"/>
            <ac:grpSpMk id="39" creationId="{B57BDC17-F1B3-455F-BBF1-680AA1F25C06}"/>
          </ac:grpSpMkLst>
        </pc:grpChg>
        <pc:graphicFrameChg chg="add del">
          <ac:chgData name="MARASANI JAYASURYA - AM.EN.U4AIE20048" userId="b9b4b4d4-db5f-4109-b4fb-67f138fd70ce" providerId="ADAL" clId="{9DBA88F3-5A57-435E-B2D4-CC7B513C498C}" dt="2021-08-03T14:12:13.241" v="1429" actId="26606"/>
          <ac:graphicFrameMkLst>
            <pc:docMk/>
            <pc:sldMk cId="0" sldId="263"/>
            <ac:graphicFrameMk id="5" creationId="{BC93F183-42E3-4480-809C-D415ADACDD02}"/>
          </ac:graphicFrameMkLst>
        </pc:graphicFrameChg>
        <pc:graphicFrameChg chg="add mod modGraphic">
          <ac:chgData name="MARASANI JAYASURYA - AM.EN.U4AIE20048" userId="b9b4b4d4-db5f-4109-b4fb-67f138fd70ce" providerId="ADAL" clId="{9DBA88F3-5A57-435E-B2D4-CC7B513C498C}" dt="2021-08-03T14:18:43.717" v="1568" actId="20577"/>
          <ac:graphicFrameMkLst>
            <pc:docMk/>
            <pc:sldMk cId="0" sldId="263"/>
            <ac:graphicFrameMk id="6" creationId="{3A769971-5E22-4686-A33E-04FA0F8C8685}"/>
          </ac:graphicFrameMkLst>
        </pc:graphicFrameChg>
        <pc:graphicFrameChg chg="add del">
          <ac:chgData name="MARASANI JAYASURYA - AM.EN.U4AIE20048" userId="b9b4b4d4-db5f-4109-b4fb-67f138fd70ce" providerId="ADAL" clId="{9DBA88F3-5A57-435E-B2D4-CC7B513C498C}" dt="2021-08-03T14:12:19.496" v="1435" actId="26606"/>
          <ac:graphicFrameMkLst>
            <pc:docMk/>
            <pc:sldMk cId="0" sldId="263"/>
            <ac:graphicFrameMk id="24" creationId="{1F862FD2-9B1D-4D33-BAE8-1C7B9F750705}"/>
          </ac:graphicFrameMkLst>
        </pc:graphicFrameChg>
        <pc:graphicFrameChg chg="add del">
          <ac:chgData name="MARASANI JAYASURYA - AM.EN.U4AIE20048" userId="b9b4b4d4-db5f-4109-b4fb-67f138fd70ce" providerId="ADAL" clId="{9DBA88F3-5A57-435E-B2D4-CC7B513C498C}" dt="2021-08-03T14:12:52.109" v="1437" actId="26606"/>
          <ac:graphicFrameMkLst>
            <pc:docMk/>
            <pc:sldMk cId="0" sldId="263"/>
            <ac:graphicFrameMk id="26" creationId="{F1321AA4-A9FC-4B6E-B1F4-3D4D3DC00B81}"/>
          </ac:graphicFrameMkLst>
        </pc:graphicFrameChg>
        <pc:graphicFrameChg chg="add del mod modGraphic">
          <ac:chgData name="MARASANI JAYASURYA - AM.EN.U4AIE20048" userId="b9b4b4d4-db5f-4109-b4fb-67f138fd70ce" providerId="ADAL" clId="{9DBA88F3-5A57-435E-B2D4-CC7B513C498C}" dt="2021-08-03T14:14:55.998" v="1466" actId="26606"/>
          <ac:graphicFrameMkLst>
            <pc:docMk/>
            <pc:sldMk cId="0" sldId="263"/>
            <ac:graphicFrameMk id="32" creationId="{BC93F183-42E3-4480-809C-D415ADACDD02}"/>
          </ac:graphicFrameMkLst>
        </pc:graphicFrameChg>
        <pc:picChg chg="add del">
          <ac:chgData name="MARASANI JAYASURYA - AM.EN.U4AIE20048" userId="b9b4b4d4-db5f-4109-b4fb-67f138fd70ce" providerId="ADAL" clId="{9DBA88F3-5A57-435E-B2D4-CC7B513C498C}" dt="2021-08-03T14:12:15.713" v="1431" actId="26606"/>
          <ac:picMkLst>
            <pc:docMk/>
            <pc:sldMk cId="0" sldId="263"/>
            <ac:picMk id="7" creationId="{85BBB65B-4DEE-4100-B572-D82EC557AC57}"/>
          </ac:picMkLst>
        </pc:picChg>
        <pc:picChg chg="add del">
          <ac:chgData name="MARASANI JAYASURYA - AM.EN.U4AIE20048" userId="b9b4b4d4-db5f-4109-b4fb-67f138fd70ce" providerId="ADAL" clId="{9DBA88F3-5A57-435E-B2D4-CC7B513C498C}" dt="2021-08-03T14:12:15.713" v="1431" actId="26606"/>
          <ac:picMkLst>
            <pc:docMk/>
            <pc:sldMk cId="0" sldId="263"/>
            <ac:picMk id="18" creationId="{041C3226-5E62-48D7-B653-4B3BE0762E21}"/>
          </ac:picMkLst>
        </pc:picChg>
        <pc:picChg chg="add del">
          <ac:chgData name="MARASANI JAYASURYA - AM.EN.U4AIE20048" userId="b9b4b4d4-db5f-4109-b4fb-67f138fd70ce" providerId="ADAL" clId="{9DBA88F3-5A57-435E-B2D4-CC7B513C498C}" dt="2021-08-03T14:12:17.510" v="1433" actId="26606"/>
          <ac:picMkLst>
            <pc:docMk/>
            <pc:sldMk cId="0" sldId="263"/>
            <ac:picMk id="21" creationId="{6C328393-22FF-4453-8861-7E1A20124EFA}"/>
          </ac:picMkLst>
        </pc:picChg>
        <pc:picChg chg="add del">
          <ac:chgData name="MARASANI JAYASURYA - AM.EN.U4AIE20048" userId="b9b4b4d4-db5f-4109-b4fb-67f138fd70ce" providerId="ADAL" clId="{9DBA88F3-5A57-435E-B2D4-CC7B513C498C}" dt="2021-08-03T14:13:38.622" v="1449" actId="26606"/>
          <ac:picMkLst>
            <pc:docMk/>
            <pc:sldMk cId="0" sldId="263"/>
            <ac:picMk id="34" creationId="{931F380F-2F40-450E-9923-9657309F9659}"/>
          </ac:picMkLst>
        </pc:picChg>
      </pc:sldChg>
      <pc:sldChg chg="addSp delSp modSp del mod setBg">
        <pc:chgData name="MARASANI JAYASURYA - AM.EN.U4AIE20048" userId="b9b4b4d4-db5f-4109-b4fb-67f138fd70ce" providerId="ADAL" clId="{9DBA88F3-5A57-435E-B2D4-CC7B513C498C}" dt="2021-08-03T14:46:48.517" v="1892" actId="47"/>
        <pc:sldMkLst>
          <pc:docMk/>
          <pc:sldMk cId="0" sldId="264"/>
        </pc:sldMkLst>
        <pc:spChg chg="mod">
          <ac:chgData name="MARASANI JAYASURYA - AM.EN.U4AIE20048" userId="b9b4b4d4-db5f-4109-b4fb-67f138fd70ce" providerId="ADAL" clId="{9DBA88F3-5A57-435E-B2D4-CC7B513C498C}" dt="2021-08-03T14:42:34.335" v="1864" actId="1076"/>
          <ac:spMkLst>
            <pc:docMk/>
            <pc:sldMk cId="0" sldId="264"/>
            <ac:spMk id="2" creationId="{4FD1DC61-CE00-4B22-AB6C-2A97AB95C43E}"/>
          </ac:spMkLst>
        </pc:spChg>
        <pc:spChg chg="add del mod">
          <ac:chgData name="MARASANI JAYASURYA - AM.EN.U4AIE20048" userId="b9b4b4d4-db5f-4109-b4fb-67f138fd70ce" providerId="ADAL" clId="{9DBA88F3-5A57-435E-B2D4-CC7B513C498C}" dt="2021-08-03T14:45:50.660" v="1879" actId="20577"/>
          <ac:spMkLst>
            <pc:docMk/>
            <pc:sldMk cId="0" sldId="264"/>
            <ac:spMk id="3" creationId="{B57DD880-921E-463E-8A52-4184AD29929F}"/>
          </ac:spMkLst>
        </pc:spChg>
        <pc:spChg chg="add del">
          <ac:chgData name="MARASANI JAYASURYA - AM.EN.U4AIE20048" userId="b9b4b4d4-db5f-4109-b4fb-67f138fd70ce" providerId="ADAL" clId="{9DBA88F3-5A57-435E-B2D4-CC7B513C498C}" dt="2021-08-03T14:35:53.764" v="1720" actId="26606"/>
          <ac:spMkLst>
            <pc:docMk/>
            <pc:sldMk cId="0" sldId="264"/>
            <ac:spMk id="8" creationId="{DEE2AD96-B495-4E06-9291-B71706F728CB}"/>
          </ac:spMkLst>
        </pc:spChg>
        <pc:spChg chg="add del">
          <ac:chgData name="MARASANI JAYASURYA - AM.EN.U4AIE20048" userId="b9b4b4d4-db5f-4109-b4fb-67f138fd70ce" providerId="ADAL" clId="{9DBA88F3-5A57-435E-B2D4-CC7B513C498C}" dt="2021-08-03T14:35:53.764" v="1720" actId="26606"/>
          <ac:spMkLst>
            <pc:docMk/>
            <pc:sldMk cId="0" sldId="264"/>
            <ac:spMk id="10" creationId="{53CF6D67-C5A8-4ADD-9E8E-1E38CA1D3166}"/>
          </ac:spMkLst>
        </pc:spChg>
        <pc:spChg chg="add del">
          <ac:chgData name="MARASANI JAYASURYA - AM.EN.U4AIE20048" userId="b9b4b4d4-db5f-4109-b4fb-67f138fd70ce" providerId="ADAL" clId="{9DBA88F3-5A57-435E-B2D4-CC7B513C498C}" dt="2021-08-03T14:35:53.764" v="1720" actId="26606"/>
          <ac:spMkLst>
            <pc:docMk/>
            <pc:sldMk cId="0" sldId="264"/>
            <ac:spMk id="12" creationId="{86909FA0-B515-4681-B7A8-FA281D133B94}"/>
          </ac:spMkLst>
        </pc:spChg>
        <pc:spChg chg="add del">
          <ac:chgData name="MARASANI JAYASURYA - AM.EN.U4AIE20048" userId="b9b4b4d4-db5f-4109-b4fb-67f138fd70ce" providerId="ADAL" clId="{9DBA88F3-5A57-435E-B2D4-CC7B513C498C}" dt="2021-08-03T14:35:53.764" v="1720" actId="26606"/>
          <ac:spMkLst>
            <pc:docMk/>
            <pc:sldMk cId="0" sldId="264"/>
            <ac:spMk id="14" creationId="{21C9FE86-FCC3-4A31-AA1C-C882262B7FE7}"/>
          </ac:spMkLst>
        </pc:spChg>
        <pc:spChg chg="add del">
          <ac:chgData name="MARASANI JAYASURYA - AM.EN.U4AIE20048" userId="b9b4b4d4-db5f-4109-b4fb-67f138fd70ce" providerId="ADAL" clId="{9DBA88F3-5A57-435E-B2D4-CC7B513C498C}" dt="2021-08-03T14:35:53.764" v="1720" actId="26606"/>
          <ac:spMkLst>
            <pc:docMk/>
            <pc:sldMk cId="0" sldId="264"/>
            <ac:spMk id="16" creationId="{7D96243B-ECED-4B71-8E06-AE9A285EAD20}"/>
          </ac:spMkLst>
        </pc:spChg>
        <pc:spChg chg="add del">
          <ac:chgData name="MARASANI JAYASURYA - AM.EN.U4AIE20048" userId="b9b4b4d4-db5f-4109-b4fb-67f138fd70ce" providerId="ADAL" clId="{9DBA88F3-5A57-435E-B2D4-CC7B513C498C}" dt="2021-08-03T14:35:53.764" v="1720" actId="26606"/>
          <ac:spMkLst>
            <pc:docMk/>
            <pc:sldMk cId="0" sldId="264"/>
            <ac:spMk id="18" creationId="{A09989E4-EFDC-4A90-A633-E0525FB4139E}"/>
          </ac:spMkLst>
        </pc:spChg>
        <pc:picChg chg="add del mod ord">
          <ac:chgData name="MARASANI JAYASURYA - AM.EN.U4AIE20048" userId="b9b4b4d4-db5f-4109-b4fb-67f138fd70ce" providerId="ADAL" clId="{9DBA88F3-5A57-435E-B2D4-CC7B513C498C}" dt="2021-08-03T14:41:51.469" v="1747"/>
          <ac:picMkLst>
            <pc:docMk/>
            <pc:sldMk cId="0" sldId="264"/>
            <ac:picMk id="5" creationId="{9B7676AA-D900-4865-8106-031DE2CA8853}"/>
          </ac:picMkLst>
        </pc:picChg>
        <pc:picChg chg="add del mod">
          <ac:chgData name="MARASANI JAYASURYA - AM.EN.U4AIE20048" userId="b9b4b4d4-db5f-4109-b4fb-67f138fd70ce" providerId="ADAL" clId="{9DBA88F3-5A57-435E-B2D4-CC7B513C498C}" dt="2021-08-03T14:45:52.504" v="1880" actId="478"/>
          <ac:picMkLst>
            <pc:docMk/>
            <pc:sldMk cId="0" sldId="264"/>
            <ac:picMk id="7" creationId="{6A88CD9E-42DB-4E25-AB7E-6AF4C7B3FE9D}"/>
          </ac:picMkLst>
        </pc:picChg>
        <pc:picChg chg="add del mod">
          <ac:chgData name="MARASANI JAYASURYA - AM.EN.U4AIE20048" userId="b9b4b4d4-db5f-4109-b4fb-67f138fd70ce" providerId="ADAL" clId="{9DBA88F3-5A57-435E-B2D4-CC7B513C498C}" dt="2021-08-03T14:45:53.941" v="1881" actId="478"/>
          <ac:picMkLst>
            <pc:docMk/>
            <pc:sldMk cId="0" sldId="264"/>
            <ac:picMk id="9" creationId="{962BE2C9-4BEC-4A44-8AEE-0928E41744DF}"/>
          </ac:picMkLst>
        </pc:picChg>
      </pc:sldChg>
      <pc:sldChg chg="addSp delSp modSp mod modTransition setBg modAnim">
        <pc:chgData name="MARASANI JAYASURYA - AM.EN.U4AIE20048" userId="b9b4b4d4-db5f-4109-b4fb-67f138fd70ce" providerId="ADAL" clId="{9DBA88F3-5A57-435E-B2D4-CC7B513C498C}" dt="2021-08-04T04:37:08.679" v="3199" actId="207"/>
        <pc:sldMkLst>
          <pc:docMk/>
          <pc:sldMk cId="0" sldId="265"/>
        </pc:sldMkLst>
        <pc:spChg chg="mod">
          <ac:chgData name="MARASANI JAYASURYA - AM.EN.U4AIE20048" userId="b9b4b4d4-db5f-4109-b4fb-67f138fd70ce" providerId="ADAL" clId="{9DBA88F3-5A57-435E-B2D4-CC7B513C498C}" dt="2021-08-03T14:22:37.293" v="1588" actId="26606"/>
          <ac:spMkLst>
            <pc:docMk/>
            <pc:sldMk cId="0" sldId="265"/>
            <ac:spMk id="2" creationId="{472E5E3E-8071-4034-B912-88FD74299706}"/>
          </ac:spMkLst>
        </pc:spChg>
        <pc:spChg chg="mod">
          <ac:chgData name="MARASANI JAYASURYA - AM.EN.U4AIE20048" userId="b9b4b4d4-db5f-4109-b4fb-67f138fd70ce" providerId="ADAL" clId="{9DBA88F3-5A57-435E-B2D4-CC7B513C498C}" dt="2021-08-04T04:37:08.679" v="3199" actId="207"/>
          <ac:spMkLst>
            <pc:docMk/>
            <pc:sldMk cId="0" sldId="265"/>
            <ac:spMk id="3" creationId="{F431109C-093E-4264-9B2E-0305CA75C116}"/>
          </ac:spMkLst>
        </pc:spChg>
        <pc:spChg chg="add del">
          <ac:chgData name="MARASANI JAYASURYA - AM.EN.U4AIE20048" userId="b9b4b4d4-db5f-4109-b4fb-67f138fd70ce" providerId="ADAL" clId="{9DBA88F3-5A57-435E-B2D4-CC7B513C498C}" dt="2021-08-03T14:22:03.619" v="1573" actId="26606"/>
          <ac:spMkLst>
            <pc:docMk/>
            <pc:sldMk cId="0" sldId="265"/>
            <ac:spMk id="8" creationId="{C7FA33FF-088D-4F16-95A2-2C64D353DEA8}"/>
          </ac:spMkLst>
        </pc:spChg>
        <pc:spChg chg="add del">
          <ac:chgData name="MARASANI JAYASURYA - AM.EN.U4AIE20048" userId="b9b4b4d4-db5f-4109-b4fb-67f138fd70ce" providerId="ADAL" clId="{9DBA88F3-5A57-435E-B2D4-CC7B513C498C}" dt="2021-08-03T14:22:03.619" v="1573" actId="26606"/>
          <ac:spMkLst>
            <pc:docMk/>
            <pc:sldMk cId="0" sldId="265"/>
            <ac:spMk id="10" creationId="{A376EFB1-01CF-419F-ABF1-2AF02BBFCBD1}"/>
          </ac:spMkLst>
        </pc:spChg>
        <pc:spChg chg="add del">
          <ac:chgData name="MARASANI JAYASURYA - AM.EN.U4AIE20048" userId="b9b4b4d4-db5f-4109-b4fb-67f138fd70ce" providerId="ADAL" clId="{9DBA88F3-5A57-435E-B2D4-CC7B513C498C}" dt="2021-08-03T14:22:03.619" v="1573" actId="26606"/>
          <ac:spMkLst>
            <pc:docMk/>
            <pc:sldMk cId="0" sldId="265"/>
            <ac:spMk id="12" creationId="{FF9DEA15-78BD-4750-AA18-B9F28A6D5AB8}"/>
          </ac:spMkLst>
        </pc:spChg>
        <pc:spChg chg="add del">
          <ac:chgData name="MARASANI JAYASURYA - AM.EN.U4AIE20048" userId="b9b4b4d4-db5f-4109-b4fb-67f138fd70ce" providerId="ADAL" clId="{9DBA88F3-5A57-435E-B2D4-CC7B513C498C}" dt="2021-08-03T14:22:04.652" v="1575" actId="26606"/>
          <ac:spMkLst>
            <pc:docMk/>
            <pc:sldMk cId="0" sldId="265"/>
            <ac:spMk id="14" creationId="{4300840D-0A0B-4512-BACA-B439D5B9C57C}"/>
          </ac:spMkLst>
        </pc:spChg>
        <pc:spChg chg="add del">
          <ac:chgData name="MARASANI JAYASURYA - AM.EN.U4AIE20048" userId="b9b4b4d4-db5f-4109-b4fb-67f138fd70ce" providerId="ADAL" clId="{9DBA88F3-5A57-435E-B2D4-CC7B513C498C}" dt="2021-08-03T14:22:04.652" v="1575" actId="26606"/>
          <ac:spMkLst>
            <pc:docMk/>
            <pc:sldMk cId="0" sldId="265"/>
            <ac:spMk id="15" creationId="{09588DA8-065E-4F6F-8EFD-43104AB2E0CF}"/>
          </ac:spMkLst>
        </pc:spChg>
        <pc:spChg chg="add del">
          <ac:chgData name="MARASANI JAYASURYA - AM.EN.U4AIE20048" userId="b9b4b4d4-db5f-4109-b4fb-67f138fd70ce" providerId="ADAL" clId="{9DBA88F3-5A57-435E-B2D4-CC7B513C498C}" dt="2021-08-03T14:22:04.652" v="1575" actId="26606"/>
          <ac:spMkLst>
            <pc:docMk/>
            <pc:sldMk cId="0" sldId="265"/>
            <ac:spMk id="16" creationId="{D2B78728-A580-49A7-84F9-6EF6F583ADE0}"/>
          </ac:spMkLst>
        </pc:spChg>
        <pc:spChg chg="add del">
          <ac:chgData name="MARASANI JAYASURYA - AM.EN.U4AIE20048" userId="b9b4b4d4-db5f-4109-b4fb-67f138fd70ce" providerId="ADAL" clId="{9DBA88F3-5A57-435E-B2D4-CC7B513C498C}" dt="2021-08-03T14:22:04.652" v="1575" actId="26606"/>
          <ac:spMkLst>
            <pc:docMk/>
            <pc:sldMk cId="0" sldId="265"/>
            <ac:spMk id="17" creationId="{C4285719-470E-454C-AF62-8323075F1F5B}"/>
          </ac:spMkLst>
        </pc:spChg>
        <pc:spChg chg="add del">
          <ac:chgData name="MARASANI JAYASURYA - AM.EN.U4AIE20048" userId="b9b4b4d4-db5f-4109-b4fb-67f138fd70ce" providerId="ADAL" clId="{9DBA88F3-5A57-435E-B2D4-CC7B513C498C}" dt="2021-08-03T14:22:04.652" v="1575" actId="26606"/>
          <ac:spMkLst>
            <pc:docMk/>
            <pc:sldMk cId="0" sldId="265"/>
            <ac:spMk id="18" creationId="{38FAA1A1-D861-433F-88FA-1E9D6FD31D11}"/>
          </ac:spMkLst>
        </pc:spChg>
        <pc:spChg chg="add del">
          <ac:chgData name="MARASANI JAYASURYA - AM.EN.U4AIE20048" userId="b9b4b4d4-db5f-4109-b4fb-67f138fd70ce" providerId="ADAL" clId="{9DBA88F3-5A57-435E-B2D4-CC7B513C498C}" dt="2021-08-03T14:22:04.652" v="1575" actId="26606"/>
          <ac:spMkLst>
            <pc:docMk/>
            <pc:sldMk cId="0" sldId="265"/>
            <ac:spMk id="19" creationId="{CD9FE4EF-C4D8-49A0-B2FF-81D8DB7D8A24}"/>
          </ac:spMkLst>
        </pc:spChg>
        <pc:spChg chg="add del">
          <ac:chgData name="MARASANI JAYASURYA - AM.EN.U4AIE20048" userId="b9b4b4d4-db5f-4109-b4fb-67f138fd70ce" providerId="ADAL" clId="{9DBA88F3-5A57-435E-B2D4-CC7B513C498C}" dt="2021-08-03T14:22:04.652" v="1575" actId="26606"/>
          <ac:spMkLst>
            <pc:docMk/>
            <pc:sldMk cId="0" sldId="265"/>
            <ac:spMk id="20" creationId="{8D71EDA1-87BF-4D5D-AB79-F346FD19278A}"/>
          </ac:spMkLst>
        </pc:spChg>
        <pc:spChg chg="add del">
          <ac:chgData name="MARASANI JAYASURYA - AM.EN.U4AIE20048" userId="b9b4b4d4-db5f-4109-b4fb-67f138fd70ce" providerId="ADAL" clId="{9DBA88F3-5A57-435E-B2D4-CC7B513C498C}" dt="2021-08-03T14:22:06.014" v="1577" actId="26606"/>
          <ac:spMkLst>
            <pc:docMk/>
            <pc:sldMk cId="0" sldId="265"/>
            <ac:spMk id="37" creationId="{1E234CF4-802C-4AA1-B540-36C3B838C462}"/>
          </ac:spMkLst>
        </pc:spChg>
        <pc:spChg chg="add del">
          <ac:chgData name="MARASANI JAYASURYA - AM.EN.U4AIE20048" userId="b9b4b4d4-db5f-4109-b4fb-67f138fd70ce" providerId="ADAL" clId="{9DBA88F3-5A57-435E-B2D4-CC7B513C498C}" dt="2021-08-03T14:22:06.014" v="1577" actId="26606"/>
          <ac:spMkLst>
            <pc:docMk/>
            <pc:sldMk cId="0" sldId="265"/>
            <ac:spMk id="38" creationId="{A5271697-90F1-4A23-8EF2-0179F2EAFACB}"/>
          </ac:spMkLst>
        </pc:spChg>
        <pc:spChg chg="add del">
          <ac:chgData name="MARASANI JAYASURYA - AM.EN.U4AIE20048" userId="b9b4b4d4-db5f-4109-b4fb-67f138fd70ce" providerId="ADAL" clId="{9DBA88F3-5A57-435E-B2D4-CC7B513C498C}" dt="2021-08-03T14:22:06.014" v="1577" actId="26606"/>
          <ac:spMkLst>
            <pc:docMk/>
            <pc:sldMk cId="0" sldId="265"/>
            <ac:spMk id="39" creationId="{D9F5512A-48E1-4C07-B75E-3CCC517B6804}"/>
          </ac:spMkLst>
        </pc:spChg>
        <pc:spChg chg="add del">
          <ac:chgData name="MARASANI JAYASURYA - AM.EN.U4AIE20048" userId="b9b4b4d4-db5f-4109-b4fb-67f138fd70ce" providerId="ADAL" clId="{9DBA88F3-5A57-435E-B2D4-CC7B513C498C}" dt="2021-08-03T14:22:06.014" v="1577" actId="26606"/>
          <ac:spMkLst>
            <pc:docMk/>
            <pc:sldMk cId="0" sldId="265"/>
            <ac:spMk id="40" creationId="{9D800584-727A-48CF-8223-244AD9717CAA}"/>
          </ac:spMkLst>
        </pc:spChg>
        <pc:spChg chg="add del">
          <ac:chgData name="MARASANI JAYASURYA - AM.EN.U4AIE20048" userId="b9b4b4d4-db5f-4109-b4fb-67f138fd70ce" providerId="ADAL" clId="{9DBA88F3-5A57-435E-B2D4-CC7B513C498C}" dt="2021-08-03T14:22:11.502" v="1579" actId="26606"/>
          <ac:spMkLst>
            <pc:docMk/>
            <pc:sldMk cId="0" sldId="265"/>
            <ac:spMk id="47" creationId="{815925C2-A704-4D47-B1C1-3FCA52512EC1}"/>
          </ac:spMkLst>
        </pc:spChg>
        <pc:spChg chg="add del">
          <ac:chgData name="MARASANI JAYASURYA - AM.EN.U4AIE20048" userId="b9b4b4d4-db5f-4109-b4fb-67f138fd70ce" providerId="ADAL" clId="{9DBA88F3-5A57-435E-B2D4-CC7B513C498C}" dt="2021-08-03T14:22:11.502" v="1579" actId="26606"/>
          <ac:spMkLst>
            <pc:docMk/>
            <pc:sldMk cId="0" sldId="265"/>
            <ac:spMk id="48" creationId="{01D4315C-C23C-4FD3-98DF-08C29E2292A8}"/>
          </ac:spMkLst>
        </pc:spChg>
        <pc:spChg chg="add del">
          <ac:chgData name="MARASANI JAYASURYA - AM.EN.U4AIE20048" userId="b9b4b4d4-db5f-4109-b4fb-67f138fd70ce" providerId="ADAL" clId="{9DBA88F3-5A57-435E-B2D4-CC7B513C498C}" dt="2021-08-03T14:22:12.613" v="1581" actId="26606"/>
          <ac:spMkLst>
            <pc:docMk/>
            <pc:sldMk cId="0" sldId="265"/>
            <ac:spMk id="60" creationId="{44D65982-4F00-4330-8DAA-DE6A9E4D6D23}"/>
          </ac:spMkLst>
        </pc:spChg>
        <pc:spChg chg="add del">
          <ac:chgData name="MARASANI JAYASURYA - AM.EN.U4AIE20048" userId="b9b4b4d4-db5f-4109-b4fb-67f138fd70ce" providerId="ADAL" clId="{9DBA88F3-5A57-435E-B2D4-CC7B513C498C}" dt="2021-08-03T14:22:12.613" v="1581" actId="26606"/>
          <ac:spMkLst>
            <pc:docMk/>
            <pc:sldMk cId="0" sldId="265"/>
            <ac:spMk id="61" creationId="{009115B9-5BFD-478D-9C87-29ADB3AF1721}"/>
          </ac:spMkLst>
        </pc:spChg>
        <pc:spChg chg="add del">
          <ac:chgData name="MARASANI JAYASURYA - AM.EN.U4AIE20048" userId="b9b4b4d4-db5f-4109-b4fb-67f138fd70ce" providerId="ADAL" clId="{9DBA88F3-5A57-435E-B2D4-CC7B513C498C}" dt="2021-08-03T14:22:13.646" v="1583" actId="26606"/>
          <ac:spMkLst>
            <pc:docMk/>
            <pc:sldMk cId="0" sldId="265"/>
            <ac:spMk id="71" creationId="{907E470A-25F4-47D0-8FEC-EE9FD606BB34}"/>
          </ac:spMkLst>
        </pc:spChg>
        <pc:spChg chg="add del">
          <ac:chgData name="MARASANI JAYASURYA - AM.EN.U4AIE20048" userId="b9b4b4d4-db5f-4109-b4fb-67f138fd70ce" providerId="ADAL" clId="{9DBA88F3-5A57-435E-B2D4-CC7B513C498C}" dt="2021-08-03T14:22:18.227" v="1585" actId="26606"/>
          <ac:spMkLst>
            <pc:docMk/>
            <pc:sldMk cId="0" sldId="265"/>
            <ac:spMk id="84" creationId="{2BD55E05-51A2-4173-A7FA-869DE4F71AC3}"/>
          </ac:spMkLst>
        </pc:spChg>
        <pc:spChg chg="add del">
          <ac:chgData name="MARASANI JAYASURYA - AM.EN.U4AIE20048" userId="b9b4b4d4-db5f-4109-b4fb-67f138fd70ce" providerId="ADAL" clId="{9DBA88F3-5A57-435E-B2D4-CC7B513C498C}" dt="2021-08-03T14:22:37.277" v="1587" actId="26606"/>
          <ac:spMkLst>
            <pc:docMk/>
            <pc:sldMk cId="0" sldId="265"/>
            <ac:spMk id="86" creationId="{E777E57D-6A88-4B5B-A068-2BA7FF4E8CCA}"/>
          </ac:spMkLst>
        </pc:spChg>
        <pc:spChg chg="add del">
          <ac:chgData name="MARASANI JAYASURYA - AM.EN.U4AIE20048" userId="b9b4b4d4-db5f-4109-b4fb-67f138fd70ce" providerId="ADAL" clId="{9DBA88F3-5A57-435E-B2D4-CC7B513C498C}" dt="2021-08-03T14:22:37.277" v="1587" actId="26606"/>
          <ac:spMkLst>
            <pc:docMk/>
            <pc:sldMk cId="0" sldId="265"/>
            <ac:spMk id="87" creationId="{F7117410-A2A4-4085-9ADC-46744551DBDE}"/>
          </ac:spMkLst>
        </pc:spChg>
        <pc:spChg chg="add del">
          <ac:chgData name="MARASANI JAYASURYA - AM.EN.U4AIE20048" userId="b9b4b4d4-db5f-4109-b4fb-67f138fd70ce" providerId="ADAL" clId="{9DBA88F3-5A57-435E-B2D4-CC7B513C498C}" dt="2021-08-03T14:22:37.277" v="1587" actId="26606"/>
          <ac:spMkLst>
            <pc:docMk/>
            <pc:sldMk cId="0" sldId="265"/>
            <ac:spMk id="88" creationId="{99F74EB5-E547-4FB4-95F5-BCC788F3C4A0}"/>
          </ac:spMkLst>
        </pc:spChg>
        <pc:spChg chg="add">
          <ac:chgData name="MARASANI JAYASURYA - AM.EN.U4AIE20048" userId="b9b4b4d4-db5f-4109-b4fb-67f138fd70ce" providerId="ADAL" clId="{9DBA88F3-5A57-435E-B2D4-CC7B513C498C}" dt="2021-08-03T14:22:37.293" v="1588" actId="26606"/>
          <ac:spMkLst>
            <pc:docMk/>
            <pc:sldMk cId="0" sldId="265"/>
            <ac:spMk id="90" creationId="{B775CD93-9DF2-48CB-9F57-1BCA9A46C7FA}"/>
          </ac:spMkLst>
        </pc:spChg>
        <pc:spChg chg="add">
          <ac:chgData name="MARASANI JAYASURYA - AM.EN.U4AIE20048" userId="b9b4b4d4-db5f-4109-b4fb-67f138fd70ce" providerId="ADAL" clId="{9DBA88F3-5A57-435E-B2D4-CC7B513C498C}" dt="2021-08-03T14:22:37.293" v="1588" actId="26606"/>
          <ac:spMkLst>
            <pc:docMk/>
            <pc:sldMk cId="0" sldId="265"/>
            <ac:spMk id="91" creationId="{6166C6D1-23AC-49C4-BA07-238E4E9F8CEB}"/>
          </ac:spMkLst>
        </pc:spChg>
        <pc:spChg chg="add">
          <ac:chgData name="MARASANI JAYASURYA - AM.EN.U4AIE20048" userId="b9b4b4d4-db5f-4109-b4fb-67f138fd70ce" providerId="ADAL" clId="{9DBA88F3-5A57-435E-B2D4-CC7B513C498C}" dt="2021-08-03T14:22:37.293" v="1588" actId="26606"/>
          <ac:spMkLst>
            <pc:docMk/>
            <pc:sldMk cId="0" sldId="265"/>
            <ac:spMk id="92" creationId="{E186B68C-84BC-4A6E-99D1-EE87483C1349}"/>
          </ac:spMkLst>
        </pc:spChg>
        <pc:spChg chg="add">
          <ac:chgData name="MARASANI JAYASURYA - AM.EN.U4AIE20048" userId="b9b4b4d4-db5f-4109-b4fb-67f138fd70ce" providerId="ADAL" clId="{9DBA88F3-5A57-435E-B2D4-CC7B513C498C}" dt="2021-08-03T14:22:37.293" v="1588" actId="26606"/>
          <ac:spMkLst>
            <pc:docMk/>
            <pc:sldMk cId="0" sldId="265"/>
            <ac:spMk id="93" creationId="{1C091803-41C2-48E0-9228-5148460C7479}"/>
          </ac:spMkLst>
        </pc:spChg>
        <pc:grpChg chg="add del">
          <ac:chgData name="MARASANI JAYASURYA - AM.EN.U4AIE20048" userId="b9b4b4d4-db5f-4109-b4fb-67f138fd70ce" providerId="ADAL" clId="{9DBA88F3-5A57-435E-B2D4-CC7B513C498C}" dt="2021-08-03T14:22:06.014" v="1577" actId="26606"/>
          <ac:grpSpMkLst>
            <pc:docMk/>
            <pc:sldMk cId="0" sldId="265"/>
            <ac:grpSpMk id="41" creationId="{B0CED441-B73B-4907-9AF2-614CEAC6A182}"/>
          </ac:grpSpMkLst>
        </pc:grpChg>
        <pc:grpChg chg="add del">
          <ac:chgData name="MARASANI JAYASURYA - AM.EN.U4AIE20048" userId="b9b4b4d4-db5f-4109-b4fb-67f138fd70ce" providerId="ADAL" clId="{9DBA88F3-5A57-435E-B2D4-CC7B513C498C}" dt="2021-08-03T14:22:11.502" v="1579" actId="26606"/>
          <ac:grpSpMkLst>
            <pc:docMk/>
            <pc:sldMk cId="0" sldId="265"/>
            <ac:grpSpMk id="49" creationId="{5E6B47BC-43FD-4C91-8BFF-B41B99A8A39E}"/>
          </ac:grpSpMkLst>
        </pc:grpChg>
        <pc:grpChg chg="add del">
          <ac:chgData name="MARASANI JAYASURYA - AM.EN.U4AIE20048" userId="b9b4b4d4-db5f-4109-b4fb-67f138fd70ce" providerId="ADAL" clId="{9DBA88F3-5A57-435E-B2D4-CC7B513C498C}" dt="2021-08-03T14:22:11.502" v="1579" actId="26606"/>
          <ac:grpSpMkLst>
            <pc:docMk/>
            <pc:sldMk cId="0" sldId="265"/>
            <ac:grpSpMk id="51" creationId="{43F5E015-E085-4624-B431-B42414448684}"/>
          </ac:grpSpMkLst>
        </pc:grpChg>
        <pc:grpChg chg="add del">
          <ac:chgData name="MARASANI JAYASURYA - AM.EN.U4AIE20048" userId="b9b4b4d4-db5f-4109-b4fb-67f138fd70ce" providerId="ADAL" clId="{9DBA88F3-5A57-435E-B2D4-CC7B513C498C}" dt="2021-08-03T14:22:12.613" v="1581" actId="26606"/>
          <ac:grpSpMkLst>
            <pc:docMk/>
            <pc:sldMk cId="0" sldId="265"/>
            <ac:grpSpMk id="62" creationId="{8D57F946-2E03-4DE1-91F8-25BEDC663563}"/>
          </ac:grpSpMkLst>
        </pc:grpChg>
        <pc:grpChg chg="add del">
          <ac:chgData name="MARASANI JAYASURYA - AM.EN.U4AIE20048" userId="b9b4b4d4-db5f-4109-b4fb-67f138fd70ce" providerId="ADAL" clId="{9DBA88F3-5A57-435E-B2D4-CC7B513C498C}" dt="2021-08-03T14:22:12.613" v="1581" actId="26606"/>
          <ac:grpSpMkLst>
            <pc:docMk/>
            <pc:sldMk cId="0" sldId="265"/>
            <ac:grpSpMk id="65" creationId="{43F5E015-E085-4624-B431-B42414448684}"/>
          </ac:grpSpMkLst>
        </pc:grpChg>
        <pc:grpChg chg="add del">
          <ac:chgData name="MARASANI JAYASURYA - AM.EN.U4AIE20048" userId="b9b4b4d4-db5f-4109-b4fb-67f138fd70ce" providerId="ADAL" clId="{9DBA88F3-5A57-435E-B2D4-CC7B513C498C}" dt="2021-08-03T14:22:13.646" v="1583" actId="26606"/>
          <ac:grpSpMkLst>
            <pc:docMk/>
            <pc:sldMk cId="0" sldId="265"/>
            <ac:grpSpMk id="72" creationId="{66220E63-99E1-482A-A0A6-B47EB4BF8797}"/>
          </ac:grpSpMkLst>
        </pc:grpChg>
        <pc:grpChg chg="add del">
          <ac:chgData name="MARASANI JAYASURYA - AM.EN.U4AIE20048" userId="b9b4b4d4-db5f-4109-b4fb-67f138fd70ce" providerId="ADAL" clId="{9DBA88F3-5A57-435E-B2D4-CC7B513C498C}" dt="2021-08-03T14:22:13.646" v="1583" actId="26606"/>
          <ac:grpSpMkLst>
            <pc:docMk/>
            <pc:sldMk cId="0" sldId="265"/>
            <ac:grpSpMk id="74" creationId="{8618EE54-271A-4FE8-B6B3-D0FCF55A7A01}"/>
          </ac:grpSpMkLst>
        </pc:grpChg>
        <pc:grpChg chg="add del">
          <ac:chgData name="MARASANI JAYASURYA - AM.EN.U4AIE20048" userId="b9b4b4d4-db5f-4109-b4fb-67f138fd70ce" providerId="ADAL" clId="{9DBA88F3-5A57-435E-B2D4-CC7B513C498C}" dt="2021-08-03T14:22:13.646" v="1583" actId="26606"/>
          <ac:grpSpMkLst>
            <pc:docMk/>
            <pc:sldMk cId="0" sldId="265"/>
            <ac:grpSpMk id="77" creationId="{43F5E015-E085-4624-B431-B42414448684}"/>
          </ac:grpSpMkLst>
        </pc:grpChg>
      </pc:sldChg>
      <pc:sldChg chg="addSp delSp modSp mod modTransition setBg modAnim setClrOvrMap">
        <pc:chgData name="MARASANI JAYASURYA - AM.EN.U4AIE20048" userId="b9b4b4d4-db5f-4109-b4fb-67f138fd70ce" providerId="ADAL" clId="{9DBA88F3-5A57-435E-B2D4-CC7B513C498C}" dt="2021-08-03T16:48:21.877" v="3031"/>
        <pc:sldMkLst>
          <pc:docMk/>
          <pc:sldMk cId="0" sldId="266"/>
        </pc:sldMkLst>
        <pc:spChg chg="mod">
          <ac:chgData name="MARASANI JAYASURYA - AM.EN.U4AIE20048" userId="b9b4b4d4-db5f-4109-b4fb-67f138fd70ce" providerId="ADAL" clId="{9DBA88F3-5A57-435E-B2D4-CC7B513C498C}" dt="2021-08-03T14:31:47.520" v="1688" actId="26606"/>
          <ac:spMkLst>
            <pc:docMk/>
            <pc:sldMk cId="0" sldId="266"/>
            <ac:spMk id="2" creationId="{18C35907-14F8-4C21-AB1D-60F4543A37D6}"/>
          </ac:spMkLst>
        </pc:spChg>
        <pc:spChg chg="add del mod">
          <ac:chgData name="MARASANI JAYASURYA - AM.EN.U4AIE20048" userId="b9b4b4d4-db5f-4109-b4fb-67f138fd70ce" providerId="ADAL" clId="{9DBA88F3-5A57-435E-B2D4-CC7B513C498C}" dt="2021-08-03T14:32:09.328" v="1697" actId="120"/>
          <ac:spMkLst>
            <pc:docMk/>
            <pc:sldMk cId="0" sldId="266"/>
            <ac:spMk id="3" creationId="{218C1B6E-18CF-4474-A18A-E4B8958F6C3B}"/>
          </ac:spMkLst>
        </pc:spChg>
        <pc:spChg chg="add">
          <ac:chgData name="MARASANI JAYASURYA - AM.EN.U4AIE20048" userId="b9b4b4d4-db5f-4109-b4fb-67f138fd70ce" providerId="ADAL" clId="{9DBA88F3-5A57-435E-B2D4-CC7B513C498C}" dt="2021-08-03T14:31:47.520" v="1688" actId="26606"/>
          <ac:spMkLst>
            <pc:docMk/>
            <pc:sldMk cId="0" sldId="266"/>
            <ac:spMk id="7" creationId="{C4285719-470E-454C-AF62-8323075F1F5B}"/>
          </ac:spMkLst>
        </pc:spChg>
        <pc:spChg chg="add">
          <ac:chgData name="MARASANI JAYASURYA - AM.EN.U4AIE20048" userId="b9b4b4d4-db5f-4109-b4fb-67f138fd70ce" providerId="ADAL" clId="{9DBA88F3-5A57-435E-B2D4-CC7B513C498C}" dt="2021-08-03T14:31:47.520" v="1688" actId="26606"/>
          <ac:spMkLst>
            <pc:docMk/>
            <pc:sldMk cId="0" sldId="266"/>
            <ac:spMk id="8" creationId="{09588DA8-065E-4F6F-8EFD-43104AB2E0CF}"/>
          </ac:spMkLst>
        </pc:spChg>
        <pc:spChg chg="add">
          <ac:chgData name="MARASANI JAYASURYA - AM.EN.U4AIE20048" userId="b9b4b4d4-db5f-4109-b4fb-67f138fd70ce" providerId="ADAL" clId="{9DBA88F3-5A57-435E-B2D4-CC7B513C498C}" dt="2021-08-03T14:31:47.520" v="1688" actId="26606"/>
          <ac:spMkLst>
            <pc:docMk/>
            <pc:sldMk cId="0" sldId="266"/>
            <ac:spMk id="9" creationId="{CD9FE4EF-C4D8-49A0-B2FF-81D8DB7D8A24}"/>
          </ac:spMkLst>
        </pc:spChg>
        <pc:spChg chg="add del">
          <ac:chgData name="MARASANI JAYASURYA - AM.EN.U4AIE20048" userId="b9b4b4d4-db5f-4109-b4fb-67f138fd70ce" providerId="ADAL" clId="{9DBA88F3-5A57-435E-B2D4-CC7B513C498C}" dt="2021-08-03T14:31:32.050" v="1687" actId="26606"/>
          <ac:spMkLst>
            <pc:docMk/>
            <pc:sldMk cId="0" sldId="266"/>
            <ac:spMk id="10" creationId="{C5E6CFF1-2F42-4E10-9A97-F116F46F53FE}"/>
          </ac:spMkLst>
        </pc:spChg>
        <pc:spChg chg="add">
          <ac:chgData name="MARASANI JAYASURYA - AM.EN.U4AIE20048" userId="b9b4b4d4-db5f-4109-b4fb-67f138fd70ce" providerId="ADAL" clId="{9DBA88F3-5A57-435E-B2D4-CC7B513C498C}" dt="2021-08-03T14:31:47.520" v="1688" actId="26606"/>
          <ac:spMkLst>
            <pc:docMk/>
            <pc:sldMk cId="0" sldId="266"/>
            <ac:spMk id="14" creationId="{4300840D-0A0B-4512-BACA-B439D5B9C57C}"/>
          </ac:spMkLst>
        </pc:spChg>
        <pc:spChg chg="add">
          <ac:chgData name="MARASANI JAYASURYA - AM.EN.U4AIE20048" userId="b9b4b4d4-db5f-4109-b4fb-67f138fd70ce" providerId="ADAL" clId="{9DBA88F3-5A57-435E-B2D4-CC7B513C498C}" dt="2021-08-03T14:31:47.520" v="1688" actId="26606"/>
          <ac:spMkLst>
            <pc:docMk/>
            <pc:sldMk cId="0" sldId="266"/>
            <ac:spMk id="16" creationId="{D2B78728-A580-49A7-84F9-6EF6F583ADE0}"/>
          </ac:spMkLst>
        </pc:spChg>
        <pc:spChg chg="add">
          <ac:chgData name="MARASANI JAYASURYA - AM.EN.U4AIE20048" userId="b9b4b4d4-db5f-4109-b4fb-67f138fd70ce" providerId="ADAL" clId="{9DBA88F3-5A57-435E-B2D4-CC7B513C498C}" dt="2021-08-03T14:31:47.520" v="1688" actId="26606"/>
          <ac:spMkLst>
            <pc:docMk/>
            <pc:sldMk cId="0" sldId="266"/>
            <ac:spMk id="18" creationId="{38FAA1A1-D861-433F-88FA-1E9D6FD31D11}"/>
          </ac:spMkLst>
        </pc:spChg>
        <pc:spChg chg="add">
          <ac:chgData name="MARASANI JAYASURYA - AM.EN.U4AIE20048" userId="b9b4b4d4-db5f-4109-b4fb-67f138fd70ce" providerId="ADAL" clId="{9DBA88F3-5A57-435E-B2D4-CC7B513C498C}" dt="2021-08-03T14:31:47.520" v="1688" actId="26606"/>
          <ac:spMkLst>
            <pc:docMk/>
            <pc:sldMk cId="0" sldId="266"/>
            <ac:spMk id="20" creationId="{8D71EDA1-87BF-4D5D-AB79-F346FD19278A}"/>
          </ac:spMkLst>
        </pc:spChg>
        <pc:graphicFrameChg chg="add del">
          <ac:chgData name="MARASANI JAYASURYA - AM.EN.U4AIE20048" userId="b9b4b4d4-db5f-4109-b4fb-67f138fd70ce" providerId="ADAL" clId="{9DBA88F3-5A57-435E-B2D4-CC7B513C498C}" dt="2021-08-03T14:31:32.050" v="1687" actId="26606"/>
          <ac:graphicFrameMkLst>
            <pc:docMk/>
            <pc:sldMk cId="0" sldId="266"/>
            <ac:graphicFrameMk id="5" creationId="{FE6E7F52-4786-4097-9B49-D881A373FDF7}"/>
          </ac:graphicFrameMkLst>
        </pc:graphicFrameChg>
        <pc:picChg chg="add del">
          <ac:chgData name="MARASANI JAYASURYA - AM.EN.U4AIE20048" userId="b9b4b4d4-db5f-4109-b4fb-67f138fd70ce" providerId="ADAL" clId="{9DBA88F3-5A57-435E-B2D4-CC7B513C498C}" dt="2021-08-03T14:31:32.050" v="1687" actId="26606"/>
          <ac:picMkLst>
            <pc:docMk/>
            <pc:sldMk cId="0" sldId="266"/>
            <ac:picMk id="6" creationId="{040A3422-5D84-4B46-8417-25D7041A7394}"/>
          </ac:picMkLst>
        </pc:picChg>
        <pc:cxnChg chg="add del">
          <ac:chgData name="MARASANI JAYASURYA - AM.EN.U4AIE20048" userId="b9b4b4d4-db5f-4109-b4fb-67f138fd70ce" providerId="ADAL" clId="{9DBA88F3-5A57-435E-B2D4-CC7B513C498C}" dt="2021-08-03T14:31:32.050" v="1687" actId="26606"/>
          <ac:cxnSpMkLst>
            <pc:docMk/>
            <pc:sldMk cId="0" sldId="266"/>
            <ac:cxnSpMk id="12" creationId="{67182200-4859-4C8D-BCBB-55B245C28BA3}"/>
          </ac:cxnSpMkLst>
        </pc:cxnChg>
      </pc:sldChg>
      <pc:sldChg chg="add del">
        <pc:chgData name="MARASANI JAYASURYA - AM.EN.U4AIE20048" userId="b9b4b4d4-db5f-4109-b4fb-67f138fd70ce" providerId="ADAL" clId="{9DBA88F3-5A57-435E-B2D4-CC7B513C498C}" dt="2021-08-03T14:23:47.287" v="1592" actId="2890"/>
        <pc:sldMkLst>
          <pc:docMk/>
          <pc:sldMk cId="2125571034" sldId="267"/>
        </pc:sldMkLst>
      </pc:sldChg>
      <pc:sldChg chg="addSp delSp modSp add del mod delDesignElem chgLayout">
        <pc:chgData name="MARASANI JAYASURYA - AM.EN.U4AIE20048" userId="b9b4b4d4-db5f-4109-b4fb-67f138fd70ce" providerId="ADAL" clId="{9DBA88F3-5A57-435E-B2D4-CC7B513C498C}" dt="2021-08-03T13:56:56.134" v="1203" actId="47"/>
        <pc:sldMkLst>
          <pc:docMk/>
          <pc:sldMk cId="3768689103" sldId="267"/>
        </pc:sldMkLst>
        <pc:spChg chg="add del">
          <ac:chgData name="MARASANI JAYASURYA - AM.EN.U4AIE20048" userId="b9b4b4d4-db5f-4109-b4fb-67f138fd70ce" providerId="ADAL" clId="{9DBA88F3-5A57-435E-B2D4-CC7B513C498C}" dt="2021-08-03T13:54:03.092" v="1171" actId="700"/>
          <ac:spMkLst>
            <pc:docMk/>
            <pc:sldMk cId="3768689103" sldId="267"/>
            <ac:spMk id="90" creationId="{D5B0017B-2ECA-49AF-B397-DC140825DF8D}"/>
          </ac:spMkLst>
        </pc:spChg>
        <pc:spChg chg="add del">
          <ac:chgData name="MARASANI JAYASURYA - AM.EN.U4AIE20048" userId="b9b4b4d4-db5f-4109-b4fb-67f138fd70ce" providerId="ADAL" clId="{9DBA88F3-5A57-435E-B2D4-CC7B513C498C}" dt="2021-08-03T13:54:03.092" v="1171" actId="700"/>
          <ac:spMkLst>
            <pc:docMk/>
            <pc:sldMk cId="3768689103" sldId="267"/>
            <ac:spMk id="92" creationId="{395ECC94-3D5E-46A7-A7A1-DE807E1563B4}"/>
          </ac:spMkLst>
        </pc:spChg>
        <pc:spChg chg="add del">
          <ac:chgData name="MARASANI JAYASURYA - AM.EN.U4AIE20048" userId="b9b4b4d4-db5f-4109-b4fb-67f138fd70ce" providerId="ADAL" clId="{9DBA88F3-5A57-435E-B2D4-CC7B513C498C}" dt="2021-08-03T13:54:03.092" v="1171" actId="700"/>
          <ac:spMkLst>
            <pc:docMk/>
            <pc:sldMk cId="3768689103" sldId="267"/>
            <ac:spMk id="94" creationId="{7E549738-9961-462D-81B7-4A7A44691102}"/>
          </ac:spMkLst>
        </pc:spChg>
        <pc:spChg chg="mod ord">
          <ac:chgData name="MARASANI JAYASURYA - AM.EN.U4AIE20048" userId="b9b4b4d4-db5f-4109-b4fb-67f138fd70ce" providerId="ADAL" clId="{9DBA88F3-5A57-435E-B2D4-CC7B513C498C}" dt="2021-08-03T13:54:03.092" v="1171" actId="700"/>
          <ac:spMkLst>
            <pc:docMk/>
            <pc:sldMk cId="3768689103" sldId="267"/>
            <ac:spMk id="7181" creationId="{D9082C13-E4E1-4A6F-8289-BFB9C84D44BB}"/>
          </ac:spMkLst>
        </pc:spChg>
        <pc:spChg chg="mod ord">
          <ac:chgData name="MARASANI JAYASURYA - AM.EN.U4AIE20048" userId="b9b4b4d4-db5f-4109-b4fb-67f138fd70ce" providerId="ADAL" clId="{9DBA88F3-5A57-435E-B2D4-CC7B513C498C}" dt="2021-08-03T13:54:03.092" v="1171" actId="700"/>
          <ac:spMkLst>
            <pc:docMk/>
            <pc:sldMk cId="3768689103" sldId="267"/>
            <ac:spMk id="7182" creationId="{60C411A2-FBE4-4F5D-AFBC-56CBABEC15E9}"/>
          </ac:spMkLst>
        </pc:spChg>
        <pc:spChg chg="add del">
          <ac:chgData name="MARASANI JAYASURYA - AM.EN.U4AIE20048" userId="b9b4b4d4-db5f-4109-b4fb-67f138fd70ce" providerId="ADAL" clId="{9DBA88F3-5A57-435E-B2D4-CC7B513C498C}" dt="2021-08-03T13:54:03.092" v="1171" actId="700"/>
          <ac:spMkLst>
            <pc:docMk/>
            <pc:sldMk cId="3768689103" sldId="267"/>
            <ac:spMk id="7184" creationId="{922F19F4-FE70-43DC-856F-2CE5F521DC48}"/>
          </ac:spMkLst>
        </pc:spChg>
        <pc:grpChg chg="del">
          <ac:chgData name="MARASANI JAYASURYA - AM.EN.U4AIE20048" userId="b9b4b4d4-db5f-4109-b4fb-67f138fd70ce" providerId="ADAL" clId="{9DBA88F3-5A57-435E-B2D4-CC7B513C498C}" dt="2021-08-03T13:31:25.098" v="1040" actId="478"/>
          <ac:grpSpMkLst>
            <pc:docMk/>
            <pc:sldMk cId="3768689103" sldId="267"/>
            <ac:grpSpMk id="32" creationId="{A637419A-CFF7-4DF4-AD68-11A16487B491}"/>
          </ac:grpSpMkLst>
        </pc:grpChg>
        <pc:grpChg chg="add del">
          <ac:chgData name="MARASANI JAYASURYA - AM.EN.U4AIE20048" userId="b9b4b4d4-db5f-4109-b4fb-67f138fd70ce" providerId="ADAL" clId="{9DBA88F3-5A57-435E-B2D4-CC7B513C498C}" dt="2021-08-03T13:54:03.092" v="1171" actId="700"/>
          <ac:grpSpMkLst>
            <pc:docMk/>
            <pc:sldMk cId="3768689103" sldId="267"/>
            <ac:grpSpMk id="7185" creationId="{AE1C45F0-260A-458C-96ED-C1F6D2151219}"/>
          </ac:grpSpMkLst>
        </pc:grpChg>
        <pc:picChg chg="del">
          <ac:chgData name="MARASANI JAYASURYA - AM.EN.U4AIE20048" userId="b9b4b4d4-db5f-4109-b4fb-67f138fd70ce" providerId="ADAL" clId="{9DBA88F3-5A57-435E-B2D4-CC7B513C498C}" dt="2021-08-03T13:31:23.207" v="1039" actId="478"/>
          <ac:picMkLst>
            <pc:docMk/>
            <pc:sldMk cId="3768689103" sldId="267"/>
            <ac:picMk id="3" creationId="{27A732CE-9E1B-4B9E-8FE4-BE49F857A681}"/>
          </ac:picMkLst>
        </pc:picChg>
        <pc:picChg chg="add del mod">
          <ac:chgData name="MARASANI JAYASURYA - AM.EN.U4AIE20048" userId="b9b4b4d4-db5f-4109-b4fb-67f138fd70ce" providerId="ADAL" clId="{9DBA88F3-5A57-435E-B2D4-CC7B513C498C}" dt="2021-08-03T13:50:46.415" v="1125" actId="478"/>
          <ac:picMkLst>
            <pc:docMk/>
            <pc:sldMk cId="3768689103" sldId="267"/>
            <ac:picMk id="4" creationId="{25D0BF0F-C830-49DE-89B5-09D968607296}"/>
          </ac:picMkLst>
        </pc:picChg>
        <pc:cxnChg chg="add del">
          <ac:chgData name="MARASANI JAYASURYA - AM.EN.U4AIE20048" userId="b9b4b4d4-db5f-4109-b4fb-67f138fd70ce" providerId="ADAL" clId="{9DBA88F3-5A57-435E-B2D4-CC7B513C498C}" dt="2021-08-03T13:54:03.092" v="1171" actId="700"/>
          <ac:cxnSpMkLst>
            <pc:docMk/>
            <pc:sldMk cId="3768689103" sldId="267"/>
            <ac:cxnSpMk id="96" creationId="{6CF1BAF6-AD41-4082-B212-8A1F9A2E8779}"/>
          </ac:cxnSpMkLst>
        </pc:cxnChg>
      </pc:sldChg>
      <pc:sldChg chg="modSp add mod modTransition modAnim">
        <pc:chgData name="MARASANI JAYASURYA - AM.EN.U4AIE20048" userId="b9b4b4d4-db5f-4109-b4fb-67f138fd70ce" providerId="ADAL" clId="{9DBA88F3-5A57-435E-B2D4-CC7B513C498C}" dt="2021-08-03T16:47:41.062" v="3028"/>
        <pc:sldMkLst>
          <pc:docMk/>
          <pc:sldMk cId="3770068940" sldId="267"/>
        </pc:sldMkLst>
        <pc:spChg chg="mod">
          <ac:chgData name="MARASANI JAYASURYA - AM.EN.U4AIE20048" userId="b9b4b4d4-db5f-4109-b4fb-67f138fd70ce" providerId="ADAL" clId="{9DBA88F3-5A57-435E-B2D4-CC7B513C498C}" dt="2021-08-03T14:27:01.991" v="1630" actId="403"/>
          <ac:spMkLst>
            <pc:docMk/>
            <pc:sldMk cId="3770068940" sldId="267"/>
            <ac:spMk id="3" creationId="{F431109C-093E-4264-9B2E-0305CA75C116}"/>
          </ac:spMkLst>
        </pc:spChg>
      </pc:sldChg>
      <pc:sldChg chg="new del">
        <pc:chgData name="MARASANI JAYASURYA - AM.EN.U4AIE20048" userId="b9b4b4d4-db5f-4109-b4fb-67f138fd70ce" providerId="ADAL" clId="{9DBA88F3-5A57-435E-B2D4-CC7B513C498C}" dt="2021-08-03T14:46:27.529" v="1883" actId="47"/>
        <pc:sldMkLst>
          <pc:docMk/>
          <pc:sldMk cId="460006408" sldId="268"/>
        </pc:sldMkLst>
      </pc:sldChg>
      <pc:sldChg chg="add del replId">
        <pc:chgData name="MARASANI JAYASURYA - AM.EN.U4AIE20048" userId="b9b4b4d4-db5f-4109-b4fb-67f138fd70ce" providerId="ADAL" clId="{9DBA88F3-5A57-435E-B2D4-CC7B513C498C}" dt="2021-08-03T14:23:47.287" v="1592" actId="2890"/>
        <pc:sldMkLst>
          <pc:docMk/>
          <pc:sldMk cId="933099483" sldId="268"/>
        </pc:sldMkLst>
      </pc:sldChg>
      <pc:sldChg chg="new del">
        <pc:chgData name="MARASANI JAYASURYA - AM.EN.U4AIE20048" userId="b9b4b4d4-db5f-4109-b4fb-67f138fd70ce" providerId="ADAL" clId="{9DBA88F3-5A57-435E-B2D4-CC7B513C498C}" dt="2021-08-03T14:50:17.175" v="1914" actId="47"/>
        <pc:sldMkLst>
          <pc:docMk/>
          <pc:sldMk cId="2458892785" sldId="268"/>
        </pc:sldMkLst>
      </pc:sldChg>
      <pc:sldChg chg="addSp delSp modSp new del mod">
        <pc:chgData name="MARASANI JAYASURYA - AM.EN.U4AIE20048" userId="b9b4b4d4-db5f-4109-b4fb-67f138fd70ce" providerId="ADAL" clId="{9DBA88F3-5A57-435E-B2D4-CC7B513C498C}" dt="2021-08-03T14:48:54.180" v="1910" actId="47"/>
        <pc:sldMkLst>
          <pc:docMk/>
          <pc:sldMk cId="2655579601" sldId="268"/>
        </pc:sldMkLst>
        <pc:spChg chg="del">
          <ac:chgData name="MARASANI JAYASURYA - AM.EN.U4AIE20048" userId="b9b4b4d4-db5f-4109-b4fb-67f138fd70ce" providerId="ADAL" clId="{9DBA88F3-5A57-435E-B2D4-CC7B513C498C}" dt="2021-08-03T14:48:47.525" v="1909" actId="478"/>
          <ac:spMkLst>
            <pc:docMk/>
            <pc:sldMk cId="2655579601" sldId="268"/>
            <ac:spMk id="2" creationId="{1D908DA1-AE25-4CC1-8FEB-DD1A3FF352E0}"/>
          </ac:spMkLst>
        </pc:spChg>
        <pc:spChg chg="del mod">
          <ac:chgData name="MARASANI JAYASURYA - AM.EN.U4AIE20048" userId="b9b4b4d4-db5f-4109-b4fb-67f138fd70ce" providerId="ADAL" clId="{9DBA88F3-5A57-435E-B2D4-CC7B513C498C}" dt="2021-08-03T14:48:47.525" v="1909" actId="478"/>
          <ac:spMkLst>
            <pc:docMk/>
            <pc:sldMk cId="2655579601" sldId="268"/>
            <ac:spMk id="3" creationId="{28BDD805-7E99-4D89-A382-D0470BD22B30}"/>
          </ac:spMkLst>
        </pc:spChg>
        <pc:spChg chg="del mod">
          <ac:chgData name="MARASANI JAYASURYA - AM.EN.U4AIE20048" userId="b9b4b4d4-db5f-4109-b4fb-67f138fd70ce" providerId="ADAL" clId="{9DBA88F3-5A57-435E-B2D4-CC7B513C498C}" dt="2021-08-03T14:48:47.525" v="1909" actId="478"/>
          <ac:spMkLst>
            <pc:docMk/>
            <pc:sldMk cId="2655579601" sldId="268"/>
            <ac:spMk id="4" creationId="{A5823C05-54BE-4478-ADB7-4FB33A9EA07B}"/>
          </ac:spMkLst>
        </pc:spChg>
        <pc:spChg chg="add mod">
          <ac:chgData name="MARASANI JAYASURYA - AM.EN.U4AIE20048" userId="b9b4b4d4-db5f-4109-b4fb-67f138fd70ce" providerId="ADAL" clId="{9DBA88F3-5A57-435E-B2D4-CC7B513C498C}" dt="2021-08-03T14:48:47.525" v="1909" actId="478"/>
          <ac:spMkLst>
            <pc:docMk/>
            <pc:sldMk cId="2655579601" sldId="268"/>
            <ac:spMk id="7" creationId="{509DB2DB-A888-427F-85DD-BA05CF2D2251}"/>
          </ac:spMkLst>
        </pc:spChg>
        <pc:spChg chg="add mod">
          <ac:chgData name="MARASANI JAYASURYA - AM.EN.U4AIE20048" userId="b9b4b4d4-db5f-4109-b4fb-67f138fd70ce" providerId="ADAL" clId="{9DBA88F3-5A57-435E-B2D4-CC7B513C498C}" dt="2021-08-03T14:48:47.525" v="1909" actId="478"/>
          <ac:spMkLst>
            <pc:docMk/>
            <pc:sldMk cId="2655579601" sldId="268"/>
            <ac:spMk id="8" creationId="{F2D8BF94-C335-4AD7-9CD8-A6D34543E22E}"/>
          </ac:spMkLst>
        </pc:spChg>
        <pc:picChg chg="add del mod">
          <ac:chgData name="MARASANI JAYASURYA - AM.EN.U4AIE20048" userId="b9b4b4d4-db5f-4109-b4fb-67f138fd70ce" providerId="ADAL" clId="{9DBA88F3-5A57-435E-B2D4-CC7B513C498C}" dt="2021-08-03T14:48:47.525" v="1909" actId="478"/>
          <ac:picMkLst>
            <pc:docMk/>
            <pc:sldMk cId="2655579601" sldId="268"/>
            <ac:picMk id="5" creationId="{6D7351B7-8EA6-4919-B9AB-9B584169BFF4}"/>
          </ac:picMkLst>
        </pc:picChg>
        <pc:picChg chg="add del mod">
          <ac:chgData name="MARASANI JAYASURYA - AM.EN.U4AIE20048" userId="b9b4b4d4-db5f-4109-b4fb-67f138fd70ce" providerId="ADAL" clId="{9DBA88F3-5A57-435E-B2D4-CC7B513C498C}" dt="2021-08-03T14:48:47.525" v="1909" actId="478"/>
          <ac:picMkLst>
            <pc:docMk/>
            <pc:sldMk cId="2655579601" sldId="268"/>
            <ac:picMk id="6" creationId="{1CDB204B-17FB-464D-B513-FCC5AC8D42F1}"/>
          </ac:picMkLst>
        </pc:picChg>
      </pc:sldChg>
      <pc:sldChg chg="add del replId">
        <pc:chgData name="MARASANI JAYASURYA - AM.EN.U4AIE20048" userId="b9b4b4d4-db5f-4109-b4fb-67f138fd70ce" providerId="ADAL" clId="{9DBA88F3-5A57-435E-B2D4-CC7B513C498C}" dt="2021-08-03T14:23:47.287" v="1592" actId="2890"/>
        <pc:sldMkLst>
          <pc:docMk/>
          <pc:sldMk cId="2277615975" sldId="269"/>
        </pc:sldMkLst>
      </pc:sldChg>
      <pc:sldChg chg="delSp modSp add mod ord modTransition setBg modAnim delDesignElem">
        <pc:chgData name="MARASANI JAYASURYA - AM.EN.U4AIE20048" userId="b9b4b4d4-db5f-4109-b4fb-67f138fd70ce" providerId="ADAL" clId="{9DBA88F3-5A57-435E-B2D4-CC7B513C498C}" dt="2021-08-03T16:49:41.074" v="3037"/>
        <pc:sldMkLst>
          <pc:docMk/>
          <pc:sldMk cId="3824540499" sldId="269"/>
        </pc:sldMkLst>
        <pc:spChg chg="mod">
          <ac:chgData name="MARASANI JAYASURYA - AM.EN.U4AIE20048" userId="b9b4b4d4-db5f-4109-b4fb-67f138fd70ce" providerId="ADAL" clId="{9DBA88F3-5A57-435E-B2D4-CC7B513C498C}" dt="2021-08-03T14:50:52.580" v="1925" actId="20577"/>
          <ac:spMkLst>
            <pc:docMk/>
            <pc:sldMk cId="3824540499" sldId="269"/>
            <ac:spMk id="2" creationId="{22831869-13D7-4928-97B9-8934F618CD85}"/>
          </ac:spMkLst>
        </pc:spChg>
        <pc:spChg chg="mod">
          <ac:chgData name="MARASANI JAYASURYA - AM.EN.U4AIE20048" userId="b9b4b4d4-db5f-4109-b4fb-67f138fd70ce" providerId="ADAL" clId="{9DBA88F3-5A57-435E-B2D4-CC7B513C498C}" dt="2021-08-03T14:51:58.386" v="1947" actId="20577"/>
          <ac:spMkLst>
            <pc:docMk/>
            <pc:sldMk cId="3824540499" sldId="269"/>
            <ac:spMk id="3" creationId="{C129E370-E567-4720-A3A4-DA4774922EB6}"/>
          </ac:spMkLst>
        </pc:spChg>
        <pc:spChg chg="del">
          <ac:chgData name="MARASANI JAYASURYA - AM.EN.U4AIE20048" userId="b9b4b4d4-db5f-4109-b4fb-67f138fd70ce" providerId="ADAL" clId="{9DBA88F3-5A57-435E-B2D4-CC7B513C498C}" dt="2021-08-03T14:50:09.720" v="1913"/>
          <ac:spMkLst>
            <pc:docMk/>
            <pc:sldMk cId="3824540499" sldId="269"/>
            <ac:spMk id="18" creationId="{88263A24-0C1F-4677-B43C-4AE14E276B27}"/>
          </ac:spMkLst>
        </pc:spChg>
        <pc:spChg chg="del">
          <ac:chgData name="MARASANI JAYASURYA - AM.EN.U4AIE20048" userId="b9b4b4d4-db5f-4109-b4fb-67f138fd70ce" providerId="ADAL" clId="{9DBA88F3-5A57-435E-B2D4-CC7B513C498C}" dt="2021-08-03T14:50:09.720" v="1913"/>
          <ac:spMkLst>
            <pc:docMk/>
            <pc:sldMk cId="3824540499" sldId="269"/>
            <ac:spMk id="19" creationId="{0ADDB668-2CA4-4D2B-9C34-3487CA330BA8}"/>
          </ac:spMkLst>
        </pc:spChg>
        <pc:spChg chg="del">
          <ac:chgData name="MARASANI JAYASURYA - AM.EN.U4AIE20048" userId="b9b4b4d4-db5f-4109-b4fb-67f138fd70ce" providerId="ADAL" clId="{9DBA88F3-5A57-435E-B2D4-CC7B513C498C}" dt="2021-08-03T14:50:09.720" v="1913"/>
          <ac:spMkLst>
            <pc:docMk/>
            <pc:sldMk cId="3824540499" sldId="269"/>
            <ac:spMk id="20" creationId="{2568BC19-F052-4108-93E1-6A3D1DEC072F}"/>
          </ac:spMkLst>
        </pc:spChg>
        <pc:spChg chg="del">
          <ac:chgData name="MARASANI JAYASURYA - AM.EN.U4AIE20048" userId="b9b4b4d4-db5f-4109-b4fb-67f138fd70ce" providerId="ADAL" clId="{9DBA88F3-5A57-435E-B2D4-CC7B513C498C}" dt="2021-08-03T14:50:09.720" v="1913"/>
          <ac:spMkLst>
            <pc:docMk/>
            <pc:sldMk cId="3824540499" sldId="269"/>
            <ac:spMk id="21" creationId="{D5FD337D-4D6B-4C8B-B6F5-121097E09881}"/>
          </ac:spMkLst>
        </pc:spChg>
        <pc:picChg chg="mod">
          <ac:chgData name="MARASANI JAYASURYA - AM.EN.U4AIE20048" userId="b9b4b4d4-db5f-4109-b4fb-67f138fd70ce" providerId="ADAL" clId="{9DBA88F3-5A57-435E-B2D4-CC7B513C498C}" dt="2021-08-03T14:50:47.268" v="1918" actId="1076"/>
          <ac:picMkLst>
            <pc:docMk/>
            <pc:sldMk cId="3824540499" sldId="269"/>
            <ac:picMk id="4" creationId="{D5BEAF02-CCAE-4F8B-9350-59D21F6D98F5}"/>
          </ac:picMkLst>
        </pc:picChg>
        <pc:picChg chg="mod">
          <ac:chgData name="MARASANI JAYASURYA - AM.EN.U4AIE20048" userId="b9b4b4d4-db5f-4109-b4fb-67f138fd70ce" providerId="ADAL" clId="{9DBA88F3-5A57-435E-B2D4-CC7B513C498C}" dt="2021-08-03T14:50:45.439" v="1917" actId="1076"/>
          <ac:picMkLst>
            <pc:docMk/>
            <pc:sldMk cId="3824540499" sldId="269"/>
            <ac:picMk id="5" creationId="{9C86659B-229D-4B7A-A42D-AF060CCEB394}"/>
          </ac:picMkLst>
        </pc:picChg>
      </pc:sldChg>
      <pc:sldChg chg="addSp delSp modSp new mod ord modTransition modMedia setBg addAnim delAnim modAnim setClrOvrMap">
        <pc:chgData name="MARASANI JAYASURYA - AM.EN.U4AIE20048" userId="b9b4b4d4-db5f-4109-b4fb-67f138fd70ce" providerId="ADAL" clId="{9DBA88F3-5A57-435E-B2D4-CC7B513C498C}" dt="2021-08-03T16:48:52.123" v="3032"/>
        <pc:sldMkLst>
          <pc:docMk/>
          <pc:sldMk cId="124310816" sldId="270"/>
        </pc:sldMkLst>
        <pc:spChg chg="mod">
          <ac:chgData name="MARASANI JAYASURYA - AM.EN.U4AIE20048" userId="b9b4b4d4-db5f-4109-b4fb-67f138fd70ce" providerId="ADAL" clId="{9DBA88F3-5A57-435E-B2D4-CC7B513C498C}" dt="2021-08-03T14:53:42.123" v="1986" actId="26606"/>
          <ac:spMkLst>
            <pc:docMk/>
            <pc:sldMk cId="124310816" sldId="270"/>
            <ac:spMk id="2" creationId="{2D053EEA-9173-4D64-8295-9480A4BA0D6B}"/>
          </ac:spMkLst>
        </pc:spChg>
        <pc:spChg chg="add del">
          <ac:chgData name="MARASANI JAYASURYA - AM.EN.U4AIE20048" userId="b9b4b4d4-db5f-4109-b4fb-67f138fd70ce" providerId="ADAL" clId="{9DBA88F3-5A57-435E-B2D4-CC7B513C498C}" dt="2021-08-03T14:53:29.607" v="1979" actId="26606"/>
          <ac:spMkLst>
            <pc:docMk/>
            <pc:sldMk cId="124310816" sldId="270"/>
            <ac:spMk id="7" creationId="{FFD48BC7-DC40-47DE-87EE-9F4B6ECB9ABB}"/>
          </ac:spMkLst>
        </pc:spChg>
        <pc:spChg chg="add del">
          <ac:chgData name="MARASANI JAYASURYA - AM.EN.U4AIE20048" userId="b9b4b4d4-db5f-4109-b4fb-67f138fd70ce" providerId="ADAL" clId="{9DBA88F3-5A57-435E-B2D4-CC7B513C498C}" dt="2021-08-03T14:53:19.484" v="1972" actId="26606"/>
          <ac:spMkLst>
            <pc:docMk/>
            <pc:sldMk cId="124310816" sldId="270"/>
            <ac:spMk id="8" creationId="{71B2258F-86CA-4D4D-8270-BC05FCDEBFB3}"/>
          </ac:spMkLst>
        </pc:spChg>
        <pc:spChg chg="add del">
          <ac:chgData name="MARASANI JAYASURYA - AM.EN.U4AIE20048" userId="b9b4b4d4-db5f-4109-b4fb-67f138fd70ce" providerId="ADAL" clId="{9DBA88F3-5A57-435E-B2D4-CC7B513C498C}" dt="2021-08-03T14:53:29.607" v="1979" actId="26606"/>
          <ac:spMkLst>
            <pc:docMk/>
            <pc:sldMk cId="124310816" sldId="270"/>
            <ac:spMk id="9" creationId="{E502BBC7-2C76-46F3-BC24-5985BC13DB88}"/>
          </ac:spMkLst>
        </pc:spChg>
        <pc:spChg chg="add del">
          <ac:chgData name="MARASANI JAYASURYA - AM.EN.U4AIE20048" userId="b9b4b4d4-db5f-4109-b4fb-67f138fd70ce" providerId="ADAL" clId="{9DBA88F3-5A57-435E-B2D4-CC7B513C498C}" dt="2021-08-03T14:53:26.494" v="1976" actId="26606"/>
          <ac:spMkLst>
            <pc:docMk/>
            <pc:sldMk cId="124310816" sldId="270"/>
            <ac:spMk id="10" creationId="{007891EC-4501-44ED-A8C8-B11B6DB767AB}"/>
          </ac:spMkLst>
        </pc:spChg>
        <pc:spChg chg="add del">
          <ac:chgData name="MARASANI JAYASURYA - AM.EN.U4AIE20048" userId="b9b4b4d4-db5f-4109-b4fb-67f138fd70ce" providerId="ADAL" clId="{9DBA88F3-5A57-435E-B2D4-CC7B513C498C}" dt="2021-08-03T14:53:26.494" v="1976" actId="26606"/>
          <ac:spMkLst>
            <pc:docMk/>
            <pc:sldMk cId="124310816" sldId="270"/>
            <ac:spMk id="11" creationId="{C1DD1A8A-57D5-4A81-AD04-532B043C5611}"/>
          </ac:spMkLst>
        </pc:spChg>
        <pc:spChg chg="add del">
          <ac:chgData name="MARASANI JAYASURYA - AM.EN.U4AIE20048" userId="b9b4b4d4-db5f-4109-b4fb-67f138fd70ce" providerId="ADAL" clId="{9DBA88F3-5A57-435E-B2D4-CC7B513C498C}" dt="2021-08-03T14:53:29.607" v="1979" actId="26606"/>
          <ac:spMkLst>
            <pc:docMk/>
            <pc:sldMk cId="124310816" sldId="270"/>
            <ac:spMk id="13" creationId="{3629484E-3792-4B3D-89AD-7C8A1ED0E0D4}"/>
          </ac:spMkLst>
        </pc:spChg>
        <pc:spChg chg="add del">
          <ac:chgData name="MARASANI JAYASURYA - AM.EN.U4AIE20048" userId="b9b4b4d4-db5f-4109-b4fb-67f138fd70ce" providerId="ADAL" clId="{9DBA88F3-5A57-435E-B2D4-CC7B513C498C}" dt="2021-08-03T14:53:29.607" v="1979" actId="26606"/>
          <ac:spMkLst>
            <pc:docMk/>
            <pc:sldMk cId="124310816" sldId="270"/>
            <ac:spMk id="14" creationId="{C7F28D52-2A5F-4D23-81AE-7CB8B591C7AF}"/>
          </ac:spMkLst>
        </pc:spChg>
        <pc:spChg chg="add del">
          <ac:chgData name="MARASANI JAYASURYA - AM.EN.U4AIE20048" userId="b9b4b4d4-db5f-4109-b4fb-67f138fd70ce" providerId="ADAL" clId="{9DBA88F3-5A57-435E-B2D4-CC7B513C498C}" dt="2021-08-03T14:53:31.169" v="1981" actId="26606"/>
          <ac:spMkLst>
            <pc:docMk/>
            <pc:sldMk cId="124310816" sldId="270"/>
            <ac:spMk id="16" creationId="{71B2258F-86CA-4D4D-8270-BC05FCDEBFB3}"/>
          </ac:spMkLst>
        </pc:spChg>
        <pc:spChg chg="add del">
          <ac:chgData name="MARASANI JAYASURYA - AM.EN.U4AIE20048" userId="b9b4b4d4-db5f-4109-b4fb-67f138fd70ce" providerId="ADAL" clId="{9DBA88F3-5A57-435E-B2D4-CC7B513C498C}" dt="2021-08-03T14:53:42.123" v="1986" actId="26606"/>
          <ac:spMkLst>
            <pc:docMk/>
            <pc:sldMk cId="124310816" sldId="270"/>
            <ac:spMk id="19" creationId="{FFD48BC7-DC40-47DE-87EE-9F4B6ECB9ABB}"/>
          </ac:spMkLst>
        </pc:spChg>
        <pc:spChg chg="add del">
          <ac:chgData name="MARASANI JAYASURYA - AM.EN.U4AIE20048" userId="b9b4b4d4-db5f-4109-b4fb-67f138fd70ce" providerId="ADAL" clId="{9DBA88F3-5A57-435E-B2D4-CC7B513C498C}" dt="2021-08-03T14:53:42.123" v="1986" actId="26606"/>
          <ac:spMkLst>
            <pc:docMk/>
            <pc:sldMk cId="124310816" sldId="270"/>
            <ac:spMk id="20" creationId="{E502BBC7-2C76-46F3-BC24-5985BC13DB88}"/>
          </ac:spMkLst>
        </pc:spChg>
        <pc:spChg chg="add del">
          <ac:chgData name="MARASANI JAYASURYA - AM.EN.U4AIE20048" userId="b9b4b4d4-db5f-4109-b4fb-67f138fd70ce" providerId="ADAL" clId="{9DBA88F3-5A57-435E-B2D4-CC7B513C498C}" dt="2021-08-03T14:53:42.123" v="1986" actId="26606"/>
          <ac:spMkLst>
            <pc:docMk/>
            <pc:sldMk cId="124310816" sldId="270"/>
            <ac:spMk id="21" creationId="{C7F28D52-2A5F-4D23-81AE-7CB8B591C7AF}"/>
          </ac:spMkLst>
        </pc:spChg>
        <pc:spChg chg="add del">
          <ac:chgData name="MARASANI JAYASURYA - AM.EN.U4AIE20048" userId="b9b4b4d4-db5f-4109-b4fb-67f138fd70ce" providerId="ADAL" clId="{9DBA88F3-5A57-435E-B2D4-CC7B513C498C}" dt="2021-08-03T14:53:42.123" v="1986" actId="26606"/>
          <ac:spMkLst>
            <pc:docMk/>
            <pc:sldMk cId="124310816" sldId="270"/>
            <ac:spMk id="22" creationId="{3629484E-3792-4B3D-89AD-7C8A1ED0E0D4}"/>
          </ac:spMkLst>
        </pc:spChg>
        <pc:spChg chg="add">
          <ac:chgData name="MARASANI JAYASURYA - AM.EN.U4AIE20048" userId="b9b4b4d4-db5f-4109-b4fb-67f138fd70ce" providerId="ADAL" clId="{9DBA88F3-5A57-435E-B2D4-CC7B513C498C}" dt="2021-08-03T14:53:42.123" v="1986" actId="26606"/>
          <ac:spMkLst>
            <pc:docMk/>
            <pc:sldMk cId="124310816" sldId="270"/>
            <ac:spMk id="28" creationId="{71B2258F-86CA-4D4D-8270-BC05FCDEBFB3}"/>
          </ac:spMkLst>
        </pc:spChg>
        <pc:picChg chg="add del">
          <ac:chgData name="MARASANI JAYASURYA - AM.EN.U4AIE20048" userId="b9b4b4d4-db5f-4109-b4fb-67f138fd70ce" providerId="ADAL" clId="{9DBA88F3-5A57-435E-B2D4-CC7B513C498C}" dt="2021-08-03T14:53:19.484" v="1972" actId="26606"/>
          <ac:picMkLst>
            <pc:docMk/>
            <pc:sldMk cId="124310816" sldId="270"/>
            <ac:picMk id="4" creationId="{2C06B39A-6951-4CA9-92B7-140F274F7535}"/>
          </ac:picMkLst>
        </pc:picChg>
        <pc:picChg chg="add del mod">
          <ac:chgData name="MARASANI JAYASURYA - AM.EN.U4AIE20048" userId="b9b4b4d4-db5f-4109-b4fb-67f138fd70ce" providerId="ADAL" clId="{9DBA88F3-5A57-435E-B2D4-CC7B513C498C}" dt="2021-08-03T14:53:26.494" v="1976" actId="26606"/>
          <ac:picMkLst>
            <pc:docMk/>
            <pc:sldMk cId="124310816" sldId="270"/>
            <ac:picMk id="12" creationId="{7E808530-0B48-4B4E-B59A-13B1362DFF04}"/>
          </ac:picMkLst>
        </pc:picChg>
        <pc:picChg chg="add del">
          <ac:chgData name="MARASANI JAYASURYA - AM.EN.U4AIE20048" userId="b9b4b4d4-db5f-4109-b4fb-67f138fd70ce" providerId="ADAL" clId="{9DBA88F3-5A57-435E-B2D4-CC7B513C498C}" dt="2021-08-03T14:53:31.169" v="1981" actId="26606"/>
          <ac:picMkLst>
            <pc:docMk/>
            <pc:sldMk cId="124310816" sldId="270"/>
            <ac:picMk id="17" creationId="{2C06B39A-6951-4CA9-92B7-140F274F7535}"/>
          </ac:picMkLst>
        </pc:picChg>
        <pc:picChg chg="add">
          <ac:chgData name="MARASANI JAYASURYA - AM.EN.U4AIE20048" userId="b9b4b4d4-db5f-4109-b4fb-67f138fd70ce" providerId="ADAL" clId="{9DBA88F3-5A57-435E-B2D4-CC7B513C498C}" dt="2021-08-03T14:53:42.123" v="1986" actId="26606"/>
          <ac:picMkLst>
            <pc:docMk/>
            <pc:sldMk cId="124310816" sldId="270"/>
            <ac:picMk id="24" creationId="{94ECE342-5C87-4077-A1CE-3D754A7D450C}"/>
          </ac:picMkLst>
        </pc:picChg>
      </pc:sldChg>
      <pc:sldChg chg="new del">
        <pc:chgData name="MARASANI JAYASURYA - AM.EN.U4AIE20048" userId="b9b4b4d4-db5f-4109-b4fb-67f138fd70ce" providerId="ADAL" clId="{9DBA88F3-5A57-435E-B2D4-CC7B513C498C}" dt="2021-08-03T14:52:49.081" v="1962" actId="680"/>
        <pc:sldMkLst>
          <pc:docMk/>
          <pc:sldMk cId="3028781188" sldId="270"/>
        </pc:sldMkLst>
      </pc:sldChg>
      <pc:sldChg chg="modSp new del mod">
        <pc:chgData name="MARASANI JAYASURYA - AM.EN.U4AIE20048" userId="b9b4b4d4-db5f-4109-b4fb-67f138fd70ce" providerId="ADAL" clId="{9DBA88F3-5A57-435E-B2D4-CC7B513C498C}" dt="2021-08-03T14:52:40.784" v="1960" actId="47"/>
        <pc:sldMkLst>
          <pc:docMk/>
          <pc:sldMk cId="3150109095" sldId="270"/>
        </pc:sldMkLst>
        <pc:spChg chg="mod">
          <ac:chgData name="MARASANI JAYASURYA - AM.EN.U4AIE20048" userId="b9b4b4d4-db5f-4109-b4fb-67f138fd70ce" providerId="ADAL" clId="{9DBA88F3-5A57-435E-B2D4-CC7B513C498C}" dt="2021-08-03T14:52:26.480" v="1959" actId="20577"/>
          <ac:spMkLst>
            <pc:docMk/>
            <pc:sldMk cId="3150109095" sldId="270"/>
            <ac:spMk id="2" creationId="{7A87D5BE-154D-42DA-9DB1-35FEE037D454}"/>
          </ac:spMkLst>
        </pc:spChg>
      </pc:sldChg>
      <pc:sldChg chg="add del replId">
        <pc:chgData name="MARASANI JAYASURYA - AM.EN.U4AIE20048" userId="b9b4b4d4-db5f-4109-b4fb-67f138fd70ce" providerId="ADAL" clId="{9DBA88F3-5A57-435E-B2D4-CC7B513C498C}" dt="2021-08-03T14:23:47.287" v="1592" actId="2890"/>
        <pc:sldMkLst>
          <pc:docMk/>
          <pc:sldMk cId="3332946454" sldId="270"/>
        </pc:sldMkLst>
      </pc:sldChg>
      <pc:sldChg chg="addSp delSp modSp new mod modTransition setBg modAnim setClrOvrMap">
        <pc:chgData name="MARASANI JAYASURYA - AM.EN.U4AIE20048" userId="b9b4b4d4-db5f-4109-b4fb-67f138fd70ce" providerId="ADAL" clId="{9DBA88F3-5A57-435E-B2D4-CC7B513C498C}" dt="2021-08-03T16:50:14.900" v="3040"/>
        <pc:sldMkLst>
          <pc:docMk/>
          <pc:sldMk cId="1536428207" sldId="271"/>
        </pc:sldMkLst>
        <pc:spChg chg="mod">
          <ac:chgData name="MARASANI JAYASURYA - AM.EN.U4AIE20048" userId="b9b4b4d4-db5f-4109-b4fb-67f138fd70ce" providerId="ADAL" clId="{9DBA88F3-5A57-435E-B2D4-CC7B513C498C}" dt="2021-08-03T15:11:53.539" v="2645" actId="26606"/>
          <ac:spMkLst>
            <pc:docMk/>
            <pc:sldMk cId="1536428207" sldId="271"/>
            <ac:spMk id="2" creationId="{9CD07096-EB44-4C5E-A108-85A3066D5C2C}"/>
          </ac:spMkLst>
        </pc:spChg>
        <pc:spChg chg="add del mod">
          <ac:chgData name="MARASANI JAYASURYA - AM.EN.U4AIE20048" userId="b9b4b4d4-db5f-4109-b4fb-67f138fd70ce" providerId="ADAL" clId="{9DBA88F3-5A57-435E-B2D4-CC7B513C498C}" dt="2021-08-03T15:12:08.431" v="2649" actId="27636"/>
          <ac:spMkLst>
            <pc:docMk/>
            <pc:sldMk cId="1536428207" sldId="271"/>
            <ac:spMk id="3" creationId="{21E41039-1E20-4A5F-8118-BA4C94F0C5C3}"/>
          </ac:spMkLst>
        </pc:spChg>
        <pc:spChg chg="add del">
          <ac:chgData name="MARASANI JAYASURYA - AM.EN.U4AIE20048" userId="b9b4b4d4-db5f-4109-b4fb-67f138fd70ce" providerId="ADAL" clId="{9DBA88F3-5A57-435E-B2D4-CC7B513C498C}" dt="2021-08-03T15:10:51.151" v="2632" actId="26606"/>
          <ac:spMkLst>
            <pc:docMk/>
            <pc:sldMk cId="1536428207" sldId="271"/>
            <ac:spMk id="8" creationId="{44D65982-4F00-4330-8DAA-DE6A9E4D6D23}"/>
          </ac:spMkLst>
        </pc:spChg>
        <pc:spChg chg="add del">
          <ac:chgData name="MARASANI JAYASURYA - AM.EN.U4AIE20048" userId="b9b4b4d4-db5f-4109-b4fb-67f138fd70ce" providerId="ADAL" clId="{9DBA88F3-5A57-435E-B2D4-CC7B513C498C}" dt="2021-08-03T14:54:09.687" v="2000" actId="26606"/>
          <ac:spMkLst>
            <pc:docMk/>
            <pc:sldMk cId="1536428207" sldId="271"/>
            <ac:spMk id="9" creationId="{71B2258F-86CA-4D4D-8270-BC05FCDEBFB3}"/>
          </ac:spMkLst>
        </pc:spChg>
        <pc:spChg chg="add del">
          <ac:chgData name="MARASANI JAYASURYA - AM.EN.U4AIE20048" userId="b9b4b4d4-db5f-4109-b4fb-67f138fd70ce" providerId="ADAL" clId="{9DBA88F3-5A57-435E-B2D4-CC7B513C498C}" dt="2021-08-03T15:10:51.151" v="2632" actId="26606"/>
          <ac:spMkLst>
            <pc:docMk/>
            <pc:sldMk cId="1536428207" sldId="271"/>
            <ac:spMk id="10" creationId="{009115B9-5BFD-478D-9C87-29ADB3AF1721}"/>
          </ac:spMkLst>
        </pc:spChg>
        <pc:spChg chg="add del">
          <ac:chgData name="MARASANI JAYASURYA - AM.EN.U4AIE20048" userId="b9b4b4d4-db5f-4109-b4fb-67f138fd70ce" providerId="ADAL" clId="{9DBA88F3-5A57-435E-B2D4-CC7B513C498C}" dt="2021-08-03T15:11:19.740" v="2638" actId="26606"/>
          <ac:spMkLst>
            <pc:docMk/>
            <pc:sldMk cId="1536428207" sldId="271"/>
            <ac:spMk id="14" creationId="{375E0459-6403-40CD-989D-56A4407CA12E}"/>
          </ac:spMkLst>
        </pc:spChg>
        <pc:spChg chg="add del">
          <ac:chgData name="MARASANI JAYASURYA - AM.EN.U4AIE20048" userId="b9b4b4d4-db5f-4109-b4fb-67f138fd70ce" providerId="ADAL" clId="{9DBA88F3-5A57-435E-B2D4-CC7B513C498C}" dt="2021-08-03T15:11:19.740" v="2638" actId="26606"/>
          <ac:spMkLst>
            <pc:docMk/>
            <pc:sldMk cId="1536428207" sldId="271"/>
            <ac:spMk id="18" creationId="{B3FA1AAC-C1ED-4F77-BFA4-BE80FC0AC795}"/>
          </ac:spMkLst>
        </pc:spChg>
        <pc:spChg chg="add del">
          <ac:chgData name="MARASANI JAYASURYA - AM.EN.U4AIE20048" userId="b9b4b4d4-db5f-4109-b4fb-67f138fd70ce" providerId="ADAL" clId="{9DBA88F3-5A57-435E-B2D4-CC7B513C498C}" dt="2021-08-03T15:11:53.539" v="2644" actId="26606"/>
          <ac:spMkLst>
            <pc:docMk/>
            <pc:sldMk cId="1536428207" sldId="271"/>
            <ac:spMk id="25" creationId="{C05FE506-AB9A-470B-89C8-008269966F9C}"/>
          </ac:spMkLst>
        </pc:spChg>
        <pc:spChg chg="add del">
          <ac:chgData name="MARASANI JAYASURYA - AM.EN.U4AIE20048" userId="b9b4b4d4-db5f-4109-b4fb-67f138fd70ce" providerId="ADAL" clId="{9DBA88F3-5A57-435E-B2D4-CC7B513C498C}" dt="2021-08-03T15:10:52.777" v="2634" actId="26606"/>
          <ac:spMkLst>
            <pc:docMk/>
            <pc:sldMk cId="1536428207" sldId="271"/>
            <ac:spMk id="26" creationId="{907E470A-25F4-47D0-8FEC-EE9FD606BB34}"/>
          </ac:spMkLst>
        </pc:spChg>
        <pc:spChg chg="add del">
          <ac:chgData name="MARASANI JAYASURYA - AM.EN.U4AIE20048" userId="b9b4b4d4-db5f-4109-b4fb-67f138fd70ce" providerId="ADAL" clId="{9DBA88F3-5A57-435E-B2D4-CC7B513C498C}" dt="2021-08-03T15:11:06.339" v="2636" actId="26606"/>
          <ac:spMkLst>
            <pc:docMk/>
            <pc:sldMk cId="1536428207" sldId="271"/>
            <ac:spMk id="38" creationId="{98DDA986-B6EE-4642-AC60-0490373E69D0}"/>
          </ac:spMkLst>
        </pc:spChg>
        <pc:spChg chg="add del">
          <ac:chgData name="MARASANI JAYASURYA - AM.EN.U4AIE20048" userId="b9b4b4d4-db5f-4109-b4fb-67f138fd70ce" providerId="ADAL" clId="{9DBA88F3-5A57-435E-B2D4-CC7B513C498C}" dt="2021-08-03T15:11:06.339" v="2636" actId="26606"/>
          <ac:spMkLst>
            <pc:docMk/>
            <pc:sldMk cId="1536428207" sldId="271"/>
            <ac:spMk id="39" creationId="{80B62878-12EF-4E97-A284-47BAFC30DA2E}"/>
          </ac:spMkLst>
        </pc:spChg>
        <pc:spChg chg="add del">
          <ac:chgData name="MARASANI JAYASURYA - AM.EN.U4AIE20048" userId="b9b4b4d4-db5f-4109-b4fb-67f138fd70ce" providerId="ADAL" clId="{9DBA88F3-5A57-435E-B2D4-CC7B513C498C}" dt="2021-08-03T15:11:06.339" v="2636" actId="26606"/>
          <ac:spMkLst>
            <pc:docMk/>
            <pc:sldMk cId="1536428207" sldId="271"/>
            <ac:spMk id="40" creationId="{6D79188D-1ED5-4705-B8C7-5D6FB7670AB3}"/>
          </ac:spMkLst>
        </pc:spChg>
        <pc:spChg chg="add del">
          <ac:chgData name="MARASANI JAYASURYA - AM.EN.U4AIE20048" userId="b9b4b4d4-db5f-4109-b4fb-67f138fd70ce" providerId="ADAL" clId="{9DBA88F3-5A57-435E-B2D4-CC7B513C498C}" dt="2021-08-03T15:11:19.740" v="2638" actId="26606"/>
          <ac:spMkLst>
            <pc:docMk/>
            <pc:sldMk cId="1536428207" sldId="271"/>
            <ac:spMk id="42" creationId="{1B15ED52-F352-441B-82BF-E0EA34836D08}"/>
          </ac:spMkLst>
        </pc:spChg>
        <pc:spChg chg="add del">
          <ac:chgData name="MARASANI JAYASURYA - AM.EN.U4AIE20048" userId="b9b4b4d4-db5f-4109-b4fb-67f138fd70ce" providerId="ADAL" clId="{9DBA88F3-5A57-435E-B2D4-CC7B513C498C}" dt="2021-08-03T15:11:19.740" v="2638" actId="26606"/>
          <ac:spMkLst>
            <pc:docMk/>
            <pc:sldMk cId="1536428207" sldId="271"/>
            <ac:spMk id="43" creationId="{3B2E3793-BFE6-45A2-9B7B-E18844431C99}"/>
          </ac:spMkLst>
        </pc:spChg>
        <pc:spChg chg="add del">
          <ac:chgData name="MARASANI JAYASURYA - AM.EN.U4AIE20048" userId="b9b4b4d4-db5f-4109-b4fb-67f138fd70ce" providerId="ADAL" clId="{9DBA88F3-5A57-435E-B2D4-CC7B513C498C}" dt="2021-08-03T15:11:19.740" v="2638" actId="26606"/>
          <ac:spMkLst>
            <pc:docMk/>
            <pc:sldMk cId="1536428207" sldId="271"/>
            <ac:spMk id="44" creationId="{BC4C4868-CB8F-4AF9-9CDB-8108F2C19B67}"/>
          </ac:spMkLst>
        </pc:spChg>
        <pc:spChg chg="add del">
          <ac:chgData name="MARASANI JAYASURYA - AM.EN.U4AIE20048" userId="b9b4b4d4-db5f-4109-b4fb-67f138fd70ce" providerId="ADAL" clId="{9DBA88F3-5A57-435E-B2D4-CC7B513C498C}" dt="2021-08-03T15:11:19.740" v="2638" actId="26606"/>
          <ac:spMkLst>
            <pc:docMk/>
            <pc:sldMk cId="1536428207" sldId="271"/>
            <ac:spMk id="45" creationId="{53E5B1A8-3AC9-4BD1-9BBC-78CA94F2D1BA}"/>
          </ac:spMkLst>
        </pc:spChg>
        <pc:spChg chg="add del">
          <ac:chgData name="MARASANI JAYASURYA - AM.EN.U4AIE20048" userId="b9b4b4d4-db5f-4109-b4fb-67f138fd70ce" providerId="ADAL" clId="{9DBA88F3-5A57-435E-B2D4-CC7B513C498C}" dt="2021-08-03T15:11:26.251" v="2640" actId="26606"/>
          <ac:spMkLst>
            <pc:docMk/>
            <pc:sldMk cId="1536428207" sldId="271"/>
            <ac:spMk id="47" creationId="{C7FA33FF-088D-4F16-95A2-2C64D353DEA8}"/>
          </ac:spMkLst>
        </pc:spChg>
        <pc:spChg chg="add del">
          <ac:chgData name="MARASANI JAYASURYA - AM.EN.U4AIE20048" userId="b9b4b4d4-db5f-4109-b4fb-67f138fd70ce" providerId="ADAL" clId="{9DBA88F3-5A57-435E-B2D4-CC7B513C498C}" dt="2021-08-03T15:11:26.251" v="2640" actId="26606"/>
          <ac:spMkLst>
            <pc:docMk/>
            <pc:sldMk cId="1536428207" sldId="271"/>
            <ac:spMk id="48" creationId="{A376EFB1-01CF-419F-ABF1-2AF02BBFCBD1}"/>
          </ac:spMkLst>
        </pc:spChg>
        <pc:spChg chg="add del">
          <ac:chgData name="MARASANI JAYASURYA - AM.EN.U4AIE20048" userId="b9b4b4d4-db5f-4109-b4fb-67f138fd70ce" providerId="ADAL" clId="{9DBA88F3-5A57-435E-B2D4-CC7B513C498C}" dt="2021-08-03T15:11:26.251" v="2640" actId="26606"/>
          <ac:spMkLst>
            <pc:docMk/>
            <pc:sldMk cId="1536428207" sldId="271"/>
            <ac:spMk id="49" creationId="{FF9DEA15-78BD-4750-AA18-B9F28A6D5AB8}"/>
          </ac:spMkLst>
        </pc:spChg>
        <pc:spChg chg="add del">
          <ac:chgData name="MARASANI JAYASURYA - AM.EN.U4AIE20048" userId="b9b4b4d4-db5f-4109-b4fb-67f138fd70ce" providerId="ADAL" clId="{9DBA88F3-5A57-435E-B2D4-CC7B513C498C}" dt="2021-08-03T15:11:51.601" v="2642" actId="26606"/>
          <ac:spMkLst>
            <pc:docMk/>
            <pc:sldMk cId="1536428207" sldId="271"/>
            <ac:spMk id="51" creationId="{884769FE-1656-422F-86E1-8C1B16C27BE1}"/>
          </ac:spMkLst>
        </pc:spChg>
        <pc:spChg chg="add del">
          <ac:chgData name="MARASANI JAYASURYA - AM.EN.U4AIE20048" userId="b9b4b4d4-db5f-4109-b4fb-67f138fd70ce" providerId="ADAL" clId="{9DBA88F3-5A57-435E-B2D4-CC7B513C498C}" dt="2021-08-03T15:11:51.601" v="2642" actId="26606"/>
          <ac:spMkLst>
            <pc:docMk/>
            <pc:sldMk cId="1536428207" sldId="271"/>
            <ac:spMk id="52" creationId="{CB249F6D-244F-494A-98B9-5CC7413C4FB9}"/>
          </ac:spMkLst>
        </pc:spChg>
        <pc:spChg chg="add del">
          <ac:chgData name="MARASANI JAYASURYA - AM.EN.U4AIE20048" userId="b9b4b4d4-db5f-4109-b4fb-67f138fd70ce" providerId="ADAL" clId="{9DBA88F3-5A57-435E-B2D4-CC7B513C498C}" dt="2021-08-03T15:11:51.601" v="2642" actId="26606"/>
          <ac:spMkLst>
            <pc:docMk/>
            <pc:sldMk cId="1536428207" sldId="271"/>
            <ac:spMk id="53" creationId="{506C536E-6ECA-4211-AF8C-A2671C484DA7}"/>
          </ac:spMkLst>
        </pc:spChg>
        <pc:spChg chg="add del">
          <ac:chgData name="MARASANI JAYASURYA - AM.EN.U4AIE20048" userId="b9b4b4d4-db5f-4109-b4fb-67f138fd70ce" providerId="ADAL" clId="{9DBA88F3-5A57-435E-B2D4-CC7B513C498C}" dt="2021-08-03T15:11:51.601" v="2642" actId="26606"/>
          <ac:spMkLst>
            <pc:docMk/>
            <pc:sldMk cId="1536428207" sldId="271"/>
            <ac:spMk id="54" creationId="{AEAA70EA-2201-4F5D-AF08-58CFF851CCCD}"/>
          </ac:spMkLst>
        </pc:spChg>
        <pc:spChg chg="add del">
          <ac:chgData name="MARASANI JAYASURYA - AM.EN.U4AIE20048" userId="b9b4b4d4-db5f-4109-b4fb-67f138fd70ce" providerId="ADAL" clId="{9DBA88F3-5A57-435E-B2D4-CC7B513C498C}" dt="2021-08-03T15:11:53.539" v="2644" actId="26606"/>
          <ac:spMkLst>
            <pc:docMk/>
            <pc:sldMk cId="1536428207" sldId="271"/>
            <ac:spMk id="56" creationId="{44D65982-4F00-4330-8DAA-DE6A9E4D6D23}"/>
          </ac:spMkLst>
        </pc:spChg>
        <pc:spChg chg="add del">
          <ac:chgData name="MARASANI JAYASURYA - AM.EN.U4AIE20048" userId="b9b4b4d4-db5f-4109-b4fb-67f138fd70ce" providerId="ADAL" clId="{9DBA88F3-5A57-435E-B2D4-CC7B513C498C}" dt="2021-08-03T15:11:53.539" v="2644" actId="26606"/>
          <ac:spMkLst>
            <pc:docMk/>
            <pc:sldMk cId="1536428207" sldId="271"/>
            <ac:spMk id="57" creationId="{56AD21CA-472C-4EA1-A897-F639017AFED3}"/>
          </ac:spMkLst>
        </pc:spChg>
        <pc:spChg chg="add">
          <ac:chgData name="MARASANI JAYASURYA - AM.EN.U4AIE20048" userId="b9b4b4d4-db5f-4109-b4fb-67f138fd70ce" providerId="ADAL" clId="{9DBA88F3-5A57-435E-B2D4-CC7B513C498C}" dt="2021-08-03T15:11:53.539" v="2645" actId="26606"/>
          <ac:spMkLst>
            <pc:docMk/>
            <pc:sldMk cId="1536428207" sldId="271"/>
            <ac:spMk id="63" creationId="{DEE2AD96-B495-4E06-9291-B71706F728CB}"/>
          </ac:spMkLst>
        </pc:spChg>
        <pc:spChg chg="add">
          <ac:chgData name="MARASANI JAYASURYA - AM.EN.U4AIE20048" userId="b9b4b4d4-db5f-4109-b4fb-67f138fd70ce" providerId="ADAL" clId="{9DBA88F3-5A57-435E-B2D4-CC7B513C498C}" dt="2021-08-03T15:11:53.539" v="2645" actId="26606"/>
          <ac:spMkLst>
            <pc:docMk/>
            <pc:sldMk cId="1536428207" sldId="271"/>
            <ac:spMk id="64" creationId="{53CF6D67-C5A8-4ADD-9E8E-1E38CA1D3166}"/>
          </ac:spMkLst>
        </pc:spChg>
        <pc:spChg chg="add">
          <ac:chgData name="MARASANI JAYASURYA - AM.EN.U4AIE20048" userId="b9b4b4d4-db5f-4109-b4fb-67f138fd70ce" providerId="ADAL" clId="{9DBA88F3-5A57-435E-B2D4-CC7B513C498C}" dt="2021-08-03T15:11:53.539" v="2645" actId="26606"/>
          <ac:spMkLst>
            <pc:docMk/>
            <pc:sldMk cId="1536428207" sldId="271"/>
            <ac:spMk id="65" creationId="{86909FA0-B515-4681-B7A8-FA281D133B94}"/>
          </ac:spMkLst>
        </pc:spChg>
        <pc:spChg chg="add">
          <ac:chgData name="MARASANI JAYASURYA - AM.EN.U4AIE20048" userId="b9b4b4d4-db5f-4109-b4fb-67f138fd70ce" providerId="ADAL" clId="{9DBA88F3-5A57-435E-B2D4-CC7B513C498C}" dt="2021-08-03T15:11:53.539" v="2645" actId="26606"/>
          <ac:spMkLst>
            <pc:docMk/>
            <pc:sldMk cId="1536428207" sldId="271"/>
            <ac:spMk id="66" creationId="{21C9FE86-FCC3-4A31-AA1C-C882262B7FE7}"/>
          </ac:spMkLst>
        </pc:spChg>
        <pc:spChg chg="add">
          <ac:chgData name="MARASANI JAYASURYA - AM.EN.U4AIE20048" userId="b9b4b4d4-db5f-4109-b4fb-67f138fd70ce" providerId="ADAL" clId="{9DBA88F3-5A57-435E-B2D4-CC7B513C498C}" dt="2021-08-03T15:11:53.539" v="2645" actId="26606"/>
          <ac:spMkLst>
            <pc:docMk/>
            <pc:sldMk cId="1536428207" sldId="271"/>
            <ac:spMk id="67" creationId="{7D96243B-ECED-4B71-8E06-AE9A285EAD20}"/>
          </ac:spMkLst>
        </pc:spChg>
        <pc:spChg chg="add">
          <ac:chgData name="MARASANI JAYASURYA - AM.EN.U4AIE20048" userId="b9b4b4d4-db5f-4109-b4fb-67f138fd70ce" providerId="ADAL" clId="{9DBA88F3-5A57-435E-B2D4-CC7B513C498C}" dt="2021-08-03T15:11:53.539" v="2645" actId="26606"/>
          <ac:spMkLst>
            <pc:docMk/>
            <pc:sldMk cId="1536428207" sldId="271"/>
            <ac:spMk id="68" creationId="{A09989E4-EFDC-4A90-A633-E0525FB4139E}"/>
          </ac:spMkLst>
        </pc:spChg>
        <pc:grpChg chg="add del">
          <ac:chgData name="MARASANI JAYASURYA - AM.EN.U4AIE20048" userId="b9b4b4d4-db5f-4109-b4fb-67f138fd70ce" providerId="ADAL" clId="{9DBA88F3-5A57-435E-B2D4-CC7B513C498C}" dt="2021-08-03T15:10:51.151" v="2632" actId="26606"/>
          <ac:grpSpMkLst>
            <pc:docMk/>
            <pc:sldMk cId="1536428207" sldId="271"/>
            <ac:grpSpMk id="12" creationId="{8D57F946-2E03-4DE1-91F8-25BEDC663563}"/>
          </ac:grpSpMkLst>
        </pc:grpChg>
        <pc:grpChg chg="add del">
          <ac:chgData name="MARASANI JAYASURYA - AM.EN.U4AIE20048" userId="b9b4b4d4-db5f-4109-b4fb-67f138fd70ce" providerId="ADAL" clId="{9DBA88F3-5A57-435E-B2D4-CC7B513C498C}" dt="2021-08-03T15:10:51.151" v="2632" actId="26606"/>
          <ac:grpSpMkLst>
            <pc:docMk/>
            <pc:sldMk cId="1536428207" sldId="271"/>
            <ac:grpSpMk id="16" creationId="{43F5E015-E085-4624-B431-B42414448684}"/>
          </ac:grpSpMkLst>
        </pc:grpChg>
        <pc:grpChg chg="add del">
          <ac:chgData name="MARASANI JAYASURYA - AM.EN.U4AIE20048" userId="b9b4b4d4-db5f-4109-b4fb-67f138fd70ce" providerId="ADAL" clId="{9DBA88F3-5A57-435E-B2D4-CC7B513C498C}" dt="2021-08-03T15:10:52.777" v="2634" actId="26606"/>
          <ac:grpSpMkLst>
            <pc:docMk/>
            <pc:sldMk cId="1536428207" sldId="271"/>
            <ac:grpSpMk id="27" creationId="{66220E63-99E1-482A-A0A6-B47EB4BF8797}"/>
          </ac:grpSpMkLst>
        </pc:grpChg>
        <pc:grpChg chg="add del">
          <ac:chgData name="MARASANI JAYASURYA - AM.EN.U4AIE20048" userId="b9b4b4d4-db5f-4109-b4fb-67f138fd70ce" providerId="ADAL" clId="{9DBA88F3-5A57-435E-B2D4-CC7B513C498C}" dt="2021-08-03T15:10:52.777" v="2634" actId="26606"/>
          <ac:grpSpMkLst>
            <pc:docMk/>
            <pc:sldMk cId="1536428207" sldId="271"/>
            <ac:grpSpMk id="29" creationId="{8618EE54-271A-4FE8-B6B3-D0FCF55A7A01}"/>
          </ac:grpSpMkLst>
        </pc:grpChg>
        <pc:grpChg chg="add del">
          <ac:chgData name="MARASANI JAYASURYA - AM.EN.U4AIE20048" userId="b9b4b4d4-db5f-4109-b4fb-67f138fd70ce" providerId="ADAL" clId="{9DBA88F3-5A57-435E-B2D4-CC7B513C498C}" dt="2021-08-03T15:10:52.777" v="2634" actId="26606"/>
          <ac:grpSpMkLst>
            <pc:docMk/>
            <pc:sldMk cId="1536428207" sldId="271"/>
            <ac:grpSpMk id="31" creationId="{43F5E015-E085-4624-B431-B42414448684}"/>
          </ac:grpSpMkLst>
        </pc:grpChg>
        <pc:grpChg chg="add del">
          <ac:chgData name="MARASANI JAYASURYA - AM.EN.U4AIE20048" userId="b9b4b4d4-db5f-4109-b4fb-67f138fd70ce" providerId="ADAL" clId="{9DBA88F3-5A57-435E-B2D4-CC7B513C498C}" dt="2021-08-03T15:11:53.539" v="2644" actId="26606"/>
          <ac:grpSpMkLst>
            <pc:docMk/>
            <pc:sldMk cId="1536428207" sldId="271"/>
            <ac:grpSpMk id="58" creationId="{B29A5F49-8CEE-44D2-A717-96965326A59B}"/>
          </ac:grpSpMkLst>
        </pc:grpChg>
        <pc:grpChg chg="add del">
          <ac:chgData name="MARASANI JAYASURYA - AM.EN.U4AIE20048" userId="b9b4b4d4-db5f-4109-b4fb-67f138fd70ce" providerId="ADAL" clId="{9DBA88F3-5A57-435E-B2D4-CC7B513C498C}" dt="2021-08-03T15:11:53.539" v="2644" actId="26606"/>
          <ac:grpSpMkLst>
            <pc:docMk/>
            <pc:sldMk cId="1536428207" sldId="271"/>
            <ac:grpSpMk id="60" creationId="{43F5E015-E085-4624-B431-B42414448684}"/>
          </ac:grpSpMkLst>
        </pc:grpChg>
        <pc:picChg chg="add del">
          <ac:chgData name="MARASANI JAYASURYA - AM.EN.U4AIE20048" userId="b9b4b4d4-db5f-4109-b4fb-67f138fd70ce" providerId="ADAL" clId="{9DBA88F3-5A57-435E-B2D4-CC7B513C498C}" dt="2021-08-03T14:54:09.687" v="2000" actId="26606"/>
          <ac:picMkLst>
            <pc:docMk/>
            <pc:sldMk cId="1536428207" sldId="271"/>
            <ac:picMk id="5" creationId="{20E56231-BC9B-496B-AC6A-DA3657072DF9}"/>
          </ac:picMkLst>
        </pc:picChg>
      </pc:sldChg>
      <pc:sldChg chg="add del replId">
        <pc:chgData name="MARASANI JAYASURYA - AM.EN.U4AIE20048" userId="b9b4b4d4-db5f-4109-b4fb-67f138fd70ce" providerId="ADAL" clId="{9DBA88F3-5A57-435E-B2D4-CC7B513C498C}" dt="2021-08-03T14:23:47.287" v="1592" actId="2890"/>
        <pc:sldMkLst>
          <pc:docMk/>
          <pc:sldMk cId="2057368308" sldId="271"/>
        </pc:sldMkLst>
      </pc:sldChg>
      <pc:sldChg chg="addSp delSp modSp new mod modTransition setBg modAnim">
        <pc:chgData name="MARASANI JAYASURYA - AM.EN.U4AIE20048" userId="b9b4b4d4-db5f-4109-b4fb-67f138fd70ce" providerId="ADAL" clId="{9DBA88F3-5A57-435E-B2D4-CC7B513C498C}" dt="2021-08-03T16:59:18.277" v="3065"/>
        <pc:sldMkLst>
          <pc:docMk/>
          <pc:sldMk cId="985808834" sldId="272"/>
        </pc:sldMkLst>
        <pc:spChg chg="mod">
          <ac:chgData name="MARASANI JAYASURYA - AM.EN.U4AIE20048" userId="b9b4b4d4-db5f-4109-b4fb-67f138fd70ce" providerId="ADAL" clId="{9DBA88F3-5A57-435E-B2D4-CC7B513C498C}" dt="2021-08-03T15:15:15.431" v="2682" actId="113"/>
          <ac:spMkLst>
            <pc:docMk/>
            <pc:sldMk cId="985808834" sldId="272"/>
            <ac:spMk id="2" creationId="{1EF150EF-46BB-4DE8-BCD4-DB1B4353F89F}"/>
          </ac:spMkLst>
        </pc:spChg>
        <pc:spChg chg="mod">
          <ac:chgData name="MARASANI JAYASURYA - AM.EN.U4AIE20048" userId="b9b4b4d4-db5f-4109-b4fb-67f138fd70ce" providerId="ADAL" clId="{9DBA88F3-5A57-435E-B2D4-CC7B513C498C}" dt="2021-08-03T15:16:46.995" v="2694" actId="1076"/>
          <ac:spMkLst>
            <pc:docMk/>
            <pc:sldMk cId="985808834" sldId="272"/>
            <ac:spMk id="3" creationId="{DEDB5EAC-2C95-4766-8F80-E98D0B1C746C}"/>
          </ac:spMkLst>
        </pc:spChg>
        <pc:spChg chg="add">
          <ac:chgData name="MARASANI JAYASURYA - AM.EN.U4AIE20048" userId="b9b4b4d4-db5f-4109-b4fb-67f138fd70ce" providerId="ADAL" clId="{9DBA88F3-5A57-435E-B2D4-CC7B513C498C}" dt="2021-08-03T15:14:42.158" v="2667" actId="26606"/>
          <ac:spMkLst>
            <pc:docMk/>
            <pc:sldMk cId="985808834" sldId="272"/>
            <ac:spMk id="10" creationId="{A3363022-C969-41E9-8EB2-E4C94908C1FA}"/>
          </ac:spMkLst>
        </pc:spChg>
        <pc:spChg chg="add">
          <ac:chgData name="MARASANI JAYASURYA - AM.EN.U4AIE20048" userId="b9b4b4d4-db5f-4109-b4fb-67f138fd70ce" providerId="ADAL" clId="{9DBA88F3-5A57-435E-B2D4-CC7B513C498C}" dt="2021-08-03T15:14:42.158" v="2667" actId="26606"/>
          <ac:spMkLst>
            <pc:docMk/>
            <pc:sldMk cId="985808834" sldId="272"/>
            <ac:spMk id="12" creationId="{8D1AD6B3-BE88-4CEB-BA17-790657CC4729}"/>
          </ac:spMkLst>
        </pc:spChg>
        <pc:grpChg chg="add">
          <ac:chgData name="MARASANI JAYASURYA - AM.EN.U4AIE20048" userId="b9b4b4d4-db5f-4109-b4fb-67f138fd70ce" providerId="ADAL" clId="{9DBA88F3-5A57-435E-B2D4-CC7B513C498C}" dt="2021-08-03T15:14:42.158" v="2667" actId="26606"/>
          <ac:grpSpMkLst>
            <pc:docMk/>
            <pc:sldMk cId="985808834" sldId="272"/>
            <ac:grpSpMk id="14" creationId="{89D1390B-7E13-4B4F-9CB2-391063412E54}"/>
          </ac:grpSpMkLst>
        </pc:grpChg>
        <pc:picChg chg="add">
          <ac:chgData name="MARASANI JAYASURYA - AM.EN.U4AIE20048" userId="b9b4b4d4-db5f-4109-b4fb-67f138fd70ce" providerId="ADAL" clId="{9DBA88F3-5A57-435E-B2D4-CC7B513C498C}" dt="2021-08-03T15:14:42.158" v="2667" actId="26606"/>
          <ac:picMkLst>
            <pc:docMk/>
            <pc:sldMk cId="985808834" sldId="272"/>
            <ac:picMk id="7" creationId="{6ED6545B-6ED4-4A58-9AAA-02F5A577FAB8}"/>
          </ac:picMkLst>
        </pc:picChg>
        <pc:picChg chg="add del mod">
          <ac:chgData name="MARASANI JAYASURYA - AM.EN.U4AIE20048" userId="b9b4b4d4-db5f-4109-b4fb-67f138fd70ce" providerId="ADAL" clId="{9DBA88F3-5A57-435E-B2D4-CC7B513C498C}" dt="2021-08-03T15:13:59.047" v="2656"/>
          <ac:picMkLst>
            <pc:docMk/>
            <pc:sldMk cId="985808834" sldId="272"/>
            <ac:picMk id="1026" creationId="{EAEC4897-50BE-4DCD-9520-4DEFE197CE18}"/>
          </ac:picMkLst>
        </pc:picChg>
      </pc:sldChg>
      <pc:sldChg chg="add del replId">
        <pc:chgData name="MARASANI JAYASURYA - AM.EN.U4AIE20048" userId="b9b4b4d4-db5f-4109-b4fb-67f138fd70ce" providerId="ADAL" clId="{9DBA88F3-5A57-435E-B2D4-CC7B513C498C}" dt="2021-08-03T14:23:47.287" v="1592" actId="2890"/>
        <pc:sldMkLst>
          <pc:docMk/>
          <pc:sldMk cId="1991934010" sldId="272"/>
        </pc:sldMkLst>
      </pc:sldChg>
      <pc:sldChg chg="modSp new del mod">
        <pc:chgData name="MARASANI JAYASURYA - AM.EN.U4AIE20048" userId="b9b4b4d4-db5f-4109-b4fb-67f138fd70ce" providerId="ADAL" clId="{9DBA88F3-5A57-435E-B2D4-CC7B513C498C}" dt="2021-08-04T03:45:21.171" v="3147" actId="47"/>
        <pc:sldMkLst>
          <pc:docMk/>
          <pc:sldMk cId="965681681" sldId="273"/>
        </pc:sldMkLst>
        <pc:spChg chg="mod">
          <ac:chgData name="MARASANI JAYASURYA - AM.EN.U4AIE20048" userId="b9b4b4d4-db5f-4109-b4fb-67f138fd70ce" providerId="ADAL" clId="{9DBA88F3-5A57-435E-B2D4-CC7B513C498C}" dt="2021-08-04T03:44:23.830" v="3146" actId="20577"/>
          <ac:spMkLst>
            <pc:docMk/>
            <pc:sldMk cId="965681681" sldId="273"/>
            <ac:spMk id="2" creationId="{5824A396-D4B4-4B8C-BC15-D26D9BFDE492}"/>
          </ac:spMkLst>
        </pc:spChg>
      </pc:sldChg>
      <pc:sldChg chg="modSp new mod modAnim">
        <pc:chgData name="MARASANI JAYASURYA - AM.EN.U4AIE20048" userId="b9b4b4d4-db5f-4109-b4fb-67f138fd70ce" providerId="ADAL" clId="{9DBA88F3-5A57-435E-B2D4-CC7B513C498C}" dt="2021-08-04T04:13:19.732" v="3183"/>
        <pc:sldMkLst>
          <pc:docMk/>
          <pc:sldMk cId="1420812675" sldId="273"/>
        </pc:sldMkLst>
        <pc:spChg chg="mod">
          <ac:chgData name="MARASANI JAYASURYA - AM.EN.U4AIE20048" userId="b9b4b4d4-db5f-4109-b4fb-67f138fd70ce" providerId="ADAL" clId="{9DBA88F3-5A57-435E-B2D4-CC7B513C498C}" dt="2021-08-04T03:45:58.754" v="3155" actId="20577"/>
          <ac:spMkLst>
            <pc:docMk/>
            <pc:sldMk cId="1420812675" sldId="273"/>
            <ac:spMk id="2" creationId="{60F17B50-33B7-4CFD-9936-4E8E248079D4}"/>
          </ac:spMkLst>
        </pc:spChg>
        <pc:spChg chg="mod">
          <ac:chgData name="MARASANI JAYASURYA - AM.EN.U4AIE20048" userId="b9b4b4d4-db5f-4109-b4fb-67f138fd70ce" providerId="ADAL" clId="{9DBA88F3-5A57-435E-B2D4-CC7B513C498C}" dt="2021-08-04T04:09:53.156" v="3173" actId="15"/>
          <ac:spMkLst>
            <pc:docMk/>
            <pc:sldMk cId="1420812675" sldId="273"/>
            <ac:spMk id="3" creationId="{E0C6C660-C8BB-4244-9837-A9A015241A84}"/>
          </ac:spMkLst>
        </pc:spChg>
      </pc:sldChg>
      <pc:sldChg chg="add del replId">
        <pc:chgData name="MARASANI JAYASURYA - AM.EN.U4AIE20048" userId="b9b4b4d4-db5f-4109-b4fb-67f138fd70ce" providerId="ADAL" clId="{9DBA88F3-5A57-435E-B2D4-CC7B513C498C}" dt="2021-08-03T14:23:47.287" v="1592" actId="2890"/>
        <pc:sldMkLst>
          <pc:docMk/>
          <pc:sldMk cId="3304046002" sldId="273"/>
        </pc:sldMkLst>
      </pc:sldChg>
      <pc:sldChg chg="addSp delSp modSp new mod setBg modAnim">
        <pc:chgData name="MARASANI JAYASURYA - AM.EN.U4AIE20048" userId="b9b4b4d4-db5f-4109-b4fb-67f138fd70ce" providerId="ADAL" clId="{9DBA88F3-5A57-435E-B2D4-CC7B513C498C}" dt="2021-08-04T04:46:48.264" v="3328"/>
        <pc:sldMkLst>
          <pc:docMk/>
          <pc:sldMk cId="3630923996" sldId="274"/>
        </pc:sldMkLst>
        <pc:spChg chg="mod">
          <ac:chgData name="MARASANI JAYASURYA - AM.EN.U4AIE20048" userId="b9b4b4d4-db5f-4109-b4fb-67f138fd70ce" providerId="ADAL" clId="{9DBA88F3-5A57-435E-B2D4-CC7B513C498C}" dt="2021-08-04T04:44:51.368" v="3305" actId="26606"/>
          <ac:spMkLst>
            <pc:docMk/>
            <pc:sldMk cId="3630923996" sldId="274"/>
            <ac:spMk id="2" creationId="{E05D776F-6986-44AA-99C4-31A5E2E2CE6C}"/>
          </ac:spMkLst>
        </pc:spChg>
        <pc:spChg chg="del mod">
          <ac:chgData name="MARASANI JAYASURYA - AM.EN.U4AIE20048" userId="b9b4b4d4-db5f-4109-b4fb-67f138fd70ce" providerId="ADAL" clId="{9DBA88F3-5A57-435E-B2D4-CC7B513C498C}" dt="2021-08-04T04:44:24.087" v="3294" actId="22"/>
          <ac:spMkLst>
            <pc:docMk/>
            <pc:sldMk cId="3630923996" sldId="274"/>
            <ac:spMk id="3" creationId="{D83326B3-0D74-405C-833A-5F77A78C7940}"/>
          </ac:spMkLst>
        </pc:spChg>
        <pc:spChg chg="add mod">
          <ac:chgData name="MARASANI JAYASURYA - AM.EN.U4AIE20048" userId="b9b4b4d4-db5f-4109-b4fb-67f138fd70ce" providerId="ADAL" clId="{9DBA88F3-5A57-435E-B2D4-CC7B513C498C}" dt="2021-08-04T04:46:04.808" v="3323" actId="14100"/>
          <ac:spMkLst>
            <pc:docMk/>
            <pc:sldMk cId="3630923996" sldId="274"/>
            <ac:spMk id="6" creationId="{86FC7DF3-129F-4746-9D90-97F14866B87E}"/>
          </ac:spMkLst>
        </pc:spChg>
        <pc:spChg chg="add del">
          <ac:chgData name="MARASANI JAYASURYA - AM.EN.U4AIE20048" userId="b9b4b4d4-db5f-4109-b4fb-67f138fd70ce" providerId="ADAL" clId="{9DBA88F3-5A57-435E-B2D4-CC7B513C498C}" dt="2021-08-04T04:44:51.368" v="3305" actId="26606"/>
          <ac:spMkLst>
            <pc:docMk/>
            <pc:sldMk cId="3630923996" sldId="274"/>
            <ac:spMk id="8" creationId="{C9A36457-A5F4-4103-A443-02581C09185B}"/>
          </ac:spMkLst>
        </pc:spChg>
        <pc:spChg chg="add del">
          <ac:chgData name="MARASANI JAYASURYA - AM.EN.U4AIE20048" userId="b9b4b4d4-db5f-4109-b4fb-67f138fd70ce" providerId="ADAL" clId="{9DBA88F3-5A57-435E-B2D4-CC7B513C498C}" dt="2021-08-04T04:44:51.368" v="3305" actId="26606"/>
          <ac:spMkLst>
            <pc:docMk/>
            <pc:sldMk cId="3630923996" sldId="274"/>
            <ac:spMk id="10" creationId="{DC5FB7E8-B636-40FA-BE8D-48145C0F5C57}"/>
          </ac:spMkLst>
        </pc:spChg>
        <pc:spChg chg="add del">
          <ac:chgData name="MARASANI JAYASURYA - AM.EN.U4AIE20048" userId="b9b4b4d4-db5f-4109-b4fb-67f138fd70ce" providerId="ADAL" clId="{9DBA88F3-5A57-435E-B2D4-CC7B513C498C}" dt="2021-08-04T04:44:51.368" v="3305" actId="26606"/>
          <ac:spMkLst>
            <pc:docMk/>
            <pc:sldMk cId="3630923996" sldId="274"/>
            <ac:spMk id="12" creationId="{142DCE2C-2863-46FA-9BE7-24365A24D9BA}"/>
          </ac:spMkLst>
        </pc:spChg>
        <pc:spChg chg="add del">
          <ac:chgData name="MARASANI JAYASURYA - AM.EN.U4AIE20048" userId="b9b4b4d4-db5f-4109-b4fb-67f138fd70ce" providerId="ADAL" clId="{9DBA88F3-5A57-435E-B2D4-CC7B513C498C}" dt="2021-08-04T04:44:51.352" v="3304" actId="26606"/>
          <ac:spMkLst>
            <pc:docMk/>
            <pc:sldMk cId="3630923996" sldId="274"/>
            <ac:spMk id="17" creationId="{A4AC5506-6312-4701-8D3C-40187889A947}"/>
          </ac:spMkLst>
        </pc:spChg>
        <pc:spChg chg="add">
          <ac:chgData name="MARASANI JAYASURYA - AM.EN.U4AIE20048" userId="b9b4b4d4-db5f-4109-b4fb-67f138fd70ce" providerId="ADAL" clId="{9DBA88F3-5A57-435E-B2D4-CC7B513C498C}" dt="2021-08-04T04:44:51.368" v="3305" actId="26606"/>
          <ac:spMkLst>
            <pc:docMk/>
            <pc:sldMk cId="3630923996" sldId="274"/>
            <ac:spMk id="19" creationId="{E0B58608-23C8-4441-994D-C6823EEE1DB7}"/>
          </ac:spMkLst>
        </pc:spChg>
        <pc:spChg chg="add">
          <ac:chgData name="MARASANI JAYASURYA - AM.EN.U4AIE20048" userId="b9b4b4d4-db5f-4109-b4fb-67f138fd70ce" providerId="ADAL" clId="{9DBA88F3-5A57-435E-B2D4-CC7B513C498C}" dt="2021-08-04T04:44:51.368" v="3305" actId="26606"/>
          <ac:spMkLst>
            <pc:docMk/>
            <pc:sldMk cId="3630923996" sldId="274"/>
            <ac:spMk id="20" creationId="{F0DCC097-1DB8-4B6D-85D0-6FBA0E1CA4BA}"/>
          </ac:spMkLst>
        </pc:spChg>
        <pc:picChg chg="add del mod ord">
          <ac:chgData name="MARASANI JAYASURYA - AM.EN.U4AIE20048" userId="b9b4b4d4-db5f-4109-b4fb-67f138fd70ce" providerId="ADAL" clId="{9DBA88F3-5A57-435E-B2D4-CC7B513C498C}" dt="2021-08-04T04:44:56.946" v="3306" actId="478"/>
          <ac:picMkLst>
            <pc:docMk/>
            <pc:sldMk cId="3630923996" sldId="274"/>
            <ac:picMk id="5" creationId="{7CD1073C-B29C-4E59-BCEA-102F4D12D288}"/>
          </ac:picMkLst>
        </pc:picChg>
        <pc:picChg chg="add mod">
          <ac:chgData name="MARASANI JAYASURYA - AM.EN.U4AIE20048" userId="b9b4b4d4-db5f-4109-b4fb-67f138fd70ce" providerId="ADAL" clId="{9DBA88F3-5A57-435E-B2D4-CC7B513C498C}" dt="2021-08-04T04:46:06.604" v="3324" actId="1076"/>
          <ac:picMkLst>
            <pc:docMk/>
            <pc:sldMk cId="3630923996" sldId="274"/>
            <ac:picMk id="9" creationId="{21E71ABB-E68E-4370-A704-73088982A5C2}"/>
          </ac:picMkLst>
        </pc:picChg>
      </pc:sldChg>
      <pc:sldChg chg="add del replId">
        <pc:chgData name="MARASANI JAYASURYA - AM.EN.U4AIE20048" userId="b9b4b4d4-db5f-4109-b4fb-67f138fd70ce" providerId="ADAL" clId="{9DBA88F3-5A57-435E-B2D4-CC7B513C498C}" dt="2021-08-03T14:23:47.287" v="1592" actId="2890"/>
        <pc:sldMkLst>
          <pc:docMk/>
          <pc:sldMk cId="3885533210" sldId="274"/>
        </pc:sldMkLst>
      </pc:sldChg>
      <pc:sldChg chg="add del replId">
        <pc:chgData name="MARASANI JAYASURYA - AM.EN.U4AIE20048" userId="b9b4b4d4-db5f-4109-b4fb-67f138fd70ce" providerId="ADAL" clId="{9DBA88F3-5A57-435E-B2D4-CC7B513C498C}" dt="2021-08-03T14:23:47.287" v="1592" actId="2890"/>
        <pc:sldMkLst>
          <pc:docMk/>
          <pc:sldMk cId="2119316592" sldId="275"/>
        </pc:sldMkLst>
      </pc:sldChg>
      <pc:sldChg chg="add del replId">
        <pc:chgData name="MARASANI JAYASURYA - AM.EN.U4AIE20048" userId="b9b4b4d4-db5f-4109-b4fb-67f138fd70ce" providerId="ADAL" clId="{9DBA88F3-5A57-435E-B2D4-CC7B513C498C}" dt="2021-08-03T14:23:47.287" v="1592" actId="2890"/>
        <pc:sldMkLst>
          <pc:docMk/>
          <pc:sldMk cId="3175951936" sldId="276"/>
        </pc:sldMkLst>
      </pc:sldChg>
      <pc:sldChg chg="add del replId">
        <pc:chgData name="MARASANI JAYASURYA - AM.EN.U4AIE20048" userId="b9b4b4d4-db5f-4109-b4fb-67f138fd70ce" providerId="ADAL" clId="{9DBA88F3-5A57-435E-B2D4-CC7B513C498C}" dt="2021-08-03T14:23:47.287" v="1592" actId="2890"/>
        <pc:sldMkLst>
          <pc:docMk/>
          <pc:sldMk cId="1932306018" sldId="277"/>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4847D5-1971-43A7-BBDC-5FF06F563052}"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F01B54E9-081D-4C2F-BCF1-F0261A5D8E4E}">
      <dgm:prSet custT="1"/>
      <dgm:spPr/>
      <dgm:t>
        <a:bodyPr/>
        <a:lstStyle/>
        <a:p>
          <a:pPr>
            <a:lnSpc>
              <a:spcPct val="100000"/>
            </a:lnSpc>
          </a:pPr>
          <a:r>
            <a:rPr lang="en-US" sz="1400" dirty="0">
              <a:solidFill>
                <a:srgbClr val="FFFF00"/>
              </a:solidFill>
            </a:rPr>
            <a:t>Reversal distance problem is a complex process to determine the relationship between two genomes of two different species.</a:t>
          </a:r>
        </a:p>
      </dgm:t>
    </dgm:pt>
    <dgm:pt modelId="{DA182047-46AA-47A6-8324-E6954C8A2784}" type="parTrans" cxnId="{D3E331DA-E766-412F-8EDF-E2D92024F1A0}">
      <dgm:prSet/>
      <dgm:spPr/>
      <dgm:t>
        <a:bodyPr/>
        <a:lstStyle/>
        <a:p>
          <a:endParaRPr lang="en-US"/>
        </a:p>
      </dgm:t>
    </dgm:pt>
    <dgm:pt modelId="{651FB89C-B59F-4671-8944-B2C3A79B9EEA}" type="sibTrans" cxnId="{D3E331DA-E766-412F-8EDF-E2D92024F1A0}">
      <dgm:prSet/>
      <dgm:spPr/>
      <dgm:t>
        <a:bodyPr/>
        <a:lstStyle/>
        <a:p>
          <a:endParaRPr lang="en-US"/>
        </a:p>
      </dgm:t>
    </dgm:pt>
    <dgm:pt modelId="{A202EE40-0D57-4657-B27B-54D148B8B8C4}">
      <dgm:prSet custT="1"/>
      <dgm:spPr/>
      <dgm:t>
        <a:bodyPr/>
        <a:lstStyle/>
        <a:p>
          <a:pPr>
            <a:lnSpc>
              <a:spcPct val="100000"/>
            </a:lnSpc>
          </a:pPr>
          <a:r>
            <a:rPr lang="en-US" sz="1400" dirty="0">
              <a:solidFill>
                <a:srgbClr val="FFFF00"/>
              </a:solidFill>
            </a:rPr>
            <a:t>Given two permutation genomes we need to find the shortest sequence of reversals to transform one into another. </a:t>
          </a:r>
        </a:p>
      </dgm:t>
    </dgm:pt>
    <dgm:pt modelId="{F39C9800-9399-4F3E-A14A-FB701A26D8D4}" type="parTrans" cxnId="{02804422-878A-4F6C-8E0F-1BD2B92A801E}">
      <dgm:prSet/>
      <dgm:spPr/>
      <dgm:t>
        <a:bodyPr/>
        <a:lstStyle/>
        <a:p>
          <a:endParaRPr lang="en-US"/>
        </a:p>
      </dgm:t>
    </dgm:pt>
    <dgm:pt modelId="{C4864D08-ED45-4E03-A8DB-D1D9D6B88671}" type="sibTrans" cxnId="{02804422-878A-4F6C-8E0F-1BD2B92A801E}">
      <dgm:prSet/>
      <dgm:spPr/>
      <dgm:t>
        <a:bodyPr/>
        <a:lstStyle/>
        <a:p>
          <a:endParaRPr lang="en-US"/>
        </a:p>
      </dgm:t>
    </dgm:pt>
    <dgm:pt modelId="{A94EBFF7-9E00-4B20-B7EF-BB6BD0CA31FC}">
      <dgm:prSet custT="1"/>
      <dgm:spPr/>
      <dgm:t>
        <a:bodyPr/>
        <a:lstStyle/>
        <a:p>
          <a:pPr>
            <a:lnSpc>
              <a:spcPct val="100000"/>
            </a:lnSpc>
          </a:pPr>
          <a:r>
            <a:rPr lang="en-US" sz="1400" dirty="0">
              <a:solidFill>
                <a:srgbClr val="FFFF00"/>
              </a:solidFill>
            </a:rPr>
            <a:t>The shortest sequence can be found by using  sorting by reversals method and based on different sorting arrangements we need to take smallest possible reversals as the distance of the reversals. </a:t>
          </a:r>
        </a:p>
      </dgm:t>
    </dgm:pt>
    <dgm:pt modelId="{AD71FD8C-D490-4814-BC78-8FF6BEE9DD49}" type="parTrans" cxnId="{2132B9CB-450F-4ED7-B91C-979BAB98EECE}">
      <dgm:prSet/>
      <dgm:spPr/>
      <dgm:t>
        <a:bodyPr/>
        <a:lstStyle/>
        <a:p>
          <a:endParaRPr lang="en-US"/>
        </a:p>
      </dgm:t>
    </dgm:pt>
    <dgm:pt modelId="{45ED93E8-34A4-41CF-A345-8B556E0010A7}" type="sibTrans" cxnId="{2132B9CB-450F-4ED7-B91C-979BAB98EECE}">
      <dgm:prSet/>
      <dgm:spPr/>
      <dgm:t>
        <a:bodyPr/>
        <a:lstStyle/>
        <a:p>
          <a:endParaRPr lang="en-US"/>
        </a:p>
      </dgm:t>
    </dgm:pt>
    <dgm:pt modelId="{C38241C1-4331-4AC1-BA73-5AAA845AE0BF}">
      <dgm:prSet custT="1"/>
      <dgm:spPr/>
      <dgm:t>
        <a:bodyPr/>
        <a:lstStyle/>
        <a:p>
          <a:pPr>
            <a:lnSpc>
              <a:spcPct val="100000"/>
            </a:lnSpc>
          </a:pPr>
          <a:r>
            <a:rPr lang="en-US" sz="1400" dirty="0">
              <a:solidFill>
                <a:srgbClr val="FFFF00"/>
              </a:solidFill>
            </a:rPr>
            <a:t>There are many algorithms, but the basic algorithm approach is Greedy Algorithm where it sorts the genome by best possible way.</a:t>
          </a:r>
        </a:p>
      </dgm:t>
    </dgm:pt>
    <dgm:pt modelId="{AF4617ED-C0B2-4E12-BB0F-2DB34DB1CEA5}" type="parTrans" cxnId="{12BEBB01-87EE-4F9C-9AE1-4E2A57C6CE9C}">
      <dgm:prSet/>
      <dgm:spPr/>
      <dgm:t>
        <a:bodyPr/>
        <a:lstStyle/>
        <a:p>
          <a:endParaRPr lang="en-US"/>
        </a:p>
      </dgm:t>
    </dgm:pt>
    <dgm:pt modelId="{170E848E-D0B4-4234-971A-67DDDBF528D9}" type="sibTrans" cxnId="{12BEBB01-87EE-4F9C-9AE1-4E2A57C6CE9C}">
      <dgm:prSet/>
      <dgm:spPr/>
      <dgm:t>
        <a:bodyPr/>
        <a:lstStyle/>
        <a:p>
          <a:endParaRPr lang="en-US"/>
        </a:p>
      </dgm:t>
    </dgm:pt>
    <dgm:pt modelId="{452DBB99-5ADB-4001-8DCE-AF276F47AF8E}">
      <dgm:prSet custT="1"/>
      <dgm:spPr/>
      <dgm:t>
        <a:bodyPr/>
        <a:lstStyle/>
        <a:p>
          <a:pPr>
            <a:lnSpc>
              <a:spcPct val="100000"/>
            </a:lnSpc>
          </a:pPr>
          <a:r>
            <a:rPr lang="en-US" sz="1400">
              <a:solidFill>
                <a:srgbClr val="FFFF00"/>
              </a:solidFill>
            </a:rPr>
            <a:t>Then using sorting by reversals will reduce so many steps to compute the shortest distance.</a:t>
          </a:r>
          <a:endParaRPr lang="en-US" sz="1400" dirty="0">
            <a:solidFill>
              <a:srgbClr val="FFFF00"/>
            </a:solidFill>
          </a:endParaRPr>
        </a:p>
      </dgm:t>
    </dgm:pt>
    <dgm:pt modelId="{B09857E7-BEBA-4286-905F-08FD4CB2BD89}" type="parTrans" cxnId="{434DE610-9F66-41BD-811B-37E6A75FF36C}">
      <dgm:prSet/>
      <dgm:spPr/>
      <dgm:t>
        <a:bodyPr/>
        <a:lstStyle/>
        <a:p>
          <a:endParaRPr lang="en-US"/>
        </a:p>
      </dgm:t>
    </dgm:pt>
    <dgm:pt modelId="{83248DAC-FE6F-4931-AD05-6BF8A17797D4}" type="sibTrans" cxnId="{434DE610-9F66-41BD-811B-37E6A75FF36C}">
      <dgm:prSet/>
      <dgm:spPr/>
      <dgm:t>
        <a:bodyPr/>
        <a:lstStyle/>
        <a:p>
          <a:endParaRPr lang="en-US"/>
        </a:p>
      </dgm:t>
    </dgm:pt>
    <dgm:pt modelId="{A11B24C2-2901-4B60-9387-8013CA8AF944}" type="pres">
      <dgm:prSet presAssocID="{484847D5-1971-43A7-BBDC-5FF06F563052}" presName="root" presStyleCnt="0">
        <dgm:presLayoutVars>
          <dgm:dir/>
          <dgm:resizeHandles val="exact"/>
        </dgm:presLayoutVars>
      </dgm:prSet>
      <dgm:spPr/>
    </dgm:pt>
    <dgm:pt modelId="{4B29AAB9-1B86-45E1-B80B-AB2CC694649D}" type="pres">
      <dgm:prSet presAssocID="{F01B54E9-081D-4C2F-BCF1-F0261A5D8E4E}" presName="compNode" presStyleCnt="0"/>
      <dgm:spPr/>
    </dgm:pt>
    <dgm:pt modelId="{BF2E3740-0CE2-4393-9353-60AFEEFEFF70}" type="pres">
      <dgm:prSet presAssocID="{F01B54E9-081D-4C2F-BCF1-F0261A5D8E4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NA"/>
        </a:ext>
      </dgm:extLst>
    </dgm:pt>
    <dgm:pt modelId="{7D0BCE5E-4CB6-4BAA-87A3-D1F2A63AAD32}" type="pres">
      <dgm:prSet presAssocID="{F01B54E9-081D-4C2F-BCF1-F0261A5D8E4E}" presName="spaceRect" presStyleCnt="0"/>
      <dgm:spPr/>
    </dgm:pt>
    <dgm:pt modelId="{AEC7EF45-BEEC-4FCB-A7BE-84DE5778932E}" type="pres">
      <dgm:prSet presAssocID="{F01B54E9-081D-4C2F-BCF1-F0261A5D8E4E}" presName="textRect" presStyleLbl="revTx" presStyleIdx="0" presStyleCnt="5">
        <dgm:presLayoutVars>
          <dgm:chMax val="1"/>
          <dgm:chPref val="1"/>
        </dgm:presLayoutVars>
      </dgm:prSet>
      <dgm:spPr/>
    </dgm:pt>
    <dgm:pt modelId="{0C9FE4A1-CC1D-414C-8185-DE24FD02E19D}" type="pres">
      <dgm:prSet presAssocID="{651FB89C-B59F-4671-8944-B2C3A79B9EEA}" presName="sibTrans" presStyleCnt="0"/>
      <dgm:spPr/>
    </dgm:pt>
    <dgm:pt modelId="{97A00F0D-8EDB-48C8-8765-08F2FA10D010}" type="pres">
      <dgm:prSet presAssocID="{A202EE40-0D57-4657-B27B-54D148B8B8C4}" presName="compNode" presStyleCnt="0"/>
      <dgm:spPr/>
    </dgm:pt>
    <dgm:pt modelId="{C62616DC-EDD6-4627-89E1-E3F9230040AC}" type="pres">
      <dgm:prSet presAssocID="{A202EE40-0D57-4657-B27B-54D148B8B8C4}"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ingle gear with solid fill"/>
        </a:ext>
      </dgm:extLst>
    </dgm:pt>
    <dgm:pt modelId="{CA6AAD7B-DCBA-458D-B39A-5591ABAA5EF3}" type="pres">
      <dgm:prSet presAssocID="{A202EE40-0D57-4657-B27B-54D148B8B8C4}" presName="spaceRect" presStyleCnt="0"/>
      <dgm:spPr/>
    </dgm:pt>
    <dgm:pt modelId="{A8C2EE6B-837E-4FA8-9AAC-47F144B3D54F}" type="pres">
      <dgm:prSet presAssocID="{A202EE40-0D57-4657-B27B-54D148B8B8C4}" presName="textRect" presStyleLbl="revTx" presStyleIdx="1" presStyleCnt="5">
        <dgm:presLayoutVars>
          <dgm:chMax val="1"/>
          <dgm:chPref val="1"/>
        </dgm:presLayoutVars>
      </dgm:prSet>
      <dgm:spPr/>
    </dgm:pt>
    <dgm:pt modelId="{30F774A4-C4CE-450D-AA0B-C05AEAFAFFC0}" type="pres">
      <dgm:prSet presAssocID="{C4864D08-ED45-4E03-A8DB-D1D9D6B88671}" presName="sibTrans" presStyleCnt="0"/>
      <dgm:spPr/>
    </dgm:pt>
    <dgm:pt modelId="{A802B626-4CC6-4896-8650-9B1D8FE92C9B}" type="pres">
      <dgm:prSet presAssocID="{A94EBFF7-9E00-4B20-B7EF-BB6BD0CA31FC}" presName="compNode" presStyleCnt="0"/>
      <dgm:spPr/>
    </dgm:pt>
    <dgm:pt modelId="{098276B8-D88A-4FB7-AF52-3943A99289C6}" type="pres">
      <dgm:prSet presAssocID="{A94EBFF7-9E00-4B20-B7EF-BB6BD0CA31FC}" presName="iconRect" presStyleLbl="node1" presStyleIdx="2" presStyleCnt="5"/>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heckmark"/>
        </a:ext>
      </dgm:extLst>
    </dgm:pt>
    <dgm:pt modelId="{9143A005-B099-4731-943F-5D09D77BB151}" type="pres">
      <dgm:prSet presAssocID="{A94EBFF7-9E00-4B20-B7EF-BB6BD0CA31FC}" presName="spaceRect" presStyleCnt="0"/>
      <dgm:spPr/>
    </dgm:pt>
    <dgm:pt modelId="{66F92E72-31B3-4563-92B1-202D190E7AE3}" type="pres">
      <dgm:prSet presAssocID="{A94EBFF7-9E00-4B20-B7EF-BB6BD0CA31FC}" presName="textRect" presStyleLbl="revTx" presStyleIdx="2" presStyleCnt="5">
        <dgm:presLayoutVars>
          <dgm:chMax val="1"/>
          <dgm:chPref val="1"/>
        </dgm:presLayoutVars>
      </dgm:prSet>
      <dgm:spPr/>
    </dgm:pt>
    <dgm:pt modelId="{CF2A26F6-0C57-400A-AADC-75F805213CB7}" type="pres">
      <dgm:prSet presAssocID="{45ED93E8-34A4-41CF-A345-8B556E0010A7}" presName="sibTrans" presStyleCnt="0"/>
      <dgm:spPr/>
    </dgm:pt>
    <dgm:pt modelId="{2705FE99-9EAA-4B57-A038-816C25CF0229}" type="pres">
      <dgm:prSet presAssocID="{C38241C1-4331-4AC1-BA73-5AAA845AE0BF}" presName="compNode" presStyleCnt="0"/>
      <dgm:spPr/>
    </dgm:pt>
    <dgm:pt modelId="{142D7E0B-15B2-4BF6-9E92-F3AAD956D784}" type="pres">
      <dgm:prSet presAssocID="{C38241C1-4331-4AC1-BA73-5AAA845AE0B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52C42F69-3F62-436E-B5A7-FDA0D1304FC3}" type="pres">
      <dgm:prSet presAssocID="{C38241C1-4331-4AC1-BA73-5AAA845AE0BF}" presName="spaceRect" presStyleCnt="0"/>
      <dgm:spPr/>
    </dgm:pt>
    <dgm:pt modelId="{B679B07B-0274-4A70-BF71-F832FB6A02AB}" type="pres">
      <dgm:prSet presAssocID="{C38241C1-4331-4AC1-BA73-5AAA845AE0BF}" presName="textRect" presStyleLbl="revTx" presStyleIdx="3" presStyleCnt="5">
        <dgm:presLayoutVars>
          <dgm:chMax val="1"/>
          <dgm:chPref val="1"/>
        </dgm:presLayoutVars>
      </dgm:prSet>
      <dgm:spPr/>
    </dgm:pt>
    <dgm:pt modelId="{C9C773D2-8BB2-4997-BD6D-4999AA5A3137}" type="pres">
      <dgm:prSet presAssocID="{170E848E-D0B4-4234-971A-67DDDBF528D9}" presName="sibTrans" presStyleCnt="0"/>
      <dgm:spPr/>
    </dgm:pt>
    <dgm:pt modelId="{72E74E55-2F8B-47B6-A9F3-8373122D3094}" type="pres">
      <dgm:prSet presAssocID="{452DBB99-5ADB-4001-8DCE-AF276F47AF8E}" presName="compNode" presStyleCnt="0"/>
      <dgm:spPr/>
    </dgm:pt>
    <dgm:pt modelId="{F6DC2271-B12C-4738-930D-737329BBEE0C}" type="pres">
      <dgm:prSet presAssocID="{452DBB99-5ADB-4001-8DCE-AF276F47AF8E}" presName="iconRect" presStyleLbl="node1" presStyleIdx="4" presStyleCnt="5"/>
      <dgm:spPr>
        <a:blipFill rotWithShape="1">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pt>
    <dgm:pt modelId="{61A5D49D-24C8-4019-B42E-402EADE0B6CE}" type="pres">
      <dgm:prSet presAssocID="{452DBB99-5ADB-4001-8DCE-AF276F47AF8E}" presName="spaceRect" presStyleCnt="0"/>
      <dgm:spPr/>
    </dgm:pt>
    <dgm:pt modelId="{AA5EAC9D-E480-4EE8-BA77-10A705CC95EC}" type="pres">
      <dgm:prSet presAssocID="{452DBB99-5ADB-4001-8DCE-AF276F47AF8E}" presName="textRect" presStyleLbl="revTx" presStyleIdx="4" presStyleCnt="5">
        <dgm:presLayoutVars>
          <dgm:chMax val="1"/>
          <dgm:chPref val="1"/>
        </dgm:presLayoutVars>
      </dgm:prSet>
      <dgm:spPr/>
    </dgm:pt>
  </dgm:ptLst>
  <dgm:cxnLst>
    <dgm:cxn modelId="{12BEBB01-87EE-4F9C-9AE1-4E2A57C6CE9C}" srcId="{484847D5-1971-43A7-BBDC-5FF06F563052}" destId="{C38241C1-4331-4AC1-BA73-5AAA845AE0BF}" srcOrd="3" destOrd="0" parTransId="{AF4617ED-C0B2-4E12-BB0F-2DB34DB1CEA5}" sibTransId="{170E848E-D0B4-4234-971A-67DDDBF528D9}"/>
    <dgm:cxn modelId="{434DE610-9F66-41BD-811B-37E6A75FF36C}" srcId="{484847D5-1971-43A7-BBDC-5FF06F563052}" destId="{452DBB99-5ADB-4001-8DCE-AF276F47AF8E}" srcOrd="4" destOrd="0" parTransId="{B09857E7-BEBA-4286-905F-08FD4CB2BD89}" sibTransId="{83248DAC-FE6F-4931-AD05-6BF8A17797D4}"/>
    <dgm:cxn modelId="{02804422-878A-4F6C-8E0F-1BD2B92A801E}" srcId="{484847D5-1971-43A7-BBDC-5FF06F563052}" destId="{A202EE40-0D57-4657-B27B-54D148B8B8C4}" srcOrd="1" destOrd="0" parTransId="{F39C9800-9399-4F3E-A14A-FB701A26D8D4}" sibTransId="{C4864D08-ED45-4E03-A8DB-D1D9D6B88671}"/>
    <dgm:cxn modelId="{EF1B2770-F43C-4BC6-8A75-769EC2010444}" type="presOf" srcId="{A202EE40-0D57-4657-B27B-54D148B8B8C4}" destId="{A8C2EE6B-837E-4FA8-9AAC-47F144B3D54F}" srcOrd="0" destOrd="0" presId="urn:microsoft.com/office/officeart/2018/2/layout/IconLabelList"/>
    <dgm:cxn modelId="{D7EA3D73-C260-4048-8471-FB2B3B2FA7FB}" type="presOf" srcId="{452DBB99-5ADB-4001-8DCE-AF276F47AF8E}" destId="{AA5EAC9D-E480-4EE8-BA77-10A705CC95EC}" srcOrd="0" destOrd="0" presId="urn:microsoft.com/office/officeart/2018/2/layout/IconLabelList"/>
    <dgm:cxn modelId="{10732394-60D0-401A-A243-29FAA8A2CF74}" type="presOf" srcId="{A94EBFF7-9E00-4B20-B7EF-BB6BD0CA31FC}" destId="{66F92E72-31B3-4563-92B1-202D190E7AE3}" srcOrd="0" destOrd="0" presId="urn:microsoft.com/office/officeart/2018/2/layout/IconLabelList"/>
    <dgm:cxn modelId="{ECF56AA0-FB20-4DB6-B538-A48B9B90D56E}" type="presOf" srcId="{C38241C1-4331-4AC1-BA73-5AAA845AE0BF}" destId="{B679B07B-0274-4A70-BF71-F832FB6A02AB}" srcOrd="0" destOrd="0" presId="urn:microsoft.com/office/officeart/2018/2/layout/IconLabelList"/>
    <dgm:cxn modelId="{3CE56BBB-2916-4DCB-9552-8347BB866A84}" type="presOf" srcId="{F01B54E9-081D-4C2F-BCF1-F0261A5D8E4E}" destId="{AEC7EF45-BEEC-4FCB-A7BE-84DE5778932E}" srcOrd="0" destOrd="0" presId="urn:microsoft.com/office/officeart/2018/2/layout/IconLabelList"/>
    <dgm:cxn modelId="{2132B9CB-450F-4ED7-B91C-979BAB98EECE}" srcId="{484847D5-1971-43A7-BBDC-5FF06F563052}" destId="{A94EBFF7-9E00-4B20-B7EF-BB6BD0CA31FC}" srcOrd="2" destOrd="0" parTransId="{AD71FD8C-D490-4814-BC78-8FF6BEE9DD49}" sibTransId="{45ED93E8-34A4-41CF-A345-8B556E0010A7}"/>
    <dgm:cxn modelId="{D3E331DA-E766-412F-8EDF-E2D92024F1A0}" srcId="{484847D5-1971-43A7-BBDC-5FF06F563052}" destId="{F01B54E9-081D-4C2F-BCF1-F0261A5D8E4E}" srcOrd="0" destOrd="0" parTransId="{DA182047-46AA-47A6-8324-E6954C8A2784}" sibTransId="{651FB89C-B59F-4671-8944-B2C3A79B9EEA}"/>
    <dgm:cxn modelId="{8020E1F8-8E76-4178-B196-A6B5CA7090B4}" type="presOf" srcId="{484847D5-1971-43A7-BBDC-5FF06F563052}" destId="{A11B24C2-2901-4B60-9387-8013CA8AF944}" srcOrd="0" destOrd="0" presId="urn:microsoft.com/office/officeart/2018/2/layout/IconLabelList"/>
    <dgm:cxn modelId="{8D6D6BCE-7FEB-4920-913E-713EFCF8C32E}" type="presParOf" srcId="{A11B24C2-2901-4B60-9387-8013CA8AF944}" destId="{4B29AAB9-1B86-45E1-B80B-AB2CC694649D}" srcOrd="0" destOrd="0" presId="urn:microsoft.com/office/officeart/2018/2/layout/IconLabelList"/>
    <dgm:cxn modelId="{96BEE692-E784-4FC0-8351-618CB24D1ED8}" type="presParOf" srcId="{4B29AAB9-1B86-45E1-B80B-AB2CC694649D}" destId="{BF2E3740-0CE2-4393-9353-60AFEEFEFF70}" srcOrd="0" destOrd="0" presId="urn:microsoft.com/office/officeart/2018/2/layout/IconLabelList"/>
    <dgm:cxn modelId="{45FD9DF0-F9E4-49DC-9A29-5C93936D0786}" type="presParOf" srcId="{4B29AAB9-1B86-45E1-B80B-AB2CC694649D}" destId="{7D0BCE5E-4CB6-4BAA-87A3-D1F2A63AAD32}" srcOrd="1" destOrd="0" presId="urn:microsoft.com/office/officeart/2018/2/layout/IconLabelList"/>
    <dgm:cxn modelId="{113EB96C-5FF0-444A-8A7C-D908D479A24C}" type="presParOf" srcId="{4B29AAB9-1B86-45E1-B80B-AB2CC694649D}" destId="{AEC7EF45-BEEC-4FCB-A7BE-84DE5778932E}" srcOrd="2" destOrd="0" presId="urn:microsoft.com/office/officeart/2018/2/layout/IconLabelList"/>
    <dgm:cxn modelId="{235EDD27-17F0-4919-BEB9-7E75E23079F5}" type="presParOf" srcId="{A11B24C2-2901-4B60-9387-8013CA8AF944}" destId="{0C9FE4A1-CC1D-414C-8185-DE24FD02E19D}" srcOrd="1" destOrd="0" presId="urn:microsoft.com/office/officeart/2018/2/layout/IconLabelList"/>
    <dgm:cxn modelId="{DF244E79-33E0-4417-8724-2FC9D4F1A34B}" type="presParOf" srcId="{A11B24C2-2901-4B60-9387-8013CA8AF944}" destId="{97A00F0D-8EDB-48C8-8765-08F2FA10D010}" srcOrd="2" destOrd="0" presId="urn:microsoft.com/office/officeart/2018/2/layout/IconLabelList"/>
    <dgm:cxn modelId="{C2097F92-50F6-4AC3-91AF-0944CDDAC83A}" type="presParOf" srcId="{97A00F0D-8EDB-48C8-8765-08F2FA10D010}" destId="{C62616DC-EDD6-4627-89E1-E3F9230040AC}" srcOrd="0" destOrd="0" presId="urn:microsoft.com/office/officeart/2018/2/layout/IconLabelList"/>
    <dgm:cxn modelId="{F017EE2C-FB25-4627-9458-4BD995725F7D}" type="presParOf" srcId="{97A00F0D-8EDB-48C8-8765-08F2FA10D010}" destId="{CA6AAD7B-DCBA-458D-B39A-5591ABAA5EF3}" srcOrd="1" destOrd="0" presId="urn:microsoft.com/office/officeart/2018/2/layout/IconLabelList"/>
    <dgm:cxn modelId="{FD9535D2-B22E-478C-BC0E-FF81D74BE13B}" type="presParOf" srcId="{97A00F0D-8EDB-48C8-8765-08F2FA10D010}" destId="{A8C2EE6B-837E-4FA8-9AAC-47F144B3D54F}" srcOrd="2" destOrd="0" presId="urn:microsoft.com/office/officeart/2018/2/layout/IconLabelList"/>
    <dgm:cxn modelId="{CBFE001C-AF93-49BE-8EC2-898E56DD20BE}" type="presParOf" srcId="{A11B24C2-2901-4B60-9387-8013CA8AF944}" destId="{30F774A4-C4CE-450D-AA0B-C05AEAFAFFC0}" srcOrd="3" destOrd="0" presId="urn:microsoft.com/office/officeart/2018/2/layout/IconLabelList"/>
    <dgm:cxn modelId="{38F28C8C-A6A1-4CBD-947F-343E55FC5459}" type="presParOf" srcId="{A11B24C2-2901-4B60-9387-8013CA8AF944}" destId="{A802B626-4CC6-4896-8650-9B1D8FE92C9B}" srcOrd="4" destOrd="0" presId="urn:microsoft.com/office/officeart/2018/2/layout/IconLabelList"/>
    <dgm:cxn modelId="{6FD66C95-7CEE-4439-958B-9E80CDBB04AE}" type="presParOf" srcId="{A802B626-4CC6-4896-8650-9B1D8FE92C9B}" destId="{098276B8-D88A-4FB7-AF52-3943A99289C6}" srcOrd="0" destOrd="0" presId="urn:microsoft.com/office/officeart/2018/2/layout/IconLabelList"/>
    <dgm:cxn modelId="{392DC6B5-919A-4861-BF03-7817D9A788D8}" type="presParOf" srcId="{A802B626-4CC6-4896-8650-9B1D8FE92C9B}" destId="{9143A005-B099-4731-943F-5D09D77BB151}" srcOrd="1" destOrd="0" presId="urn:microsoft.com/office/officeart/2018/2/layout/IconLabelList"/>
    <dgm:cxn modelId="{1BFDCB2B-3EB2-47ED-9598-24C29FCEDAE1}" type="presParOf" srcId="{A802B626-4CC6-4896-8650-9B1D8FE92C9B}" destId="{66F92E72-31B3-4563-92B1-202D190E7AE3}" srcOrd="2" destOrd="0" presId="urn:microsoft.com/office/officeart/2018/2/layout/IconLabelList"/>
    <dgm:cxn modelId="{1A0EC6EA-3183-4BDA-80F5-F75F5A59B731}" type="presParOf" srcId="{A11B24C2-2901-4B60-9387-8013CA8AF944}" destId="{CF2A26F6-0C57-400A-AADC-75F805213CB7}" srcOrd="5" destOrd="0" presId="urn:microsoft.com/office/officeart/2018/2/layout/IconLabelList"/>
    <dgm:cxn modelId="{186A2813-748D-4EFF-8DD8-411577B6C423}" type="presParOf" srcId="{A11B24C2-2901-4B60-9387-8013CA8AF944}" destId="{2705FE99-9EAA-4B57-A038-816C25CF0229}" srcOrd="6" destOrd="0" presId="urn:microsoft.com/office/officeart/2018/2/layout/IconLabelList"/>
    <dgm:cxn modelId="{EFE347DB-B822-4D9C-8567-C246BB26EE3C}" type="presParOf" srcId="{2705FE99-9EAA-4B57-A038-816C25CF0229}" destId="{142D7E0B-15B2-4BF6-9E92-F3AAD956D784}" srcOrd="0" destOrd="0" presId="urn:microsoft.com/office/officeart/2018/2/layout/IconLabelList"/>
    <dgm:cxn modelId="{7B0E0998-2EA8-492E-BC11-4106E4B4D9E3}" type="presParOf" srcId="{2705FE99-9EAA-4B57-A038-816C25CF0229}" destId="{52C42F69-3F62-436E-B5A7-FDA0D1304FC3}" srcOrd="1" destOrd="0" presId="urn:microsoft.com/office/officeart/2018/2/layout/IconLabelList"/>
    <dgm:cxn modelId="{8C40C27B-A280-42A5-A330-845746F7433F}" type="presParOf" srcId="{2705FE99-9EAA-4B57-A038-816C25CF0229}" destId="{B679B07B-0274-4A70-BF71-F832FB6A02AB}" srcOrd="2" destOrd="0" presId="urn:microsoft.com/office/officeart/2018/2/layout/IconLabelList"/>
    <dgm:cxn modelId="{F17BE9EA-0A1F-49E6-A024-69C14ABB6578}" type="presParOf" srcId="{A11B24C2-2901-4B60-9387-8013CA8AF944}" destId="{C9C773D2-8BB2-4997-BD6D-4999AA5A3137}" srcOrd="7" destOrd="0" presId="urn:microsoft.com/office/officeart/2018/2/layout/IconLabelList"/>
    <dgm:cxn modelId="{33894552-DE64-41B1-B6E4-323DA7DDA542}" type="presParOf" srcId="{A11B24C2-2901-4B60-9387-8013CA8AF944}" destId="{72E74E55-2F8B-47B6-A9F3-8373122D3094}" srcOrd="8" destOrd="0" presId="urn:microsoft.com/office/officeart/2018/2/layout/IconLabelList"/>
    <dgm:cxn modelId="{A3A65B74-6603-433D-8DD0-344097F8118A}" type="presParOf" srcId="{72E74E55-2F8B-47B6-A9F3-8373122D3094}" destId="{F6DC2271-B12C-4738-930D-737329BBEE0C}" srcOrd="0" destOrd="0" presId="urn:microsoft.com/office/officeart/2018/2/layout/IconLabelList"/>
    <dgm:cxn modelId="{0E385C34-79EC-4350-AE75-28936A7242EB}" type="presParOf" srcId="{72E74E55-2F8B-47B6-A9F3-8373122D3094}" destId="{61A5D49D-24C8-4019-B42E-402EADE0B6CE}" srcOrd="1" destOrd="0" presId="urn:microsoft.com/office/officeart/2018/2/layout/IconLabelList"/>
    <dgm:cxn modelId="{E992B42A-BA21-4F2A-9B7F-2875804E7FBD}" type="presParOf" srcId="{72E74E55-2F8B-47B6-A9F3-8373122D3094}" destId="{AA5EAC9D-E480-4EE8-BA77-10A705CC95EC}"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A7ED50-AE45-4DF4-9BDE-239C943224F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F50B4B11-C49F-41C0-B35F-5A52019328A8}">
      <dgm:prSet/>
      <dgm:spPr/>
      <dgm:t>
        <a:bodyPr/>
        <a:lstStyle/>
        <a:p>
          <a:r>
            <a:rPr lang="en-US" b="0" u="sng" dirty="0">
              <a:solidFill>
                <a:schemeClr val="tx2"/>
              </a:solidFill>
            </a:rPr>
            <a:t>Goal</a:t>
          </a:r>
          <a:r>
            <a:rPr lang="en-US" b="0" dirty="0">
              <a:solidFill>
                <a:schemeClr val="tx2"/>
              </a:solidFill>
            </a:rPr>
            <a:t>: Given two permutations, find the shortest series of reversals that transforms one into another</a:t>
          </a:r>
        </a:p>
      </dgm:t>
    </dgm:pt>
    <dgm:pt modelId="{A48317F6-D44D-4FC8-9CE8-B0905D525387}" type="parTrans" cxnId="{853C3602-35ED-4409-A6D6-ADC3B8DD860F}">
      <dgm:prSet/>
      <dgm:spPr/>
      <dgm:t>
        <a:bodyPr/>
        <a:lstStyle/>
        <a:p>
          <a:endParaRPr lang="en-US"/>
        </a:p>
      </dgm:t>
    </dgm:pt>
    <dgm:pt modelId="{2736EF44-679F-4CA0-B0E2-4345BAF4EF3B}" type="sibTrans" cxnId="{853C3602-35ED-4409-A6D6-ADC3B8DD860F}">
      <dgm:prSet/>
      <dgm:spPr/>
      <dgm:t>
        <a:bodyPr/>
        <a:lstStyle/>
        <a:p>
          <a:endParaRPr lang="en-US"/>
        </a:p>
      </dgm:t>
    </dgm:pt>
    <dgm:pt modelId="{FE176070-7A12-4E61-A8EC-CC87765C478A}">
      <dgm:prSet/>
      <dgm:spPr/>
      <dgm:t>
        <a:bodyPr/>
        <a:lstStyle/>
        <a:p>
          <a:r>
            <a:rPr lang="en-US" b="0" u="sng" dirty="0">
              <a:solidFill>
                <a:schemeClr val="tx2"/>
              </a:solidFill>
            </a:rPr>
            <a:t>Input</a:t>
          </a:r>
          <a:r>
            <a:rPr lang="en-US" b="0" dirty="0">
              <a:solidFill>
                <a:schemeClr val="tx2"/>
              </a:solidFill>
            </a:rPr>
            <a:t>: Permutations </a:t>
          </a:r>
          <a:r>
            <a:rPr lang="en-US" b="0" i="1" dirty="0">
              <a:solidFill>
                <a:schemeClr val="tx2"/>
              </a:solidFill>
            </a:rPr>
            <a:t>p </a:t>
          </a:r>
          <a:r>
            <a:rPr lang="en-US" b="0" dirty="0">
              <a:solidFill>
                <a:schemeClr val="tx2"/>
              </a:solidFill>
            </a:rPr>
            <a:t>and </a:t>
          </a:r>
          <a:r>
            <a:rPr lang="en-US" b="0" i="1" dirty="0">
              <a:solidFill>
                <a:schemeClr val="tx2"/>
              </a:solidFill>
            </a:rPr>
            <a:t>s</a:t>
          </a:r>
          <a:endParaRPr lang="en-US" b="0" dirty="0">
            <a:solidFill>
              <a:schemeClr val="tx2"/>
            </a:solidFill>
          </a:endParaRPr>
        </a:p>
      </dgm:t>
    </dgm:pt>
    <dgm:pt modelId="{DEEFB0A2-406B-4260-8060-DE6D209E54F1}" type="parTrans" cxnId="{F9FAD56B-55FF-4F8C-9A9D-64DFAEDEC6D3}">
      <dgm:prSet/>
      <dgm:spPr/>
      <dgm:t>
        <a:bodyPr/>
        <a:lstStyle/>
        <a:p>
          <a:endParaRPr lang="en-US"/>
        </a:p>
      </dgm:t>
    </dgm:pt>
    <dgm:pt modelId="{CD435CFE-3325-4E8B-B513-6517AE7F95EA}" type="sibTrans" cxnId="{F9FAD56B-55FF-4F8C-9A9D-64DFAEDEC6D3}">
      <dgm:prSet/>
      <dgm:spPr/>
      <dgm:t>
        <a:bodyPr/>
        <a:lstStyle/>
        <a:p>
          <a:endParaRPr lang="en-US"/>
        </a:p>
      </dgm:t>
    </dgm:pt>
    <dgm:pt modelId="{E6A402C0-46EF-4EF3-880C-BA94625E0869}">
      <dgm:prSet/>
      <dgm:spPr/>
      <dgm:t>
        <a:bodyPr/>
        <a:lstStyle/>
        <a:p>
          <a:r>
            <a:rPr lang="en-US" b="0" u="sng" dirty="0">
              <a:solidFill>
                <a:schemeClr val="tx2"/>
              </a:solidFill>
            </a:rPr>
            <a:t>Output</a:t>
          </a:r>
          <a:r>
            <a:rPr lang="en-US" b="0" dirty="0">
              <a:solidFill>
                <a:schemeClr val="tx2"/>
              </a:solidFill>
            </a:rPr>
            <a:t>: A series of reversals </a:t>
          </a:r>
          <a:r>
            <a:rPr lang="en-US" b="0" i="1" dirty="0">
              <a:solidFill>
                <a:schemeClr val="tx2"/>
              </a:solidFill>
            </a:rPr>
            <a:t>r</a:t>
          </a:r>
          <a:r>
            <a:rPr lang="en-US" b="0" baseline="-25000" dirty="0">
              <a:solidFill>
                <a:schemeClr val="tx2"/>
              </a:solidFill>
            </a:rPr>
            <a:t>1</a:t>
          </a:r>
          <a:r>
            <a:rPr lang="en-US" b="0" dirty="0">
              <a:solidFill>
                <a:schemeClr val="tx2"/>
              </a:solidFill>
            </a:rPr>
            <a:t>,…</a:t>
          </a:r>
          <a:r>
            <a:rPr lang="en-US" b="0" i="1" dirty="0">
              <a:solidFill>
                <a:schemeClr val="tx2"/>
              </a:solidFill>
            </a:rPr>
            <a:t>r</a:t>
          </a:r>
          <a:r>
            <a:rPr lang="en-US" b="0" i="1" baseline="-25000" dirty="0">
              <a:solidFill>
                <a:schemeClr val="tx2"/>
              </a:solidFill>
            </a:rPr>
            <a:t>t</a:t>
          </a:r>
          <a:r>
            <a:rPr lang="en-US" b="0" baseline="-25000" dirty="0">
              <a:solidFill>
                <a:schemeClr val="tx2"/>
              </a:solidFill>
            </a:rPr>
            <a:t> </a:t>
          </a:r>
          <a:r>
            <a:rPr lang="en-US" b="0" dirty="0">
              <a:solidFill>
                <a:schemeClr val="tx2"/>
              </a:solidFill>
            </a:rPr>
            <a:t>transforming </a:t>
          </a:r>
          <a:r>
            <a:rPr lang="en-US" b="0" i="1" dirty="0">
              <a:solidFill>
                <a:schemeClr val="tx2"/>
              </a:solidFill>
            </a:rPr>
            <a:t>p</a:t>
          </a:r>
          <a:r>
            <a:rPr lang="en-US" b="0" dirty="0">
              <a:solidFill>
                <a:schemeClr val="tx2"/>
              </a:solidFill>
            </a:rPr>
            <a:t> into </a:t>
          </a:r>
          <a:r>
            <a:rPr lang="en-US" b="0" i="1" dirty="0">
              <a:solidFill>
                <a:schemeClr val="tx2"/>
              </a:solidFill>
            </a:rPr>
            <a:t>s</a:t>
          </a:r>
          <a:r>
            <a:rPr lang="en-US" b="0" dirty="0">
              <a:solidFill>
                <a:schemeClr val="tx2"/>
              </a:solidFill>
            </a:rPr>
            <a:t>, such that </a:t>
          </a:r>
          <a:r>
            <a:rPr lang="en-US" b="0" i="1" dirty="0">
              <a:solidFill>
                <a:schemeClr val="tx2"/>
              </a:solidFill>
            </a:rPr>
            <a:t>t</a:t>
          </a:r>
          <a:r>
            <a:rPr lang="en-US" b="0" dirty="0">
              <a:solidFill>
                <a:schemeClr val="tx2"/>
              </a:solidFill>
            </a:rPr>
            <a:t> is minimum</a:t>
          </a:r>
        </a:p>
      </dgm:t>
    </dgm:pt>
    <dgm:pt modelId="{EC1752CF-E2A2-49DE-BAD5-FAA455B7A7CA}" type="parTrans" cxnId="{EB6034A4-B823-4AE6-A7CA-D42BB85AAA90}">
      <dgm:prSet/>
      <dgm:spPr/>
      <dgm:t>
        <a:bodyPr/>
        <a:lstStyle/>
        <a:p>
          <a:endParaRPr lang="en-US"/>
        </a:p>
      </dgm:t>
    </dgm:pt>
    <dgm:pt modelId="{0658BDE5-6C84-40A9-B7DC-8F237DC71912}" type="sibTrans" cxnId="{EB6034A4-B823-4AE6-A7CA-D42BB85AAA90}">
      <dgm:prSet/>
      <dgm:spPr/>
      <dgm:t>
        <a:bodyPr/>
        <a:lstStyle/>
        <a:p>
          <a:endParaRPr lang="en-US"/>
        </a:p>
      </dgm:t>
    </dgm:pt>
    <dgm:pt modelId="{D2500F6A-29A2-4750-8A0B-10C94C85ED48}">
      <dgm:prSet/>
      <dgm:spPr/>
      <dgm:t>
        <a:bodyPr/>
        <a:lstStyle/>
        <a:p>
          <a:r>
            <a:rPr lang="en-US" b="0" i="1" dirty="0">
              <a:solidFill>
                <a:schemeClr val="tx2"/>
              </a:solidFill>
            </a:rPr>
            <a:t>t</a:t>
          </a:r>
          <a:r>
            <a:rPr lang="en-US" b="0" dirty="0">
              <a:solidFill>
                <a:schemeClr val="tx2"/>
              </a:solidFill>
            </a:rPr>
            <a:t> - reversal distance between </a:t>
          </a:r>
          <a:r>
            <a:rPr lang="en-US" b="0" i="1" dirty="0">
              <a:solidFill>
                <a:schemeClr val="tx2"/>
              </a:solidFill>
            </a:rPr>
            <a:t>p</a:t>
          </a:r>
          <a:r>
            <a:rPr lang="en-US" b="0" dirty="0">
              <a:solidFill>
                <a:schemeClr val="tx2"/>
              </a:solidFill>
            </a:rPr>
            <a:t> and </a:t>
          </a:r>
          <a:r>
            <a:rPr lang="en-US" b="0" i="1" dirty="0">
              <a:solidFill>
                <a:schemeClr val="tx2"/>
              </a:solidFill>
            </a:rPr>
            <a:t>s</a:t>
          </a:r>
          <a:endParaRPr lang="en-US" b="0" dirty="0">
            <a:solidFill>
              <a:schemeClr val="tx2"/>
            </a:solidFill>
          </a:endParaRPr>
        </a:p>
      </dgm:t>
    </dgm:pt>
    <dgm:pt modelId="{1B0AB8E6-7B19-42C7-BD52-78EA77F0722E}" type="parTrans" cxnId="{27BBFA0E-C624-4662-9451-D148BF43CA4F}">
      <dgm:prSet/>
      <dgm:spPr/>
      <dgm:t>
        <a:bodyPr/>
        <a:lstStyle/>
        <a:p>
          <a:endParaRPr lang="en-US"/>
        </a:p>
      </dgm:t>
    </dgm:pt>
    <dgm:pt modelId="{71624B89-E9E1-4DCF-A5DD-B0C76E9F5E06}" type="sibTrans" cxnId="{27BBFA0E-C624-4662-9451-D148BF43CA4F}">
      <dgm:prSet/>
      <dgm:spPr/>
      <dgm:t>
        <a:bodyPr/>
        <a:lstStyle/>
        <a:p>
          <a:endParaRPr lang="en-US"/>
        </a:p>
      </dgm:t>
    </dgm:pt>
    <dgm:pt modelId="{984A4C5A-8BE6-42EE-90A1-7625392683A7}">
      <dgm:prSet/>
      <dgm:spPr/>
      <dgm:t>
        <a:bodyPr/>
        <a:lstStyle/>
        <a:p>
          <a:r>
            <a:rPr lang="en-US" b="0" i="1" dirty="0">
              <a:solidFill>
                <a:schemeClr val="tx2"/>
              </a:solidFill>
            </a:rPr>
            <a:t>d</a:t>
          </a:r>
          <a:r>
            <a:rPr lang="en-US" b="0" dirty="0">
              <a:solidFill>
                <a:schemeClr val="tx2"/>
              </a:solidFill>
            </a:rPr>
            <a:t>(</a:t>
          </a:r>
          <a:r>
            <a:rPr lang="en-US" b="0" i="1" dirty="0">
              <a:solidFill>
                <a:schemeClr val="tx2"/>
              </a:solidFill>
            </a:rPr>
            <a:t>p</a:t>
          </a:r>
          <a:r>
            <a:rPr lang="en-US" b="0" dirty="0">
              <a:solidFill>
                <a:schemeClr val="tx2"/>
              </a:solidFill>
            </a:rPr>
            <a:t>, s) - smallest possible value of </a:t>
          </a:r>
          <a:r>
            <a:rPr lang="en-US" b="0" i="1" dirty="0">
              <a:solidFill>
                <a:schemeClr val="tx2"/>
              </a:solidFill>
            </a:rPr>
            <a:t>t</a:t>
          </a:r>
          <a:r>
            <a:rPr lang="en-US" b="0" dirty="0">
              <a:solidFill>
                <a:schemeClr val="tx2"/>
              </a:solidFill>
            </a:rPr>
            <a:t>, given </a:t>
          </a:r>
          <a:r>
            <a:rPr lang="en-US" b="0" i="1" dirty="0">
              <a:solidFill>
                <a:schemeClr val="tx2"/>
              </a:solidFill>
            </a:rPr>
            <a:t>p</a:t>
          </a:r>
          <a:r>
            <a:rPr lang="en-US" b="0" dirty="0">
              <a:solidFill>
                <a:schemeClr val="tx2"/>
              </a:solidFill>
            </a:rPr>
            <a:t> and s</a:t>
          </a:r>
        </a:p>
      </dgm:t>
    </dgm:pt>
    <dgm:pt modelId="{5C7E7FEF-1431-48EF-8699-149AA215A5F4}" type="parTrans" cxnId="{12A2330D-5E58-4379-97F9-40765982B88A}">
      <dgm:prSet/>
      <dgm:spPr/>
      <dgm:t>
        <a:bodyPr/>
        <a:lstStyle/>
        <a:p>
          <a:endParaRPr lang="en-US"/>
        </a:p>
      </dgm:t>
    </dgm:pt>
    <dgm:pt modelId="{D4C245C3-DC12-4351-9306-2189FC13E453}" type="sibTrans" cxnId="{12A2330D-5E58-4379-97F9-40765982B88A}">
      <dgm:prSet/>
      <dgm:spPr/>
      <dgm:t>
        <a:bodyPr/>
        <a:lstStyle/>
        <a:p>
          <a:endParaRPr lang="en-US"/>
        </a:p>
      </dgm:t>
    </dgm:pt>
    <dgm:pt modelId="{2AA9BC98-F74D-4529-8103-A0861BABCD5F}" type="pres">
      <dgm:prSet presAssocID="{C8A7ED50-AE45-4DF4-9BDE-239C943224F5}" presName="linear" presStyleCnt="0">
        <dgm:presLayoutVars>
          <dgm:animLvl val="lvl"/>
          <dgm:resizeHandles val="exact"/>
        </dgm:presLayoutVars>
      </dgm:prSet>
      <dgm:spPr/>
    </dgm:pt>
    <dgm:pt modelId="{855E5ADB-EA30-412F-8BCF-89B0E9FC829D}" type="pres">
      <dgm:prSet presAssocID="{F50B4B11-C49F-41C0-B35F-5A52019328A8}" presName="parentText" presStyleLbl="node1" presStyleIdx="0" presStyleCnt="5">
        <dgm:presLayoutVars>
          <dgm:chMax val="0"/>
          <dgm:bulletEnabled val="1"/>
        </dgm:presLayoutVars>
      </dgm:prSet>
      <dgm:spPr/>
    </dgm:pt>
    <dgm:pt modelId="{E48201D2-D3E1-479D-B19E-643C07196C59}" type="pres">
      <dgm:prSet presAssocID="{2736EF44-679F-4CA0-B0E2-4345BAF4EF3B}" presName="spacer" presStyleCnt="0"/>
      <dgm:spPr/>
    </dgm:pt>
    <dgm:pt modelId="{56E54DB5-46B5-4804-9D4D-FFDC0551E3BC}" type="pres">
      <dgm:prSet presAssocID="{FE176070-7A12-4E61-A8EC-CC87765C478A}" presName="parentText" presStyleLbl="node1" presStyleIdx="1" presStyleCnt="5">
        <dgm:presLayoutVars>
          <dgm:chMax val="0"/>
          <dgm:bulletEnabled val="1"/>
        </dgm:presLayoutVars>
      </dgm:prSet>
      <dgm:spPr/>
    </dgm:pt>
    <dgm:pt modelId="{DE39BE60-D381-472A-95AD-CBB30D61CC23}" type="pres">
      <dgm:prSet presAssocID="{CD435CFE-3325-4E8B-B513-6517AE7F95EA}" presName="spacer" presStyleCnt="0"/>
      <dgm:spPr/>
    </dgm:pt>
    <dgm:pt modelId="{2E881FCA-BBFC-4E28-88ED-E0C2034022D8}" type="pres">
      <dgm:prSet presAssocID="{E6A402C0-46EF-4EF3-880C-BA94625E0869}" presName="parentText" presStyleLbl="node1" presStyleIdx="2" presStyleCnt="5">
        <dgm:presLayoutVars>
          <dgm:chMax val="0"/>
          <dgm:bulletEnabled val="1"/>
        </dgm:presLayoutVars>
      </dgm:prSet>
      <dgm:spPr/>
    </dgm:pt>
    <dgm:pt modelId="{4BF1FC81-DD40-479E-847D-351D826550DB}" type="pres">
      <dgm:prSet presAssocID="{0658BDE5-6C84-40A9-B7DC-8F237DC71912}" presName="spacer" presStyleCnt="0"/>
      <dgm:spPr/>
    </dgm:pt>
    <dgm:pt modelId="{234367B2-4ECF-45E2-8C89-11A4E46D31AA}" type="pres">
      <dgm:prSet presAssocID="{D2500F6A-29A2-4750-8A0B-10C94C85ED48}" presName="parentText" presStyleLbl="node1" presStyleIdx="3" presStyleCnt="5">
        <dgm:presLayoutVars>
          <dgm:chMax val="0"/>
          <dgm:bulletEnabled val="1"/>
        </dgm:presLayoutVars>
      </dgm:prSet>
      <dgm:spPr/>
    </dgm:pt>
    <dgm:pt modelId="{85C3D5DB-5087-4A08-8EAB-3ED81177596C}" type="pres">
      <dgm:prSet presAssocID="{71624B89-E9E1-4DCF-A5DD-B0C76E9F5E06}" presName="spacer" presStyleCnt="0"/>
      <dgm:spPr/>
    </dgm:pt>
    <dgm:pt modelId="{F3957426-0E7F-432D-96BC-BF126C300D90}" type="pres">
      <dgm:prSet presAssocID="{984A4C5A-8BE6-42EE-90A1-7625392683A7}" presName="parentText" presStyleLbl="node1" presStyleIdx="4" presStyleCnt="5">
        <dgm:presLayoutVars>
          <dgm:chMax val="0"/>
          <dgm:bulletEnabled val="1"/>
        </dgm:presLayoutVars>
      </dgm:prSet>
      <dgm:spPr/>
    </dgm:pt>
  </dgm:ptLst>
  <dgm:cxnLst>
    <dgm:cxn modelId="{853C3602-35ED-4409-A6D6-ADC3B8DD860F}" srcId="{C8A7ED50-AE45-4DF4-9BDE-239C943224F5}" destId="{F50B4B11-C49F-41C0-B35F-5A52019328A8}" srcOrd="0" destOrd="0" parTransId="{A48317F6-D44D-4FC8-9CE8-B0905D525387}" sibTransId="{2736EF44-679F-4CA0-B0E2-4345BAF4EF3B}"/>
    <dgm:cxn modelId="{12A2330D-5E58-4379-97F9-40765982B88A}" srcId="{C8A7ED50-AE45-4DF4-9BDE-239C943224F5}" destId="{984A4C5A-8BE6-42EE-90A1-7625392683A7}" srcOrd="4" destOrd="0" parTransId="{5C7E7FEF-1431-48EF-8699-149AA215A5F4}" sibTransId="{D4C245C3-DC12-4351-9306-2189FC13E453}"/>
    <dgm:cxn modelId="{27BBFA0E-C624-4662-9451-D148BF43CA4F}" srcId="{C8A7ED50-AE45-4DF4-9BDE-239C943224F5}" destId="{D2500F6A-29A2-4750-8A0B-10C94C85ED48}" srcOrd="3" destOrd="0" parTransId="{1B0AB8E6-7B19-42C7-BD52-78EA77F0722E}" sibTransId="{71624B89-E9E1-4DCF-A5DD-B0C76E9F5E06}"/>
    <dgm:cxn modelId="{3F3E8744-931D-4FDF-BB81-49A4F8A7E92E}" type="presOf" srcId="{E6A402C0-46EF-4EF3-880C-BA94625E0869}" destId="{2E881FCA-BBFC-4E28-88ED-E0C2034022D8}" srcOrd="0" destOrd="0" presId="urn:microsoft.com/office/officeart/2005/8/layout/vList2"/>
    <dgm:cxn modelId="{BFBD0D4A-E9B3-478F-8F60-996D6E36BBBA}" type="presOf" srcId="{984A4C5A-8BE6-42EE-90A1-7625392683A7}" destId="{F3957426-0E7F-432D-96BC-BF126C300D90}" srcOrd="0" destOrd="0" presId="urn:microsoft.com/office/officeart/2005/8/layout/vList2"/>
    <dgm:cxn modelId="{F9FAD56B-55FF-4F8C-9A9D-64DFAEDEC6D3}" srcId="{C8A7ED50-AE45-4DF4-9BDE-239C943224F5}" destId="{FE176070-7A12-4E61-A8EC-CC87765C478A}" srcOrd="1" destOrd="0" parTransId="{DEEFB0A2-406B-4260-8060-DE6D209E54F1}" sibTransId="{CD435CFE-3325-4E8B-B513-6517AE7F95EA}"/>
    <dgm:cxn modelId="{1AC58478-A7F4-4448-AC98-B5231AEF61A5}" type="presOf" srcId="{C8A7ED50-AE45-4DF4-9BDE-239C943224F5}" destId="{2AA9BC98-F74D-4529-8103-A0861BABCD5F}" srcOrd="0" destOrd="0" presId="urn:microsoft.com/office/officeart/2005/8/layout/vList2"/>
    <dgm:cxn modelId="{EB6034A4-B823-4AE6-A7CA-D42BB85AAA90}" srcId="{C8A7ED50-AE45-4DF4-9BDE-239C943224F5}" destId="{E6A402C0-46EF-4EF3-880C-BA94625E0869}" srcOrd="2" destOrd="0" parTransId="{EC1752CF-E2A2-49DE-BAD5-FAA455B7A7CA}" sibTransId="{0658BDE5-6C84-40A9-B7DC-8F237DC71912}"/>
    <dgm:cxn modelId="{678CF1AA-B20E-4F97-9A60-1CD8B9DB4D5F}" type="presOf" srcId="{D2500F6A-29A2-4750-8A0B-10C94C85ED48}" destId="{234367B2-4ECF-45E2-8C89-11A4E46D31AA}" srcOrd="0" destOrd="0" presId="urn:microsoft.com/office/officeart/2005/8/layout/vList2"/>
    <dgm:cxn modelId="{CECBC5DE-1686-457C-A535-112D6DBF336B}" type="presOf" srcId="{F50B4B11-C49F-41C0-B35F-5A52019328A8}" destId="{855E5ADB-EA30-412F-8BCF-89B0E9FC829D}" srcOrd="0" destOrd="0" presId="urn:microsoft.com/office/officeart/2005/8/layout/vList2"/>
    <dgm:cxn modelId="{F0A5E9E6-3632-4884-9AC4-A96B2A175F2B}" type="presOf" srcId="{FE176070-7A12-4E61-A8EC-CC87765C478A}" destId="{56E54DB5-46B5-4804-9D4D-FFDC0551E3BC}" srcOrd="0" destOrd="0" presId="urn:microsoft.com/office/officeart/2005/8/layout/vList2"/>
    <dgm:cxn modelId="{71B3A448-EFF7-442A-8458-F93AAC51DD4F}" type="presParOf" srcId="{2AA9BC98-F74D-4529-8103-A0861BABCD5F}" destId="{855E5ADB-EA30-412F-8BCF-89B0E9FC829D}" srcOrd="0" destOrd="0" presId="urn:microsoft.com/office/officeart/2005/8/layout/vList2"/>
    <dgm:cxn modelId="{75EEA2BF-E132-411D-AB50-07169F5B9094}" type="presParOf" srcId="{2AA9BC98-F74D-4529-8103-A0861BABCD5F}" destId="{E48201D2-D3E1-479D-B19E-643C07196C59}" srcOrd="1" destOrd="0" presId="urn:microsoft.com/office/officeart/2005/8/layout/vList2"/>
    <dgm:cxn modelId="{0B4268ED-2AFA-4444-8616-7630C335CB4B}" type="presParOf" srcId="{2AA9BC98-F74D-4529-8103-A0861BABCD5F}" destId="{56E54DB5-46B5-4804-9D4D-FFDC0551E3BC}" srcOrd="2" destOrd="0" presId="urn:microsoft.com/office/officeart/2005/8/layout/vList2"/>
    <dgm:cxn modelId="{E2167D09-E509-424A-9B0C-9C6BAA1EDCAD}" type="presParOf" srcId="{2AA9BC98-F74D-4529-8103-A0861BABCD5F}" destId="{DE39BE60-D381-472A-95AD-CBB30D61CC23}" srcOrd="3" destOrd="0" presId="urn:microsoft.com/office/officeart/2005/8/layout/vList2"/>
    <dgm:cxn modelId="{8C38DC92-C8BA-48A3-9E00-FC90BC6AF9BB}" type="presParOf" srcId="{2AA9BC98-F74D-4529-8103-A0861BABCD5F}" destId="{2E881FCA-BBFC-4E28-88ED-E0C2034022D8}" srcOrd="4" destOrd="0" presId="urn:microsoft.com/office/officeart/2005/8/layout/vList2"/>
    <dgm:cxn modelId="{75538A8E-7811-4A4E-AE7D-FBBE2C8148DB}" type="presParOf" srcId="{2AA9BC98-F74D-4529-8103-A0861BABCD5F}" destId="{4BF1FC81-DD40-479E-847D-351D826550DB}" srcOrd="5" destOrd="0" presId="urn:microsoft.com/office/officeart/2005/8/layout/vList2"/>
    <dgm:cxn modelId="{A7F4AE4F-FDAC-4FCB-ADCB-75CBDFF2143D}" type="presParOf" srcId="{2AA9BC98-F74D-4529-8103-A0861BABCD5F}" destId="{234367B2-4ECF-45E2-8C89-11A4E46D31AA}" srcOrd="6" destOrd="0" presId="urn:microsoft.com/office/officeart/2005/8/layout/vList2"/>
    <dgm:cxn modelId="{E2141AD1-E090-468F-8ADC-E6BF6C5431A8}" type="presParOf" srcId="{2AA9BC98-F74D-4529-8103-A0861BABCD5F}" destId="{85C3D5DB-5087-4A08-8EAB-3ED81177596C}" srcOrd="7" destOrd="0" presId="urn:microsoft.com/office/officeart/2005/8/layout/vList2"/>
    <dgm:cxn modelId="{DD372703-8677-4B6E-BF23-E2466B4FC476}" type="presParOf" srcId="{2AA9BC98-F74D-4529-8103-A0861BABCD5F}" destId="{F3957426-0E7F-432D-96BC-BF126C300D9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2CE57C-5110-48BB-9E5D-FBB7BC5FF2EE}"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1449E683-3143-4788-B9AF-54A18F8BA1F3}">
      <dgm:prSet/>
      <dgm:spPr/>
      <dgm:t>
        <a:bodyPr/>
        <a:lstStyle/>
        <a:p>
          <a:r>
            <a:rPr lang="en-US" u="sng" dirty="0">
              <a:solidFill>
                <a:schemeClr val="tx2"/>
              </a:solidFill>
            </a:rPr>
            <a:t>SimpleReversalSort(</a:t>
          </a:r>
          <a:r>
            <a:rPr lang="en-US" i="1" u="sng" dirty="0">
              <a:solidFill>
                <a:schemeClr val="tx2"/>
              </a:solidFill>
            </a:rPr>
            <a:t>p</a:t>
          </a:r>
          <a:r>
            <a:rPr lang="en-US" u="sng" dirty="0">
              <a:solidFill>
                <a:schemeClr val="tx2"/>
              </a:solidFill>
            </a:rPr>
            <a:t>)</a:t>
          </a:r>
          <a:endParaRPr lang="en-US" dirty="0">
            <a:solidFill>
              <a:schemeClr val="tx2"/>
            </a:solidFill>
          </a:endParaRPr>
        </a:p>
      </dgm:t>
    </dgm:pt>
    <dgm:pt modelId="{2C4724B8-8757-420F-90B1-8AEC746F443A}" type="parTrans" cxnId="{0617D115-3F06-4B48-BA21-1ADB4E475BDC}">
      <dgm:prSet/>
      <dgm:spPr/>
      <dgm:t>
        <a:bodyPr/>
        <a:lstStyle/>
        <a:p>
          <a:endParaRPr lang="en-US"/>
        </a:p>
      </dgm:t>
    </dgm:pt>
    <dgm:pt modelId="{27FA4A2A-7F3A-4B30-8831-DBC701C2EAC8}" type="sibTrans" cxnId="{0617D115-3F06-4B48-BA21-1ADB4E475BDC}">
      <dgm:prSet/>
      <dgm:spPr/>
      <dgm:t>
        <a:bodyPr/>
        <a:lstStyle/>
        <a:p>
          <a:endParaRPr lang="en-US"/>
        </a:p>
      </dgm:t>
    </dgm:pt>
    <dgm:pt modelId="{D992E223-5153-44E8-9353-AF7FF4BADC72}">
      <dgm:prSet/>
      <dgm:spPr/>
      <dgm:t>
        <a:bodyPr/>
        <a:lstStyle/>
        <a:p>
          <a:r>
            <a:rPr lang="en-US" b="1" dirty="0">
              <a:solidFill>
                <a:schemeClr val="tx2"/>
              </a:solidFill>
            </a:rPr>
            <a:t>for</a:t>
          </a:r>
          <a:r>
            <a:rPr lang="en-US" dirty="0">
              <a:solidFill>
                <a:schemeClr val="tx2"/>
              </a:solidFill>
            </a:rPr>
            <a:t>  </a:t>
          </a:r>
          <a:r>
            <a:rPr lang="en-US" i="1" dirty="0" err="1">
              <a:solidFill>
                <a:schemeClr val="tx2"/>
              </a:solidFill>
            </a:rPr>
            <a:t>i</a:t>
          </a:r>
          <a:r>
            <a:rPr lang="en-US" dirty="0">
              <a:solidFill>
                <a:schemeClr val="tx2"/>
              </a:solidFill>
            </a:rPr>
            <a:t> </a:t>
          </a:r>
          <a:r>
            <a:rPr lang="en-US" dirty="0">
              <a:solidFill>
                <a:schemeClr val="tx2"/>
              </a:solidFill>
              <a:sym typeface="Wingdings" panose="05000000000000000000" pitchFamily="2" charset="2"/>
            </a:rPr>
            <a:t></a:t>
          </a:r>
          <a:r>
            <a:rPr lang="en-US" dirty="0">
              <a:solidFill>
                <a:schemeClr val="tx2"/>
              </a:solidFill>
            </a:rPr>
            <a:t> </a:t>
          </a:r>
          <a:r>
            <a:rPr lang="en-US" i="1" dirty="0">
              <a:solidFill>
                <a:schemeClr val="tx2"/>
              </a:solidFill>
            </a:rPr>
            <a:t>1</a:t>
          </a:r>
          <a:r>
            <a:rPr lang="en-US" dirty="0">
              <a:solidFill>
                <a:schemeClr val="tx2"/>
              </a:solidFill>
            </a:rPr>
            <a:t> to </a:t>
          </a:r>
          <a:r>
            <a:rPr lang="en-US" i="1" dirty="0">
              <a:solidFill>
                <a:schemeClr val="tx2"/>
              </a:solidFill>
            </a:rPr>
            <a:t>n – 1</a:t>
          </a:r>
          <a:endParaRPr lang="en-US" dirty="0">
            <a:solidFill>
              <a:schemeClr val="tx2"/>
            </a:solidFill>
          </a:endParaRPr>
        </a:p>
      </dgm:t>
    </dgm:pt>
    <dgm:pt modelId="{13CBA9C4-741B-4D5A-8517-5E97A690F5C8}" type="parTrans" cxnId="{8DE9FA07-1B7A-4B9D-A3C5-9A45254FEA8F}">
      <dgm:prSet/>
      <dgm:spPr/>
      <dgm:t>
        <a:bodyPr/>
        <a:lstStyle/>
        <a:p>
          <a:endParaRPr lang="en-US"/>
        </a:p>
      </dgm:t>
    </dgm:pt>
    <dgm:pt modelId="{532D2968-F74A-406A-A2EA-27DF7ECEF125}" type="sibTrans" cxnId="{8DE9FA07-1B7A-4B9D-A3C5-9A45254FEA8F}">
      <dgm:prSet/>
      <dgm:spPr/>
      <dgm:t>
        <a:bodyPr/>
        <a:lstStyle/>
        <a:p>
          <a:endParaRPr lang="en-US"/>
        </a:p>
      </dgm:t>
    </dgm:pt>
    <dgm:pt modelId="{FA1F1281-EB02-4E24-9B45-3C009A9BE1D1}">
      <dgm:prSet/>
      <dgm:spPr/>
      <dgm:t>
        <a:bodyPr/>
        <a:lstStyle/>
        <a:p>
          <a:r>
            <a:rPr lang="en-US" i="1" dirty="0">
              <a:solidFill>
                <a:schemeClr val="tx2"/>
              </a:solidFill>
            </a:rPr>
            <a:t>	j</a:t>
          </a:r>
          <a:r>
            <a:rPr lang="en-US" dirty="0">
              <a:solidFill>
                <a:schemeClr val="tx2"/>
              </a:solidFill>
            </a:rPr>
            <a:t> </a:t>
          </a:r>
          <a:r>
            <a:rPr lang="en-US" dirty="0">
              <a:solidFill>
                <a:schemeClr val="tx2"/>
              </a:solidFill>
              <a:sym typeface="Wingdings" panose="05000000000000000000" pitchFamily="2" charset="2"/>
            </a:rPr>
            <a:t></a:t>
          </a:r>
          <a:r>
            <a:rPr lang="en-US" dirty="0">
              <a:solidFill>
                <a:schemeClr val="tx2"/>
              </a:solidFill>
            </a:rPr>
            <a:t> position of element </a:t>
          </a:r>
          <a:r>
            <a:rPr lang="en-US" i="1" dirty="0" err="1">
              <a:solidFill>
                <a:schemeClr val="tx2"/>
              </a:solidFill>
            </a:rPr>
            <a:t>i</a:t>
          </a:r>
          <a:r>
            <a:rPr lang="en-US" dirty="0">
              <a:solidFill>
                <a:schemeClr val="tx2"/>
              </a:solidFill>
            </a:rPr>
            <a:t> in </a:t>
          </a:r>
          <a:r>
            <a:rPr lang="en-US" i="1" dirty="0">
              <a:solidFill>
                <a:schemeClr val="tx2"/>
              </a:solidFill>
            </a:rPr>
            <a:t>p </a:t>
          </a:r>
          <a:r>
            <a:rPr lang="en-US" dirty="0">
              <a:solidFill>
                <a:schemeClr val="tx2"/>
              </a:solidFill>
            </a:rPr>
            <a:t>(i.e., </a:t>
          </a:r>
          <a:r>
            <a:rPr lang="en-US" i="1" dirty="0" err="1">
              <a:solidFill>
                <a:schemeClr val="tx2"/>
              </a:solidFill>
            </a:rPr>
            <a:t>p</a:t>
          </a:r>
          <a:r>
            <a:rPr lang="en-US" i="1" baseline="-25000" dirty="0" err="1">
              <a:solidFill>
                <a:schemeClr val="tx2"/>
              </a:solidFill>
            </a:rPr>
            <a:t>j</a:t>
          </a:r>
          <a:r>
            <a:rPr lang="en-US" dirty="0">
              <a:solidFill>
                <a:schemeClr val="tx2"/>
              </a:solidFill>
            </a:rPr>
            <a:t> = </a:t>
          </a:r>
          <a:r>
            <a:rPr lang="en-US" i="1" dirty="0" err="1">
              <a:solidFill>
                <a:schemeClr val="tx2"/>
              </a:solidFill>
            </a:rPr>
            <a:t>i</a:t>
          </a:r>
          <a:r>
            <a:rPr lang="en-US" dirty="0">
              <a:solidFill>
                <a:schemeClr val="tx2"/>
              </a:solidFill>
            </a:rPr>
            <a:t>)</a:t>
          </a:r>
        </a:p>
      </dgm:t>
    </dgm:pt>
    <dgm:pt modelId="{D1EDAEFC-6C6D-4035-9F0E-88E2E9C6337B}" type="parTrans" cxnId="{9297F868-2E3C-436E-AB2D-C9EA9270E82F}">
      <dgm:prSet/>
      <dgm:spPr/>
      <dgm:t>
        <a:bodyPr/>
        <a:lstStyle/>
        <a:p>
          <a:endParaRPr lang="en-US"/>
        </a:p>
      </dgm:t>
    </dgm:pt>
    <dgm:pt modelId="{C8B78097-15DE-4BE8-9326-1EC98D3BB736}" type="sibTrans" cxnId="{9297F868-2E3C-436E-AB2D-C9EA9270E82F}">
      <dgm:prSet/>
      <dgm:spPr/>
      <dgm:t>
        <a:bodyPr/>
        <a:lstStyle/>
        <a:p>
          <a:endParaRPr lang="en-US"/>
        </a:p>
      </dgm:t>
    </dgm:pt>
    <dgm:pt modelId="{756FBCBC-764A-4D61-952D-8FD17496E222}">
      <dgm:prSet/>
      <dgm:spPr/>
      <dgm:t>
        <a:bodyPr/>
        <a:lstStyle/>
        <a:p>
          <a:r>
            <a:rPr lang="en-US" b="1" dirty="0">
              <a:solidFill>
                <a:schemeClr val="tx2"/>
              </a:solidFill>
            </a:rPr>
            <a:t>	if</a:t>
          </a:r>
          <a:r>
            <a:rPr lang="en-US" dirty="0">
              <a:solidFill>
                <a:schemeClr val="tx2"/>
              </a:solidFill>
            </a:rPr>
            <a:t>  </a:t>
          </a:r>
          <a:r>
            <a:rPr lang="en-US" i="1" dirty="0">
              <a:solidFill>
                <a:schemeClr val="tx2"/>
              </a:solidFill>
            </a:rPr>
            <a:t>j </a:t>
          </a:r>
          <a:r>
            <a:rPr lang="en-US" dirty="0">
              <a:solidFill>
                <a:schemeClr val="tx2"/>
              </a:solidFill>
            </a:rPr>
            <a:t>≠</a:t>
          </a:r>
          <a:r>
            <a:rPr lang="en-US" i="1" dirty="0" err="1">
              <a:solidFill>
                <a:schemeClr val="tx2"/>
              </a:solidFill>
            </a:rPr>
            <a:t>i</a:t>
          </a:r>
          <a:endParaRPr lang="en-US" dirty="0">
            <a:solidFill>
              <a:schemeClr val="tx2"/>
            </a:solidFill>
          </a:endParaRPr>
        </a:p>
      </dgm:t>
    </dgm:pt>
    <dgm:pt modelId="{15DAAC68-6169-4830-BD90-8DD65D6594DD}" type="parTrans" cxnId="{EA5848B9-BC13-4950-9A7E-EBE0D3ED4D72}">
      <dgm:prSet/>
      <dgm:spPr/>
      <dgm:t>
        <a:bodyPr/>
        <a:lstStyle/>
        <a:p>
          <a:endParaRPr lang="en-US"/>
        </a:p>
      </dgm:t>
    </dgm:pt>
    <dgm:pt modelId="{C72D9336-245E-44CD-AE34-B6A1E545B777}" type="sibTrans" cxnId="{EA5848B9-BC13-4950-9A7E-EBE0D3ED4D72}">
      <dgm:prSet/>
      <dgm:spPr/>
      <dgm:t>
        <a:bodyPr/>
        <a:lstStyle/>
        <a:p>
          <a:endParaRPr lang="en-US"/>
        </a:p>
      </dgm:t>
    </dgm:pt>
    <dgm:pt modelId="{9077AA56-FC55-4E1D-AE68-3ABB694A1BA5}">
      <dgm:prSet/>
      <dgm:spPr/>
      <dgm:t>
        <a:bodyPr/>
        <a:lstStyle/>
        <a:p>
          <a:r>
            <a:rPr lang="en-US" i="1" dirty="0">
              <a:solidFill>
                <a:schemeClr val="tx2"/>
              </a:solidFill>
            </a:rPr>
            <a:t>	   p</a:t>
          </a:r>
          <a:r>
            <a:rPr lang="en-US" dirty="0">
              <a:solidFill>
                <a:schemeClr val="tx2"/>
              </a:solidFill>
            </a:rPr>
            <a:t> </a:t>
          </a:r>
          <a:r>
            <a:rPr lang="en-US" dirty="0">
              <a:solidFill>
                <a:schemeClr val="tx2"/>
              </a:solidFill>
              <a:sym typeface="Wingdings" panose="05000000000000000000" pitchFamily="2" charset="2"/>
            </a:rPr>
            <a:t></a:t>
          </a:r>
          <a:r>
            <a:rPr lang="en-US" dirty="0">
              <a:solidFill>
                <a:schemeClr val="tx2"/>
              </a:solidFill>
            </a:rPr>
            <a:t> </a:t>
          </a:r>
          <a:r>
            <a:rPr lang="en-US" i="1" dirty="0">
              <a:solidFill>
                <a:schemeClr val="tx2"/>
              </a:solidFill>
            </a:rPr>
            <a:t>p</a:t>
          </a:r>
          <a:r>
            <a:rPr lang="en-US" dirty="0">
              <a:solidFill>
                <a:schemeClr val="tx2"/>
              </a:solidFill>
            </a:rPr>
            <a:t> * </a:t>
          </a:r>
          <a:r>
            <a:rPr lang="en-US" i="1" dirty="0">
              <a:solidFill>
                <a:schemeClr val="tx2"/>
              </a:solidFill>
            </a:rPr>
            <a:t>r</a:t>
          </a:r>
          <a:r>
            <a:rPr lang="en-US" dirty="0">
              <a:solidFill>
                <a:schemeClr val="tx2"/>
              </a:solidFill>
            </a:rPr>
            <a:t>(</a:t>
          </a:r>
          <a:r>
            <a:rPr lang="en-US" i="1" dirty="0" err="1">
              <a:solidFill>
                <a:schemeClr val="tx2"/>
              </a:solidFill>
            </a:rPr>
            <a:t>i</a:t>
          </a:r>
          <a:r>
            <a:rPr lang="en-US" i="1" dirty="0">
              <a:solidFill>
                <a:schemeClr val="tx2"/>
              </a:solidFill>
            </a:rPr>
            <a:t>, j</a:t>
          </a:r>
          <a:r>
            <a:rPr lang="en-US" dirty="0">
              <a:solidFill>
                <a:schemeClr val="tx2"/>
              </a:solidFill>
            </a:rPr>
            <a:t>)</a:t>
          </a:r>
        </a:p>
      </dgm:t>
    </dgm:pt>
    <dgm:pt modelId="{671192AB-6CC2-423D-9369-15A10EE83866}" type="parTrans" cxnId="{02B8A5F7-CAF4-4D71-8D12-9A71794BFABE}">
      <dgm:prSet/>
      <dgm:spPr/>
      <dgm:t>
        <a:bodyPr/>
        <a:lstStyle/>
        <a:p>
          <a:endParaRPr lang="en-US"/>
        </a:p>
      </dgm:t>
    </dgm:pt>
    <dgm:pt modelId="{36F17891-A1B5-4D88-B777-D40383AC52D6}" type="sibTrans" cxnId="{02B8A5F7-CAF4-4D71-8D12-9A71794BFABE}">
      <dgm:prSet/>
      <dgm:spPr/>
      <dgm:t>
        <a:bodyPr/>
        <a:lstStyle/>
        <a:p>
          <a:endParaRPr lang="en-US"/>
        </a:p>
      </dgm:t>
    </dgm:pt>
    <dgm:pt modelId="{5F7C89E9-1838-4D1E-B510-AE262018589E}">
      <dgm:prSet/>
      <dgm:spPr/>
      <dgm:t>
        <a:bodyPr/>
        <a:lstStyle/>
        <a:p>
          <a:r>
            <a:rPr lang="en-US" b="1" dirty="0">
              <a:solidFill>
                <a:schemeClr val="tx2"/>
              </a:solidFill>
            </a:rPr>
            <a:t>	   output</a:t>
          </a:r>
          <a:r>
            <a:rPr lang="en-US" dirty="0">
              <a:solidFill>
                <a:schemeClr val="tx2"/>
              </a:solidFill>
            </a:rPr>
            <a:t> </a:t>
          </a:r>
          <a:r>
            <a:rPr lang="en-US" i="1" dirty="0">
              <a:solidFill>
                <a:schemeClr val="tx2"/>
              </a:solidFill>
            </a:rPr>
            <a:t>p</a:t>
          </a:r>
          <a:endParaRPr lang="en-US" dirty="0">
            <a:solidFill>
              <a:schemeClr val="tx2"/>
            </a:solidFill>
          </a:endParaRPr>
        </a:p>
      </dgm:t>
    </dgm:pt>
    <dgm:pt modelId="{9CC5BF97-1414-4150-AC99-7F6F7CCDC7BE}" type="parTrans" cxnId="{A4274C81-EA69-467A-B0AB-34CC48CDFA53}">
      <dgm:prSet/>
      <dgm:spPr/>
      <dgm:t>
        <a:bodyPr/>
        <a:lstStyle/>
        <a:p>
          <a:endParaRPr lang="en-US"/>
        </a:p>
      </dgm:t>
    </dgm:pt>
    <dgm:pt modelId="{9A321837-FF4A-48CB-9E24-F98D7B4E7D0F}" type="sibTrans" cxnId="{A4274C81-EA69-467A-B0AB-34CC48CDFA53}">
      <dgm:prSet/>
      <dgm:spPr/>
      <dgm:t>
        <a:bodyPr/>
        <a:lstStyle/>
        <a:p>
          <a:endParaRPr lang="en-US"/>
        </a:p>
      </dgm:t>
    </dgm:pt>
    <dgm:pt modelId="{EAB416C0-143C-452C-885D-9B11FC1D91D7}">
      <dgm:prSet/>
      <dgm:spPr/>
      <dgm:t>
        <a:bodyPr/>
        <a:lstStyle/>
        <a:p>
          <a:r>
            <a:rPr lang="en-US" b="1" dirty="0">
              <a:solidFill>
                <a:schemeClr val="tx2"/>
              </a:solidFill>
            </a:rPr>
            <a:t>	if</a:t>
          </a:r>
          <a:r>
            <a:rPr lang="en-US" dirty="0">
              <a:solidFill>
                <a:schemeClr val="tx2"/>
              </a:solidFill>
            </a:rPr>
            <a:t> </a:t>
          </a:r>
          <a:r>
            <a:rPr lang="en-US" i="1" dirty="0">
              <a:solidFill>
                <a:schemeClr val="tx2"/>
              </a:solidFill>
            </a:rPr>
            <a:t>p</a:t>
          </a:r>
          <a:r>
            <a:rPr lang="en-US" dirty="0">
              <a:solidFill>
                <a:schemeClr val="tx2"/>
              </a:solidFill>
            </a:rPr>
            <a:t> is the identity permutation  </a:t>
          </a:r>
        </a:p>
      </dgm:t>
    </dgm:pt>
    <dgm:pt modelId="{72E57D8F-C8A1-4010-8E23-BC5A7C600A39}" type="parTrans" cxnId="{BEE15EEB-566A-4CB4-9F4D-C7E6D27C4BCF}">
      <dgm:prSet/>
      <dgm:spPr/>
      <dgm:t>
        <a:bodyPr/>
        <a:lstStyle/>
        <a:p>
          <a:endParaRPr lang="en-US"/>
        </a:p>
      </dgm:t>
    </dgm:pt>
    <dgm:pt modelId="{6FF53575-067F-45E8-8588-3070298B6C88}" type="sibTrans" cxnId="{BEE15EEB-566A-4CB4-9F4D-C7E6D27C4BCF}">
      <dgm:prSet/>
      <dgm:spPr/>
      <dgm:t>
        <a:bodyPr/>
        <a:lstStyle/>
        <a:p>
          <a:endParaRPr lang="en-US"/>
        </a:p>
      </dgm:t>
    </dgm:pt>
    <dgm:pt modelId="{4421834B-77A1-4B1B-8279-F3ECC230A55D}">
      <dgm:prSet/>
      <dgm:spPr/>
      <dgm:t>
        <a:bodyPr/>
        <a:lstStyle/>
        <a:p>
          <a:r>
            <a:rPr lang="en-US" b="1" dirty="0">
              <a:solidFill>
                <a:schemeClr val="tx2"/>
              </a:solidFill>
            </a:rPr>
            <a:t>	   return</a:t>
          </a:r>
          <a:endParaRPr lang="en-US" dirty="0">
            <a:solidFill>
              <a:schemeClr val="tx2"/>
            </a:solidFill>
          </a:endParaRPr>
        </a:p>
      </dgm:t>
    </dgm:pt>
    <dgm:pt modelId="{AEF45E1B-F011-4FE6-8F75-055DEFFA5D4D}" type="parTrans" cxnId="{1E4ECCBC-717F-4ACA-94F3-22DFAC2A478D}">
      <dgm:prSet/>
      <dgm:spPr/>
      <dgm:t>
        <a:bodyPr/>
        <a:lstStyle/>
        <a:p>
          <a:endParaRPr lang="en-US"/>
        </a:p>
      </dgm:t>
    </dgm:pt>
    <dgm:pt modelId="{88F2AC05-0237-484E-AEDC-C725C982C35F}" type="sibTrans" cxnId="{1E4ECCBC-717F-4ACA-94F3-22DFAC2A478D}">
      <dgm:prSet/>
      <dgm:spPr/>
      <dgm:t>
        <a:bodyPr/>
        <a:lstStyle/>
        <a:p>
          <a:endParaRPr lang="en-US"/>
        </a:p>
      </dgm:t>
    </dgm:pt>
    <dgm:pt modelId="{47F755AE-C598-493F-A89A-EE8CFF5D7892}" type="pres">
      <dgm:prSet presAssocID="{762CE57C-5110-48BB-9E5D-FBB7BC5FF2EE}" presName="linear" presStyleCnt="0">
        <dgm:presLayoutVars>
          <dgm:animLvl val="lvl"/>
          <dgm:resizeHandles val="exact"/>
        </dgm:presLayoutVars>
      </dgm:prSet>
      <dgm:spPr/>
    </dgm:pt>
    <dgm:pt modelId="{2867BB30-2F77-4693-824A-798B2DA41B99}" type="pres">
      <dgm:prSet presAssocID="{1449E683-3143-4788-B9AF-54A18F8BA1F3}" presName="parentText" presStyleLbl="node1" presStyleIdx="0" presStyleCnt="8">
        <dgm:presLayoutVars>
          <dgm:chMax val="0"/>
          <dgm:bulletEnabled val="1"/>
        </dgm:presLayoutVars>
      </dgm:prSet>
      <dgm:spPr/>
    </dgm:pt>
    <dgm:pt modelId="{7859F6C7-30B3-4F23-BEEF-A25299260FDF}" type="pres">
      <dgm:prSet presAssocID="{27FA4A2A-7F3A-4B30-8831-DBC701C2EAC8}" presName="spacer" presStyleCnt="0"/>
      <dgm:spPr/>
    </dgm:pt>
    <dgm:pt modelId="{D2A4FEE7-5570-42A9-8740-0FB75E1E703A}" type="pres">
      <dgm:prSet presAssocID="{D992E223-5153-44E8-9353-AF7FF4BADC72}" presName="parentText" presStyleLbl="node1" presStyleIdx="1" presStyleCnt="8">
        <dgm:presLayoutVars>
          <dgm:chMax val="0"/>
          <dgm:bulletEnabled val="1"/>
        </dgm:presLayoutVars>
      </dgm:prSet>
      <dgm:spPr/>
    </dgm:pt>
    <dgm:pt modelId="{0006D3D6-D3BA-4B70-8B35-1E78E34B1FFE}" type="pres">
      <dgm:prSet presAssocID="{532D2968-F74A-406A-A2EA-27DF7ECEF125}" presName="spacer" presStyleCnt="0"/>
      <dgm:spPr/>
    </dgm:pt>
    <dgm:pt modelId="{766C4ED4-E26C-4261-8654-7141EFB16D72}" type="pres">
      <dgm:prSet presAssocID="{FA1F1281-EB02-4E24-9B45-3C009A9BE1D1}" presName="parentText" presStyleLbl="node1" presStyleIdx="2" presStyleCnt="8">
        <dgm:presLayoutVars>
          <dgm:chMax val="0"/>
          <dgm:bulletEnabled val="1"/>
        </dgm:presLayoutVars>
      </dgm:prSet>
      <dgm:spPr/>
    </dgm:pt>
    <dgm:pt modelId="{6C7E64A3-2CC0-43A8-AF12-A0B813623D3C}" type="pres">
      <dgm:prSet presAssocID="{C8B78097-15DE-4BE8-9326-1EC98D3BB736}" presName="spacer" presStyleCnt="0"/>
      <dgm:spPr/>
    </dgm:pt>
    <dgm:pt modelId="{BEEDF3BA-24DA-4BB4-AB8F-3E37B0BA6A43}" type="pres">
      <dgm:prSet presAssocID="{756FBCBC-764A-4D61-952D-8FD17496E222}" presName="parentText" presStyleLbl="node1" presStyleIdx="3" presStyleCnt="8">
        <dgm:presLayoutVars>
          <dgm:chMax val="0"/>
          <dgm:bulletEnabled val="1"/>
        </dgm:presLayoutVars>
      </dgm:prSet>
      <dgm:spPr/>
    </dgm:pt>
    <dgm:pt modelId="{430B044C-1854-4E95-97CC-7D8973E4B5A4}" type="pres">
      <dgm:prSet presAssocID="{C72D9336-245E-44CD-AE34-B6A1E545B777}" presName="spacer" presStyleCnt="0"/>
      <dgm:spPr/>
    </dgm:pt>
    <dgm:pt modelId="{DDA58F23-F020-4EE2-9134-58E16035C107}" type="pres">
      <dgm:prSet presAssocID="{9077AA56-FC55-4E1D-AE68-3ABB694A1BA5}" presName="parentText" presStyleLbl="node1" presStyleIdx="4" presStyleCnt="8">
        <dgm:presLayoutVars>
          <dgm:chMax val="0"/>
          <dgm:bulletEnabled val="1"/>
        </dgm:presLayoutVars>
      </dgm:prSet>
      <dgm:spPr/>
    </dgm:pt>
    <dgm:pt modelId="{89DCBF14-1363-4F65-907D-A9E205C4D8B0}" type="pres">
      <dgm:prSet presAssocID="{36F17891-A1B5-4D88-B777-D40383AC52D6}" presName="spacer" presStyleCnt="0"/>
      <dgm:spPr/>
    </dgm:pt>
    <dgm:pt modelId="{ACDC52E7-AF30-4490-B7AF-75DC34B34B93}" type="pres">
      <dgm:prSet presAssocID="{5F7C89E9-1838-4D1E-B510-AE262018589E}" presName="parentText" presStyleLbl="node1" presStyleIdx="5" presStyleCnt="8">
        <dgm:presLayoutVars>
          <dgm:chMax val="0"/>
          <dgm:bulletEnabled val="1"/>
        </dgm:presLayoutVars>
      </dgm:prSet>
      <dgm:spPr/>
    </dgm:pt>
    <dgm:pt modelId="{01037655-94A7-4F27-AA66-339D84FF41E7}" type="pres">
      <dgm:prSet presAssocID="{9A321837-FF4A-48CB-9E24-F98D7B4E7D0F}" presName="spacer" presStyleCnt="0"/>
      <dgm:spPr/>
    </dgm:pt>
    <dgm:pt modelId="{EC972FA4-4807-435A-8C21-A23ADEC5EF5F}" type="pres">
      <dgm:prSet presAssocID="{EAB416C0-143C-452C-885D-9B11FC1D91D7}" presName="parentText" presStyleLbl="node1" presStyleIdx="6" presStyleCnt="8">
        <dgm:presLayoutVars>
          <dgm:chMax val="0"/>
          <dgm:bulletEnabled val="1"/>
        </dgm:presLayoutVars>
      </dgm:prSet>
      <dgm:spPr/>
    </dgm:pt>
    <dgm:pt modelId="{C6821CB4-B934-4BDF-BEF4-F768887CE7FB}" type="pres">
      <dgm:prSet presAssocID="{6FF53575-067F-45E8-8588-3070298B6C88}" presName="spacer" presStyleCnt="0"/>
      <dgm:spPr/>
    </dgm:pt>
    <dgm:pt modelId="{16BCF053-F08D-4266-A25F-26264F712D0B}" type="pres">
      <dgm:prSet presAssocID="{4421834B-77A1-4B1B-8279-F3ECC230A55D}" presName="parentText" presStyleLbl="node1" presStyleIdx="7" presStyleCnt="8">
        <dgm:presLayoutVars>
          <dgm:chMax val="0"/>
          <dgm:bulletEnabled val="1"/>
        </dgm:presLayoutVars>
      </dgm:prSet>
      <dgm:spPr/>
    </dgm:pt>
  </dgm:ptLst>
  <dgm:cxnLst>
    <dgm:cxn modelId="{8DE9FA07-1B7A-4B9D-A3C5-9A45254FEA8F}" srcId="{762CE57C-5110-48BB-9E5D-FBB7BC5FF2EE}" destId="{D992E223-5153-44E8-9353-AF7FF4BADC72}" srcOrd="1" destOrd="0" parTransId="{13CBA9C4-741B-4D5A-8517-5E97A690F5C8}" sibTransId="{532D2968-F74A-406A-A2EA-27DF7ECEF125}"/>
    <dgm:cxn modelId="{0617D115-3F06-4B48-BA21-1ADB4E475BDC}" srcId="{762CE57C-5110-48BB-9E5D-FBB7BC5FF2EE}" destId="{1449E683-3143-4788-B9AF-54A18F8BA1F3}" srcOrd="0" destOrd="0" parTransId="{2C4724B8-8757-420F-90B1-8AEC746F443A}" sibTransId="{27FA4A2A-7F3A-4B30-8831-DBC701C2EAC8}"/>
    <dgm:cxn modelId="{78BC9E18-81F2-454F-B7C3-C50C2ABBDE6F}" type="presOf" srcId="{EAB416C0-143C-452C-885D-9B11FC1D91D7}" destId="{EC972FA4-4807-435A-8C21-A23ADEC5EF5F}" srcOrd="0" destOrd="0" presId="urn:microsoft.com/office/officeart/2005/8/layout/vList2"/>
    <dgm:cxn modelId="{6E6FCE25-E01B-4E8F-9FB4-5DA280CABB14}" type="presOf" srcId="{1449E683-3143-4788-B9AF-54A18F8BA1F3}" destId="{2867BB30-2F77-4693-824A-798B2DA41B99}" srcOrd="0" destOrd="0" presId="urn:microsoft.com/office/officeart/2005/8/layout/vList2"/>
    <dgm:cxn modelId="{BB0DF341-33FB-465D-80ED-69073F3D85E6}" type="presOf" srcId="{D992E223-5153-44E8-9353-AF7FF4BADC72}" destId="{D2A4FEE7-5570-42A9-8740-0FB75E1E703A}" srcOrd="0" destOrd="0" presId="urn:microsoft.com/office/officeart/2005/8/layout/vList2"/>
    <dgm:cxn modelId="{D1846E63-7D8A-498E-9ACF-5E0C8E6EE6AA}" type="presOf" srcId="{762CE57C-5110-48BB-9E5D-FBB7BC5FF2EE}" destId="{47F755AE-C598-493F-A89A-EE8CFF5D7892}" srcOrd="0" destOrd="0" presId="urn:microsoft.com/office/officeart/2005/8/layout/vList2"/>
    <dgm:cxn modelId="{9FEB4245-B078-4A42-BA1C-48E2DB710A68}" type="presOf" srcId="{9077AA56-FC55-4E1D-AE68-3ABB694A1BA5}" destId="{DDA58F23-F020-4EE2-9134-58E16035C107}" srcOrd="0" destOrd="0" presId="urn:microsoft.com/office/officeart/2005/8/layout/vList2"/>
    <dgm:cxn modelId="{9297F868-2E3C-436E-AB2D-C9EA9270E82F}" srcId="{762CE57C-5110-48BB-9E5D-FBB7BC5FF2EE}" destId="{FA1F1281-EB02-4E24-9B45-3C009A9BE1D1}" srcOrd="2" destOrd="0" parTransId="{D1EDAEFC-6C6D-4035-9F0E-88E2E9C6337B}" sibTransId="{C8B78097-15DE-4BE8-9326-1EC98D3BB736}"/>
    <dgm:cxn modelId="{A4274C81-EA69-467A-B0AB-34CC48CDFA53}" srcId="{762CE57C-5110-48BB-9E5D-FBB7BC5FF2EE}" destId="{5F7C89E9-1838-4D1E-B510-AE262018589E}" srcOrd="5" destOrd="0" parTransId="{9CC5BF97-1414-4150-AC99-7F6F7CCDC7BE}" sibTransId="{9A321837-FF4A-48CB-9E24-F98D7B4E7D0F}"/>
    <dgm:cxn modelId="{6A79DB85-BE05-436B-8DD4-FD0D42705640}" type="presOf" srcId="{4421834B-77A1-4B1B-8279-F3ECC230A55D}" destId="{16BCF053-F08D-4266-A25F-26264F712D0B}" srcOrd="0" destOrd="0" presId="urn:microsoft.com/office/officeart/2005/8/layout/vList2"/>
    <dgm:cxn modelId="{5F6EAC8D-46EB-4058-B6E8-9A89A0A4B42E}" type="presOf" srcId="{5F7C89E9-1838-4D1E-B510-AE262018589E}" destId="{ACDC52E7-AF30-4490-B7AF-75DC34B34B93}" srcOrd="0" destOrd="0" presId="urn:microsoft.com/office/officeart/2005/8/layout/vList2"/>
    <dgm:cxn modelId="{0387BDA0-8890-438A-87EF-6D9B93BF3E96}" type="presOf" srcId="{FA1F1281-EB02-4E24-9B45-3C009A9BE1D1}" destId="{766C4ED4-E26C-4261-8654-7141EFB16D72}" srcOrd="0" destOrd="0" presId="urn:microsoft.com/office/officeart/2005/8/layout/vList2"/>
    <dgm:cxn modelId="{EA5848B9-BC13-4950-9A7E-EBE0D3ED4D72}" srcId="{762CE57C-5110-48BB-9E5D-FBB7BC5FF2EE}" destId="{756FBCBC-764A-4D61-952D-8FD17496E222}" srcOrd="3" destOrd="0" parTransId="{15DAAC68-6169-4830-BD90-8DD65D6594DD}" sibTransId="{C72D9336-245E-44CD-AE34-B6A1E545B777}"/>
    <dgm:cxn modelId="{1E4ECCBC-717F-4ACA-94F3-22DFAC2A478D}" srcId="{762CE57C-5110-48BB-9E5D-FBB7BC5FF2EE}" destId="{4421834B-77A1-4B1B-8279-F3ECC230A55D}" srcOrd="7" destOrd="0" parTransId="{AEF45E1B-F011-4FE6-8F75-055DEFFA5D4D}" sibTransId="{88F2AC05-0237-484E-AEDC-C725C982C35F}"/>
    <dgm:cxn modelId="{C323D7E1-3569-496B-B7F4-A76E8E43B624}" type="presOf" srcId="{756FBCBC-764A-4D61-952D-8FD17496E222}" destId="{BEEDF3BA-24DA-4BB4-AB8F-3E37B0BA6A43}" srcOrd="0" destOrd="0" presId="urn:microsoft.com/office/officeart/2005/8/layout/vList2"/>
    <dgm:cxn modelId="{BEE15EEB-566A-4CB4-9F4D-C7E6D27C4BCF}" srcId="{762CE57C-5110-48BB-9E5D-FBB7BC5FF2EE}" destId="{EAB416C0-143C-452C-885D-9B11FC1D91D7}" srcOrd="6" destOrd="0" parTransId="{72E57D8F-C8A1-4010-8E23-BC5A7C600A39}" sibTransId="{6FF53575-067F-45E8-8588-3070298B6C88}"/>
    <dgm:cxn modelId="{02B8A5F7-CAF4-4D71-8D12-9A71794BFABE}" srcId="{762CE57C-5110-48BB-9E5D-FBB7BC5FF2EE}" destId="{9077AA56-FC55-4E1D-AE68-3ABB694A1BA5}" srcOrd="4" destOrd="0" parTransId="{671192AB-6CC2-423D-9369-15A10EE83866}" sibTransId="{36F17891-A1B5-4D88-B777-D40383AC52D6}"/>
    <dgm:cxn modelId="{4AE231A8-1E89-4FDF-B675-CAA48945D660}" type="presParOf" srcId="{47F755AE-C598-493F-A89A-EE8CFF5D7892}" destId="{2867BB30-2F77-4693-824A-798B2DA41B99}" srcOrd="0" destOrd="0" presId="urn:microsoft.com/office/officeart/2005/8/layout/vList2"/>
    <dgm:cxn modelId="{74FA76D3-1DF1-446B-99C2-B34698683835}" type="presParOf" srcId="{47F755AE-C598-493F-A89A-EE8CFF5D7892}" destId="{7859F6C7-30B3-4F23-BEEF-A25299260FDF}" srcOrd="1" destOrd="0" presId="urn:microsoft.com/office/officeart/2005/8/layout/vList2"/>
    <dgm:cxn modelId="{577019E3-D47B-461D-AF0F-14AF7AA91B0D}" type="presParOf" srcId="{47F755AE-C598-493F-A89A-EE8CFF5D7892}" destId="{D2A4FEE7-5570-42A9-8740-0FB75E1E703A}" srcOrd="2" destOrd="0" presId="urn:microsoft.com/office/officeart/2005/8/layout/vList2"/>
    <dgm:cxn modelId="{0AC6EFD1-7F26-4BC5-A762-B8E60E2861D7}" type="presParOf" srcId="{47F755AE-C598-493F-A89A-EE8CFF5D7892}" destId="{0006D3D6-D3BA-4B70-8B35-1E78E34B1FFE}" srcOrd="3" destOrd="0" presId="urn:microsoft.com/office/officeart/2005/8/layout/vList2"/>
    <dgm:cxn modelId="{1434B557-2126-4547-9F62-42D96552B0CC}" type="presParOf" srcId="{47F755AE-C598-493F-A89A-EE8CFF5D7892}" destId="{766C4ED4-E26C-4261-8654-7141EFB16D72}" srcOrd="4" destOrd="0" presId="urn:microsoft.com/office/officeart/2005/8/layout/vList2"/>
    <dgm:cxn modelId="{DEC15259-7988-4A67-96FC-C64293FFDE33}" type="presParOf" srcId="{47F755AE-C598-493F-A89A-EE8CFF5D7892}" destId="{6C7E64A3-2CC0-43A8-AF12-A0B813623D3C}" srcOrd="5" destOrd="0" presId="urn:microsoft.com/office/officeart/2005/8/layout/vList2"/>
    <dgm:cxn modelId="{FFE34718-9F83-48FF-9D71-353E9FB25FF4}" type="presParOf" srcId="{47F755AE-C598-493F-A89A-EE8CFF5D7892}" destId="{BEEDF3BA-24DA-4BB4-AB8F-3E37B0BA6A43}" srcOrd="6" destOrd="0" presId="urn:microsoft.com/office/officeart/2005/8/layout/vList2"/>
    <dgm:cxn modelId="{B98E335D-6A1D-47A6-B6A8-BB52CF5108BF}" type="presParOf" srcId="{47F755AE-C598-493F-A89A-EE8CFF5D7892}" destId="{430B044C-1854-4E95-97CC-7D8973E4B5A4}" srcOrd="7" destOrd="0" presId="urn:microsoft.com/office/officeart/2005/8/layout/vList2"/>
    <dgm:cxn modelId="{3BB2C797-7938-4CFA-8ADA-921125385212}" type="presParOf" srcId="{47F755AE-C598-493F-A89A-EE8CFF5D7892}" destId="{DDA58F23-F020-4EE2-9134-58E16035C107}" srcOrd="8" destOrd="0" presId="urn:microsoft.com/office/officeart/2005/8/layout/vList2"/>
    <dgm:cxn modelId="{BD1B9B2E-835D-4272-8147-9451F1C49556}" type="presParOf" srcId="{47F755AE-C598-493F-A89A-EE8CFF5D7892}" destId="{89DCBF14-1363-4F65-907D-A9E205C4D8B0}" srcOrd="9" destOrd="0" presId="urn:microsoft.com/office/officeart/2005/8/layout/vList2"/>
    <dgm:cxn modelId="{EEC18974-4366-4324-8FBD-5A8A1E1F23E5}" type="presParOf" srcId="{47F755AE-C598-493F-A89A-EE8CFF5D7892}" destId="{ACDC52E7-AF30-4490-B7AF-75DC34B34B93}" srcOrd="10" destOrd="0" presId="urn:microsoft.com/office/officeart/2005/8/layout/vList2"/>
    <dgm:cxn modelId="{2DFACFB2-C371-425D-9B47-6F3C90AC0CB9}" type="presParOf" srcId="{47F755AE-C598-493F-A89A-EE8CFF5D7892}" destId="{01037655-94A7-4F27-AA66-339D84FF41E7}" srcOrd="11" destOrd="0" presId="urn:microsoft.com/office/officeart/2005/8/layout/vList2"/>
    <dgm:cxn modelId="{67292C4F-13AF-49AE-A7FF-B33B29AB66BF}" type="presParOf" srcId="{47F755AE-C598-493F-A89A-EE8CFF5D7892}" destId="{EC972FA4-4807-435A-8C21-A23ADEC5EF5F}" srcOrd="12" destOrd="0" presId="urn:microsoft.com/office/officeart/2005/8/layout/vList2"/>
    <dgm:cxn modelId="{D36FCAB0-4049-43B5-8DC1-DB937A59BF6F}" type="presParOf" srcId="{47F755AE-C598-493F-A89A-EE8CFF5D7892}" destId="{C6821CB4-B934-4BDF-BEF4-F768887CE7FB}" srcOrd="13" destOrd="0" presId="urn:microsoft.com/office/officeart/2005/8/layout/vList2"/>
    <dgm:cxn modelId="{E32D3DC8-BDE6-48EF-BB77-E3DAC8729F17}" type="presParOf" srcId="{47F755AE-C598-493F-A89A-EE8CFF5D7892}" destId="{16BCF053-F08D-4266-A25F-26264F712D0B}"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2E3740-0CE2-4393-9353-60AFEEFEFF70}">
      <dsp:nvSpPr>
        <dsp:cNvPr id="0" name=""/>
        <dsp:cNvSpPr/>
      </dsp:nvSpPr>
      <dsp:spPr>
        <a:xfrm>
          <a:off x="381099" y="1583365"/>
          <a:ext cx="622529" cy="6225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C7EF45-BEEC-4FCB-A7BE-84DE5778932E}">
      <dsp:nvSpPr>
        <dsp:cNvPr id="0" name=""/>
        <dsp:cNvSpPr/>
      </dsp:nvSpPr>
      <dsp:spPr>
        <a:xfrm>
          <a:off x="664" y="2567681"/>
          <a:ext cx="1383398" cy="1426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solidFill>
                <a:srgbClr val="FFFF00"/>
              </a:solidFill>
            </a:rPr>
            <a:t>Reversal distance problem is a complex process to determine the relationship between two genomes of two different species.</a:t>
          </a:r>
        </a:p>
      </dsp:txBody>
      <dsp:txXfrm>
        <a:off x="664" y="2567681"/>
        <a:ext cx="1383398" cy="1426629"/>
      </dsp:txXfrm>
    </dsp:sp>
    <dsp:sp modelId="{C62616DC-EDD6-4627-89E1-E3F9230040AC}">
      <dsp:nvSpPr>
        <dsp:cNvPr id="0" name=""/>
        <dsp:cNvSpPr/>
      </dsp:nvSpPr>
      <dsp:spPr>
        <a:xfrm>
          <a:off x="2006592" y="1583365"/>
          <a:ext cx="622529" cy="622529"/>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C2EE6B-837E-4FA8-9AAC-47F144B3D54F}">
      <dsp:nvSpPr>
        <dsp:cNvPr id="0" name=""/>
        <dsp:cNvSpPr/>
      </dsp:nvSpPr>
      <dsp:spPr>
        <a:xfrm>
          <a:off x="1626157" y="2567681"/>
          <a:ext cx="1383398" cy="1426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solidFill>
                <a:srgbClr val="FFFF00"/>
              </a:solidFill>
            </a:rPr>
            <a:t>Given two permutation genomes we need to find the shortest sequence of reversals to transform one into another. </a:t>
          </a:r>
        </a:p>
      </dsp:txBody>
      <dsp:txXfrm>
        <a:off x="1626157" y="2567681"/>
        <a:ext cx="1383398" cy="1426629"/>
      </dsp:txXfrm>
    </dsp:sp>
    <dsp:sp modelId="{098276B8-D88A-4FB7-AF52-3943A99289C6}">
      <dsp:nvSpPr>
        <dsp:cNvPr id="0" name=""/>
        <dsp:cNvSpPr/>
      </dsp:nvSpPr>
      <dsp:spPr>
        <a:xfrm>
          <a:off x="3632085" y="1583365"/>
          <a:ext cx="622529" cy="622529"/>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F92E72-31B3-4563-92B1-202D190E7AE3}">
      <dsp:nvSpPr>
        <dsp:cNvPr id="0" name=""/>
        <dsp:cNvSpPr/>
      </dsp:nvSpPr>
      <dsp:spPr>
        <a:xfrm>
          <a:off x="3251650" y="2567681"/>
          <a:ext cx="1383398" cy="1426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solidFill>
                <a:srgbClr val="FFFF00"/>
              </a:solidFill>
            </a:rPr>
            <a:t>The shortest sequence can be found by using  sorting by reversals method and based on different sorting arrangements we need to take smallest possible reversals as the distance of the reversals. </a:t>
          </a:r>
        </a:p>
      </dsp:txBody>
      <dsp:txXfrm>
        <a:off x="3251650" y="2567681"/>
        <a:ext cx="1383398" cy="1426629"/>
      </dsp:txXfrm>
    </dsp:sp>
    <dsp:sp modelId="{142D7E0B-15B2-4BF6-9E92-F3AAD956D784}">
      <dsp:nvSpPr>
        <dsp:cNvPr id="0" name=""/>
        <dsp:cNvSpPr/>
      </dsp:nvSpPr>
      <dsp:spPr>
        <a:xfrm>
          <a:off x="5257578" y="1583365"/>
          <a:ext cx="622529" cy="62252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79B07B-0274-4A70-BF71-F832FB6A02AB}">
      <dsp:nvSpPr>
        <dsp:cNvPr id="0" name=""/>
        <dsp:cNvSpPr/>
      </dsp:nvSpPr>
      <dsp:spPr>
        <a:xfrm>
          <a:off x="4877143" y="2567681"/>
          <a:ext cx="1383398" cy="1426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solidFill>
                <a:srgbClr val="FFFF00"/>
              </a:solidFill>
            </a:rPr>
            <a:t>There are many algorithms, but the basic algorithm approach is Greedy Algorithm where it sorts the genome by best possible way.</a:t>
          </a:r>
        </a:p>
      </dsp:txBody>
      <dsp:txXfrm>
        <a:off x="4877143" y="2567681"/>
        <a:ext cx="1383398" cy="1426629"/>
      </dsp:txXfrm>
    </dsp:sp>
    <dsp:sp modelId="{F6DC2271-B12C-4738-930D-737329BBEE0C}">
      <dsp:nvSpPr>
        <dsp:cNvPr id="0" name=""/>
        <dsp:cNvSpPr/>
      </dsp:nvSpPr>
      <dsp:spPr>
        <a:xfrm>
          <a:off x="6883071" y="1583365"/>
          <a:ext cx="622529" cy="622529"/>
        </a:xfrm>
        <a:prstGeom prst="rect">
          <a:avLst/>
        </a:prstGeom>
        <a:blipFill rotWithShape="1">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5EAC9D-E480-4EE8-BA77-10A705CC95EC}">
      <dsp:nvSpPr>
        <dsp:cNvPr id="0" name=""/>
        <dsp:cNvSpPr/>
      </dsp:nvSpPr>
      <dsp:spPr>
        <a:xfrm>
          <a:off x="6502637" y="2567681"/>
          <a:ext cx="1383398" cy="1426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solidFill>
                <a:srgbClr val="FFFF00"/>
              </a:solidFill>
            </a:rPr>
            <a:t>Then using sorting by reversals will reduce so many steps to compute the shortest distance.</a:t>
          </a:r>
          <a:endParaRPr lang="en-US" sz="1400" kern="1200" dirty="0">
            <a:solidFill>
              <a:srgbClr val="FFFF00"/>
            </a:solidFill>
          </a:endParaRPr>
        </a:p>
      </dsp:txBody>
      <dsp:txXfrm>
        <a:off x="6502637" y="2567681"/>
        <a:ext cx="1383398" cy="14266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5E5ADB-EA30-412F-8BCF-89B0E9FC829D}">
      <dsp:nvSpPr>
        <dsp:cNvPr id="0" name=""/>
        <dsp:cNvSpPr/>
      </dsp:nvSpPr>
      <dsp:spPr>
        <a:xfrm>
          <a:off x="0" y="9216"/>
          <a:ext cx="4773168" cy="1053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u="sng" kern="1200" dirty="0">
              <a:solidFill>
                <a:schemeClr val="tx2"/>
              </a:solidFill>
            </a:rPr>
            <a:t>Goal</a:t>
          </a:r>
          <a:r>
            <a:rPr lang="en-US" sz="2000" b="0" kern="1200" dirty="0">
              <a:solidFill>
                <a:schemeClr val="tx2"/>
              </a:solidFill>
            </a:rPr>
            <a:t>: Given two permutations, find the shortest series of reversals that transforms one into another</a:t>
          </a:r>
        </a:p>
      </dsp:txBody>
      <dsp:txXfrm>
        <a:off x="51403" y="60619"/>
        <a:ext cx="4670362" cy="950194"/>
      </dsp:txXfrm>
    </dsp:sp>
    <dsp:sp modelId="{56E54DB5-46B5-4804-9D4D-FFDC0551E3BC}">
      <dsp:nvSpPr>
        <dsp:cNvPr id="0" name=""/>
        <dsp:cNvSpPr/>
      </dsp:nvSpPr>
      <dsp:spPr>
        <a:xfrm>
          <a:off x="0" y="1119816"/>
          <a:ext cx="4773168" cy="1053000"/>
        </a:xfrm>
        <a:prstGeom prst="roundRect">
          <a:avLst/>
        </a:prstGeom>
        <a:solidFill>
          <a:schemeClr val="accent5">
            <a:hueOff val="-2700000"/>
            <a:satOff val="-7317"/>
            <a:lumOff val="-2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u="sng" kern="1200" dirty="0">
              <a:solidFill>
                <a:schemeClr val="tx2"/>
              </a:solidFill>
            </a:rPr>
            <a:t>Input</a:t>
          </a:r>
          <a:r>
            <a:rPr lang="en-US" sz="2000" b="0" kern="1200" dirty="0">
              <a:solidFill>
                <a:schemeClr val="tx2"/>
              </a:solidFill>
            </a:rPr>
            <a:t>: Permutations </a:t>
          </a:r>
          <a:r>
            <a:rPr lang="en-US" sz="2000" b="0" i="1" kern="1200" dirty="0">
              <a:solidFill>
                <a:schemeClr val="tx2"/>
              </a:solidFill>
            </a:rPr>
            <a:t>p </a:t>
          </a:r>
          <a:r>
            <a:rPr lang="en-US" sz="2000" b="0" kern="1200" dirty="0">
              <a:solidFill>
                <a:schemeClr val="tx2"/>
              </a:solidFill>
            </a:rPr>
            <a:t>and </a:t>
          </a:r>
          <a:r>
            <a:rPr lang="en-US" sz="2000" b="0" i="1" kern="1200" dirty="0">
              <a:solidFill>
                <a:schemeClr val="tx2"/>
              </a:solidFill>
            </a:rPr>
            <a:t>s</a:t>
          </a:r>
          <a:endParaRPr lang="en-US" sz="2000" b="0" kern="1200" dirty="0">
            <a:solidFill>
              <a:schemeClr val="tx2"/>
            </a:solidFill>
          </a:endParaRPr>
        </a:p>
      </dsp:txBody>
      <dsp:txXfrm>
        <a:off x="51403" y="1171219"/>
        <a:ext cx="4670362" cy="950194"/>
      </dsp:txXfrm>
    </dsp:sp>
    <dsp:sp modelId="{2E881FCA-BBFC-4E28-88ED-E0C2034022D8}">
      <dsp:nvSpPr>
        <dsp:cNvPr id="0" name=""/>
        <dsp:cNvSpPr/>
      </dsp:nvSpPr>
      <dsp:spPr>
        <a:xfrm>
          <a:off x="0" y="2230416"/>
          <a:ext cx="4773168" cy="1053000"/>
        </a:xfrm>
        <a:prstGeom prst="roundRect">
          <a:avLst/>
        </a:prstGeom>
        <a:solidFill>
          <a:schemeClr val="accent5">
            <a:hueOff val="-5400000"/>
            <a:satOff val="-14634"/>
            <a:lumOff val="-56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u="sng" kern="1200" dirty="0">
              <a:solidFill>
                <a:schemeClr val="tx2"/>
              </a:solidFill>
            </a:rPr>
            <a:t>Output</a:t>
          </a:r>
          <a:r>
            <a:rPr lang="en-US" sz="2000" b="0" kern="1200" dirty="0">
              <a:solidFill>
                <a:schemeClr val="tx2"/>
              </a:solidFill>
            </a:rPr>
            <a:t>: A series of reversals </a:t>
          </a:r>
          <a:r>
            <a:rPr lang="en-US" sz="2000" b="0" i="1" kern="1200" dirty="0">
              <a:solidFill>
                <a:schemeClr val="tx2"/>
              </a:solidFill>
            </a:rPr>
            <a:t>r</a:t>
          </a:r>
          <a:r>
            <a:rPr lang="en-US" sz="2000" b="0" kern="1200" baseline="-25000" dirty="0">
              <a:solidFill>
                <a:schemeClr val="tx2"/>
              </a:solidFill>
            </a:rPr>
            <a:t>1</a:t>
          </a:r>
          <a:r>
            <a:rPr lang="en-US" sz="2000" b="0" kern="1200" dirty="0">
              <a:solidFill>
                <a:schemeClr val="tx2"/>
              </a:solidFill>
            </a:rPr>
            <a:t>,…</a:t>
          </a:r>
          <a:r>
            <a:rPr lang="en-US" sz="2000" b="0" i="1" kern="1200" dirty="0">
              <a:solidFill>
                <a:schemeClr val="tx2"/>
              </a:solidFill>
            </a:rPr>
            <a:t>r</a:t>
          </a:r>
          <a:r>
            <a:rPr lang="en-US" sz="2000" b="0" i="1" kern="1200" baseline="-25000" dirty="0">
              <a:solidFill>
                <a:schemeClr val="tx2"/>
              </a:solidFill>
            </a:rPr>
            <a:t>t</a:t>
          </a:r>
          <a:r>
            <a:rPr lang="en-US" sz="2000" b="0" kern="1200" baseline="-25000" dirty="0">
              <a:solidFill>
                <a:schemeClr val="tx2"/>
              </a:solidFill>
            </a:rPr>
            <a:t> </a:t>
          </a:r>
          <a:r>
            <a:rPr lang="en-US" sz="2000" b="0" kern="1200" dirty="0">
              <a:solidFill>
                <a:schemeClr val="tx2"/>
              </a:solidFill>
            </a:rPr>
            <a:t>transforming </a:t>
          </a:r>
          <a:r>
            <a:rPr lang="en-US" sz="2000" b="0" i="1" kern="1200" dirty="0">
              <a:solidFill>
                <a:schemeClr val="tx2"/>
              </a:solidFill>
            </a:rPr>
            <a:t>p</a:t>
          </a:r>
          <a:r>
            <a:rPr lang="en-US" sz="2000" b="0" kern="1200" dirty="0">
              <a:solidFill>
                <a:schemeClr val="tx2"/>
              </a:solidFill>
            </a:rPr>
            <a:t> into </a:t>
          </a:r>
          <a:r>
            <a:rPr lang="en-US" sz="2000" b="0" i="1" kern="1200" dirty="0">
              <a:solidFill>
                <a:schemeClr val="tx2"/>
              </a:solidFill>
            </a:rPr>
            <a:t>s</a:t>
          </a:r>
          <a:r>
            <a:rPr lang="en-US" sz="2000" b="0" kern="1200" dirty="0">
              <a:solidFill>
                <a:schemeClr val="tx2"/>
              </a:solidFill>
            </a:rPr>
            <a:t>, such that </a:t>
          </a:r>
          <a:r>
            <a:rPr lang="en-US" sz="2000" b="0" i="1" kern="1200" dirty="0">
              <a:solidFill>
                <a:schemeClr val="tx2"/>
              </a:solidFill>
            </a:rPr>
            <a:t>t</a:t>
          </a:r>
          <a:r>
            <a:rPr lang="en-US" sz="2000" b="0" kern="1200" dirty="0">
              <a:solidFill>
                <a:schemeClr val="tx2"/>
              </a:solidFill>
            </a:rPr>
            <a:t> is minimum</a:t>
          </a:r>
        </a:p>
      </dsp:txBody>
      <dsp:txXfrm>
        <a:off x="51403" y="2281819"/>
        <a:ext cx="4670362" cy="950194"/>
      </dsp:txXfrm>
    </dsp:sp>
    <dsp:sp modelId="{234367B2-4ECF-45E2-8C89-11A4E46D31AA}">
      <dsp:nvSpPr>
        <dsp:cNvPr id="0" name=""/>
        <dsp:cNvSpPr/>
      </dsp:nvSpPr>
      <dsp:spPr>
        <a:xfrm>
          <a:off x="0" y="3341016"/>
          <a:ext cx="4773168" cy="1053000"/>
        </a:xfrm>
        <a:prstGeom prst="roundRect">
          <a:avLst/>
        </a:prstGeom>
        <a:solidFill>
          <a:schemeClr val="accent5">
            <a:hueOff val="-8100000"/>
            <a:satOff val="-21950"/>
            <a:lumOff val="-8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1" kern="1200" dirty="0">
              <a:solidFill>
                <a:schemeClr val="tx2"/>
              </a:solidFill>
            </a:rPr>
            <a:t>t</a:t>
          </a:r>
          <a:r>
            <a:rPr lang="en-US" sz="2000" b="0" kern="1200" dirty="0">
              <a:solidFill>
                <a:schemeClr val="tx2"/>
              </a:solidFill>
            </a:rPr>
            <a:t> - reversal distance between </a:t>
          </a:r>
          <a:r>
            <a:rPr lang="en-US" sz="2000" b="0" i="1" kern="1200" dirty="0">
              <a:solidFill>
                <a:schemeClr val="tx2"/>
              </a:solidFill>
            </a:rPr>
            <a:t>p</a:t>
          </a:r>
          <a:r>
            <a:rPr lang="en-US" sz="2000" b="0" kern="1200" dirty="0">
              <a:solidFill>
                <a:schemeClr val="tx2"/>
              </a:solidFill>
            </a:rPr>
            <a:t> and </a:t>
          </a:r>
          <a:r>
            <a:rPr lang="en-US" sz="2000" b="0" i="1" kern="1200" dirty="0">
              <a:solidFill>
                <a:schemeClr val="tx2"/>
              </a:solidFill>
            </a:rPr>
            <a:t>s</a:t>
          </a:r>
          <a:endParaRPr lang="en-US" sz="2000" b="0" kern="1200" dirty="0">
            <a:solidFill>
              <a:schemeClr val="tx2"/>
            </a:solidFill>
          </a:endParaRPr>
        </a:p>
      </dsp:txBody>
      <dsp:txXfrm>
        <a:off x="51403" y="3392419"/>
        <a:ext cx="4670362" cy="950194"/>
      </dsp:txXfrm>
    </dsp:sp>
    <dsp:sp modelId="{F3957426-0E7F-432D-96BC-BF126C300D90}">
      <dsp:nvSpPr>
        <dsp:cNvPr id="0" name=""/>
        <dsp:cNvSpPr/>
      </dsp:nvSpPr>
      <dsp:spPr>
        <a:xfrm>
          <a:off x="0" y="4451616"/>
          <a:ext cx="4773168" cy="1053000"/>
        </a:xfrm>
        <a:prstGeom prst="roundRect">
          <a:avLst/>
        </a:prstGeom>
        <a:solidFill>
          <a:schemeClr val="accent5">
            <a:hueOff val="-10800000"/>
            <a:satOff val="-29267"/>
            <a:lumOff val="-113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1" kern="1200" dirty="0">
              <a:solidFill>
                <a:schemeClr val="tx2"/>
              </a:solidFill>
            </a:rPr>
            <a:t>d</a:t>
          </a:r>
          <a:r>
            <a:rPr lang="en-US" sz="2000" b="0" kern="1200" dirty="0">
              <a:solidFill>
                <a:schemeClr val="tx2"/>
              </a:solidFill>
            </a:rPr>
            <a:t>(</a:t>
          </a:r>
          <a:r>
            <a:rPr lang="en-US" sz="2000" b="0" i="1" kern="1200" dirty="0">
              <a:solidFill>
                <a:schemeClr val="tx2"/>
              </a:solidFill>
            </a:rPr>
            <a:t>p</a:t>
          </a:r>
          <a:r>
            <a:rPr lang="en-US" sz="2000" b="0" kern="1200" dirty="0">
              <a:solidFill>
                <a:schemeClr val="tx2"/>
              </a:solidFill>
            </a:rPr>
            <a:t>, s) - smallest possible value of </a:t>
          </a:r>
          <a:r>
            <a:rPr lang="en-US" sz="2000" b="0" i="1" kern="1200" dirty="0">
              <a:solidFill>
                <a:schemeClr val="tx2"/>
              </a:solidFill>
            </a:rPr>
            <a:t>t</a:t>
          </a:r>
          <a:r>
            <a:rPr lang="en-US" sz="2000" b="0" kern="1200" dirty="0">
              <a:solidFill>
                <a:schemeClr val="tx2"/>
              </a:solidFill>
            </a:rPr>
            <a:t>, given </a:t>
          </a:r>
          <a:r>
            <a:rPr lang="en-US" sz="2000" b="0" i="1" kern="1200" dirty="0">
              <a:solidFill>
                <a:schemeClr val="tx2"/>
              </a:solidFill>
            </a:rPr>
            <a:t>p</a:t>
          </a:r>
          <a:r>
            <a:rPr lang="en-US" sz="2000" b="0" kern="1200" dirty="0">
              <a:solidFill>
                <a:schemeClr val="tx2"/>
              </a:solidFill>
            </a:rPr>
            <a:t> and s</a:t>
          </a:r>
        </a:p>
      </dsp:txBody>
      <dsp:txXfrm>
        <a:off x="51403" y="4503019"/>
        <a:ext cx="4670362" cy="9501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67BB30-2F77-4693-824A-798B2DA41B99}">
      <dsp:nvSpPr>
        <dsp:cNvPr id="0" name=""/>
        <dsp:cNvSpPr/>
      </dsp:nvSpPr>
      <dsp:spPr>
        <a:xfrm>
          <a:off x="0" y="860719"/>
          <a:ext cx="5000124" cy="4212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u="sng" kern="1200" dirty="0">
              <a:solidFill>
                <a:schemeClr val="tx2"/>
              </a:solidFill>
            </a:rPr>
            <a:t>SimpleReversalSort(</a:t>
          </a:r>
          <a:r>
            <a:rPr lang="en-US" sz="1800" i="1" u="sng" kern="1200" dirty="0">
              <a:solidFill>
                <a:schemeClr val="tx2"/>
              </a:solidFill>
            </a:rPr>
            <a:t>p</a:t>
          </a:r>
          <a:r>
            <a:rPr lang="en-US" sz="1800" u="sng" kern="1200" dirty="0">
              <a:solidFill>
                <a:schemeClr val="tx2"/>
              </a:solidFill>
            </a:rPr>
            <a:t>)</a:t>
          </a:r>
          <a:endParaRPr lang="en-US" sz="1800" kern="1200" dirty="0">
            <a:solidFill>
              <a:schemeClr val="tx2"/>
            </a:solidFill>
          </a:endParaRPr>
        </a:p>
      </dsp:txBody>
      <dsp:txXfrm>
        <a:off x="20561" y="881280"/>
        <a:ext cx="4959002" cy="380078"/>
      </dsp:txXfrm>
    </dsp:sp>
    <dsp:sp modelId="{D2A4FEE7-5570-42A9-8740-0FB75E1E703A}">
      <dsp:nvSpPr>
        <dsp:cNvPr id="0" name=""/>
        <dsp:cNvSpPr/>
      </dsp:nvSpPr>
      <dsp:spPr>
        <a:xfrm>
          <a:off x="0" y="1333759"/>
          <a:ext cx="5000124" cy="421200"/>
        </a:xfrm>
        <a:prstGeom prst="roundRect">
          <a:avLst/>
        </a:prstGeom>
        <a:gradFill rotWithShape="0">
          <a:gsLst>
            <a:gs pos="0">
              <a:schemeClr val="accent5">
                <a:hueOff val="-1542857"/>
                <a:satOff val="-4181"/>
                <a:lumOff val="-1625"/>
                <a:alphaOff val="0"/>
                <a:satMod val="103000"/>
                <a:lumMod val="102000"/>
                <a:tint val="94000"/>
              </a:schemeClr>
            </a:gs>
            <a:gs pos="50000">
              <a:schemeClr val="accent5">
                <a:hueOff val="-1542857"/>
                <a:satOff val="-4181"/>
                <a:lumOff val="-1625"/>
                <a:alphaOff val="0"/>
                <a:satMod val="110000"/>
                <a:lumMod val="100000"/>
                <a:shade val="100000"/>
              </a:schemeClr>
            </a:gs>
            <a:gs pos="100000">
              <a:schemeClr val="accent5">
                <a:hueOff val="-1542857"/>
                <a:satOff val="-4181"/>
                <a:lumOff val="-162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2"/>
              </a:solidFill>
            </a:rPr>
            <a:t>for</a:t>
          </a:r>
          <a:r>
            <a:rPr lang="en-US" sz="1800" kern="1200" dirty="0">
              <a:solidFill>
                <a:schemeClr val="tx2"/>
              </a:solidFill>
            </a:rPr>
            <a:t>  </a:t>
          </a:r>
          <a:r>
            <a:rPr lang="en-US" sz="1800" i="1" kern="1200" dirty="0" err="1">
              <a:solidFill>
                <a:schemeClr val="tx2"/>
              </a:solidFill>
            </a:rPr>
            <a:t>i</a:t>
          </a:r>
          <a:r>
            <a:rPr lang="en-US" sz="1800" kern="1200" dirty="0">
              <a:solidFill>
                <a:schemeClr val="tx2"/>
              </a:solidFill>
            </a:rPr>
            <a:t> </a:t>
          </a:r>
          <a:r>
            <a:rPr lang="en-US" sz="1800" kern="1200" dirty="0">
              <a:solidFill>
                <a:schemeClr val="tx2"/>
              </a:solidFill>
              <a:sym typeface="Wingdings" panose="05000000000000000000" pitchFamily="2" charset="2"/>
            </a:rPr>
            <a:t></a:t>
          </a:r>
          <a:r>
            <a:rPr lang="en-US" sz="1800" kern="1200" dirty="0">
              <a:solidFill>
                <a:schemeClr val="tx2"/>
              </a:solidFill>
            </a:rPr>
            <a:t> </a:t>
          </a:r>
          <a:r>
            <a:rPr lang="en-US" sz="1800" i="1" kern="1200" dirty="0">
              <a:solidFill>
                <a:schemeClr val="tx2"/>
              </a:solidFill>
            </a:rPr>
            <a:t>1</a:t>
          </a:r>
          <a:r>
            <a:rPr lang="en-US" sz="1800" kern="1200" dirty="0">
              <a:solidFill>
                <a:schemeClr val="tx2"/>
              </a:solidFill>
            </a:rPr>
            <a:t> to </a:t>
          </a:r>
          <a:r>
            <a:rPr lang="en-US" sz="1800" i="1" kern="1200" dirty="0">
              <a:solidFill>
                <a:schemeClr val="tx2"/>
              </a:solidFill>
            </a:rPr>
            <a:t>n – 1</a:t>
          </a:r>
          <a:endParaRPr lang="en-US" sz="1800" kern="1200" dirty="0">
            <a:solidFill>
              <a:schemeClr val="tx2"/>
            </a:solidFill>
          </a:endParaRPr>
        </a:p>
      </dsp:txBody>
      <dsp:txXfrm>
        <a:off x="20561" y="1354320"/>
        <a:ext cx="4959002" cy="380078"/>
      </dsp:txXfrm>
    </dsp:sp>
    <dsp:sp modelId="{766C4ED4-E26C-4261-8654-7141EFB16D72}">
      <dsp:nvSpPr>
        <dsp:cNvPr id="0" name=""/>
        <dsp:cNvSpPr/>
      </dsp:nvSpPr>
      <dsp:spPr>
        <a:xfrm>
          <a:off x="0" y="1806799"/>
          <a:ext cx="5000124" cy="421200"/>
        </a:xfrm>
        <a:prstGeom prst="roundRect">
          <a:avLst/>
        </a:prstGeom>
        <a:gradFill rotWithShape="0">
          <a:gsLst>
            <a:gs pos="0">
              <a:schemeClr val="accent5">
                <a:hueOff val="-3085714"/>
                <a:satOff val="-8362"/>
                <a:lumOff val="-3249"/>
                <a:alphaOff val="0"/>
                <a:satMod val="103000"/>
                <a:lumMod val="102000"/>
                <a:tint val="94000"/>
              </a:schemeClr>
            </a:gs>
            <a:gs pos="50000">
              <a:schemeClr val="accent5">
                <a:hueOff val="-3085714"/>
                <a:satOff val="-8362"/>
                <a:lumOff val="-3249"/>
                <a:alphaOff val="0"/>
                <a:satMod val="110000"/>
                <a:lumMod val="100000"/>
                <a:shade val="100000"/>
              </a:schemeClr>
            </a:gs>
            <a:gs pos="100000">
              <a:schemeClr val="accent5">
                <a:hueOff val="-3085714"/>
                <a:satOff val="-8362"/>
                <a:lumOff val="-324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i="1" kern="1200" dirty="0">
              <a:solidFill>
                <a:schemeClr val="tx2"/>
              </a:solidFill>
            </a:rPr>
            <a:t>	j</a:t>
          </a:r>
          <a:r>
            <a:rPr lang="en-US" sz="1800" kern="1200" dirty="0">
              <a:solidFill>
                <a:schemeClr val="tx2"/>
              </a:solidFill>
            </a:rPr>
            <a:t> </a:t>
          </a:r>
          <a:r>
            <a:rPr lang="en-US" sz="1800" kern="1200" dirty="0">
              <a:solidFill>
                <a:schemeClr val="tx2"/>
              </a:solidFill>
              <a:sym typeface="Wingdings" panose="05000000000000000000" pitchFamily="2" charset="2"/>
            </a:rPr>
            <a:t></a:t>
          </a:r>
          <a:r>
            <a:rPr lang="en-US" sz="1800" kern="1200" dirty="0">
              <a:solidFill>
                <a:schemeClr val="tx2"/>
              </a:solidFill>
            </a:rPr>
            <a:t> position of element </a:t>
          </a:r>
          <a:r>
            <a:rPr lang="en-US" sz="1800" i="1" kern="1200" dirty="0" err="1">
              <a:solidFill>
                <a:schemeClr val="tx2"/>
              </a:solidFill>
            </a:rPr>
            <a:t>i</a:t>
          </a:r>
          <a:r>
            <a:rPr lang="en-US" sz="1800" kern="1200" dirty="0">
              <a:solidFill>
                <a:schemeClr val="tx2"/>
              </a:solidFill>
            </a:rPr>
            <a:t> in </a:t>
          </a:r>
          <a:r>
            <a:rPr lang="en-US" sz="1800" i="1" kern="1200" dirty="0">
              <a:solidFill>
                <a:schemeClr val="tx2"/>
              </a:solidFill>
            </a:rPr>
            <a:t>p </a:t>
          </a:r>
          <a:r>
            <a:rPr lang="en-US" sz="1800" kern="1200" dirty="0">
              <a:solidFill>
                <a:schemeClr val="tx2"/>
              </a:solidFill>
            </a:rPr>
            <a:t>(i.e., </a:t>
          </a:r>
          <a:r>
            <a:rPr lang="en-US" sz="1800" i="1" kern="1200" dirty="0" err="1">
              <a:solidFill>
                <a:schemeClr val="tx2"/>
              </a:solidFill>
            </a:rPr>
            <a:t>p</a:t>
          </a:r>
          <a:r>
            <a:rPr lang="en-US" sz="1800" i="1" kern="1200" baseline="-25000" dirty="0" err="1">
              <a:solidFill>
                <a:schemeClr val="tx2"/>
              </a:solidFill>
            </a:rPr>
            <a:t>j</a:t>
          </a:r>
          <a:r>
            <a:rPr lang="en-US" sz="1800" kern="1200" dirty="0">
              <a:solidFill>
                <a:schemeClr val="tx2"/>
              </a:solidFill>
            </a:rPr>
            <a:t> = </a:t>
          </a:r>
          <a:r>
            <a:rPr lang="en-US" sz="1800" i="1" kern="1200" dirty="0" err="1">
              <a:solidFill>
                <a:schemeClr val="tx2"/>
              </a:solidFill>
            </a:rPr>
            <a:t>i</a:t>
          </a:r>
          <a:r>
            <a:rPr lang="en-US" sz="1800" kern="1200" dirty="0">
              <a:solidFill>
                <a:schemeClr val="tx2"/>
              </a:solidFill>
            </a:rPr>
            <a:t>)</a:t>
          </a:r>
        </a:p>
      </dsp:txBody>
      <dsp:txXfrm>
        <a:off x="20561" y="1827360"/>
        <a:ext cx="4959002" cy="380078"/>
      </dsp:txXfrm>
    </dsp:sp>
    <dsp:sp modelId="{BEEDF3BA-24DA-4BB4-AB8F-3E37B0BA6A43}">
      <dsp:nvSpPr>
        <dsp:cNvPr id="0" name=""/>
        <dsp:cNvSpPr/>
      </dsp:nvSpPr>
      <dsp:spPr>
        <a:xfrm>
          <a:off x="0" y="2279839"/>
          <a:ext cx="5000124" cy="421200"/>
        </a:xfrm>
        <a:prstGeom prst="roundRect">
          <a:avLst/>
        </a:prstGeom>
        <a:gradFill rotWithShape="0">
          <a:gsLst>
            <a:gs pos="0">
              <a:schemeClr val="accent5">
                <a:hueOff val="-4628572"/>
                <a:satOff val="-12543"/>
                <a:lumOff val="-4874"/>
                <a:alphaOff val="0"/>
                <a:satMod val="103000"/>
                <a:lumMod val="102000"/>
                <a:tint val="94000"/>
              </a:schemeClr>
            </a:gs>
            <a:gs pos="50000">
              <a:schemeClr val="accent5">
                <a:hueOff val="-4628572"/>
                <a:satOff val="-12543"/>
                <a:lumOff val="-4874"/>
                <a:alphaOff val="0"/>
                <a:satMod val="110000"/>
                <a:lumMod val="100000"/>
                <a:shade val="100000"/>
              </a:schemeClr>
            </a:gs>
            <a:gs pos="100000">
              <a:schemeClr val="accent5">
                <a:hueOff val="-4628572"/>
                <a:satOff val="-12543"/>
                <a:lumOff val="-487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2"/>
              </a:solidFill>
            </a:rPr>
            <a:t>	if</a:t>
          </a:r>
          <a:r>
            <a:rPr lang="en-US" sz="1800" kern="1200" dirty="0">
              <a:solidFill>
                <a:schemeClr val="tx2"/>
              </a:solidFill>
            </a:rPr>
            <a:t>  </a:t>
          </a:r>
          <a:r>
            <a:rPr lang="en-US" sz="1800" i="1" kern="1200" dirty="0">
              <a:solidFill>
                <a:schemeClr val="tx2"/>
              </a:solidFill>
            </a:rPr>
            <a:t>j </a:t>
          </a:r>
          <a:r>
            <a:rPr lang="en-US" sz="1800" kern="1200" dirty="0">
              <a:solidFill>
                <a:schemeClr val="tx2"/>
              </a:solidFill>
            </a:rPr>
            <a:t>≠</a:t>
          </a:r>
          <a:r>
            <a:rPr lang="en-US" sz="1800" i="1" kern="1200" dirty="0" err="1">
              <a:solidFill>
                <a:schemeClr val="tx2"/>
              </a:solidFill>
            </a:rPr>
            <a:t>i</a:t>
          </a:r>
          <a:endParaRPr lang="en-US" sz="1800" kern="1200" dirty="0">
            <a:solidFill>
              <a:schemeClr val="tx2"/>
            </a:solidFill>
          </a:endParaRPr>
        </a:p>
      </dsp:txBody>
      <dsp:txXfrm>
        <a:off x="20561" y="2300400"/>
        <a:ext cx="4959002" cy="380078"/>
      </dsp:txXfrm>
    </dsp:sp>
    <dsp:sp modelId="{DDA58F23-F020-4EE2-9134-58E16035C107}">
      <dsp:nvSpPr>
        <dsp:cNvPr id="0" name=""/>
        <dsp:cNvSpPr/>
      </dsp:nvSpPr>
      <dsp:spPr>
        <a:xfrm>
          <a:off x="0" y="2752880"/>
          <a:ext cx="5000124" cy="421200"/>
        </a:xfrm>
        <a:prstGeom prst="roundRect">
          <a:avLst/>
        </a:prstGeom>
        <a:gradFill rotWithShape="0">
          <a:gsLst>
            <a:gs pos="0">
              <a:schemeClr val="accent5">
                <a:hueOff val="-6171429"/>
                <a:satOff val="-16724"/>
                <a:lumOff val="-6498"/>
                <a:alphaOff val="0"/>
                <a:satMod val="103000"/>
                <a:lumMod val="102000"/>
                <a:tint val="94000"/>
              </a:schemeClr>
            </a:gs>
            <a:gs pos="50000">
              <a:schemeClr val="accent5">
                <a:hueOff val="-6171429"/>
                <a:satOff val="-16724"/>
                <a:lumOff val="-6498"/>
                <a:alphaOff val="0"/>
                <a:satMod val="110000"/>
                <a:lumMod val="100000"/>
                <a:shade val="100000"/>
              </a:schemeClr>
            </a:gs>
            <a:gs pos="100000">
              <a:schemeClr val="accent5">
                <a:hueOff val="-6171429"/>
                <a:satOff val="-16724"/>
                <a:lumOff val="-649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i="1" kern="1200" dirty="0">
              <a:solidFill>
                <a:schemeClr val="tx2"/>
              </a:solidFill>
            </a:rPr>
            <a:t>	   p</a:t>
          </a:r>
          <a:r>
            <a:rPr lang="en-US" sz="1800" kern="1200" dirty="0">
              <a:solidFill>
                <a:schemeClr val="tx2"/>
              </a:solidFill>
            </a:rPr>
            <a:t> </a:t>
          </a:r>
          <a:r>
            <a:rPr lang="en-US" sz="1800" kern="1200" dirty="0">
              <a:solidFill>
                <a:schemeClr val="tx2"/>
              </a:solidFill>
              <a:sym typeface="Wingdings" panose="05000000000000000000" pitchFamily="2" charset="2"/>
            </a:rPr>
            <a:t></a:t>
          </a:r>
          <a:r>
            <a:rPr lang="en-US" sz="1800" kern="1200" dirty="0">
              <a:solidFill>
                <a:schemeClr val="tx2"/>
              </a:solidFill>
            </a:rPr>
            <a:t> </a:t>
          </a:r>
          <a:r>
            <a:rPr lang="en-US" sz="1800" i="1" kern="1200" dirty="0">
              <a:solidFill>
                <a:schemeClr val="tx2"/>
              </a:solidFill>
            </a:rPr>
            <a:t>p</a:t>
          </a:r>
          <a:r>
            <a:rPr lang="en-US" sz="1800" kern="1200" dirty="0">
              <a:solidFill>
                <a:schemeClr val="tx2"/>
              </a:solidFill>
            </a:rPr>
            <a:t> * </a:t>
          </a:r>
          <a:r>
            <a:rPr lang="en-US" sz="1800" i="1" kern="1200" dirty="0">
              <a:solidFill>
                <a:schemeClr val="tx2"/>
              </a:solidFill>
            </a:rPr>
            <a:t>r</a:t>
          </a:r>
          <a:r>
            <a:rPr lang="en-US" sz="1800" kern="1200" dirty="0">
              <a:solidFill>
                <a:schemeClr val="tx2"/>
              </a:solidFill>
            </a:rPr>
            <a:t>(</a:t>
          </a:r>
          <a:r>
            <a:rPr lang="en-US" sz="1800" i="1" kern="1200" dirty="0" err="1">
              <a:solidFill>
                <a:schemeClr val="tx2"/>
              </a:solidFill>
            </a:rPr>
            <a:t>i</a:t>
          </a:r>
          <a:r>
            <a:rPr lang="en-US" sz="1800" i="1" kern="1200" dirty="0">
              <a:solidFill>
                <a:schemeClr val="tx2"/>
              </a:solidFill>
            </a:rPr>
            <a:t>, j</a:t>
          </a:r>
          <a:r>
            <a:rPr lang="en-US" sz="1800" kern="1200" dirty="0">
              <a:solidFill>
                <a:schemeClr val="tx2"/>
              </a:solidFill>
            </a:rPr>
            <a:t>)</a:t>
          </a:r>
        </a:p>
      </dsp:txBody>
      <dsp:txXfrm>
        <a:off x="20561" y="2773441"/>
        <a:ext cx="4959002" cy="380078"/>
      </dsp:txXfrm>
    </dsp:sp>
    <dsp:sp modelId="{ACDC52E7-AF30-4490-B7AF-75DC34B34B93}">
      <dsp:nvSpPr>
        <dsp:cNvPr id="0" name=""/>
        <dsp:cNvSpPr/>
      </dsp:nvSpPr>
      <dsp:spPr>
        <a:xfrm>
          <a:off x="0" y="3225920"/>
          <a:ext cx="5000124" cy="421200"/>
        </a:xfrm>
        <a:prstGeom prst="roundRect">
          <a:avLst/>
        </a:prstGeom>
        <a:gradFill rotWithShape="0">
          <a:gsLst>
            <a:gs pos="0">
              <a:schemeClr val="accent5">
                <a:hueOff val="-7714286"/>
                <a:satOff val="-20905"/>
                <a:lumOff val="-8123"/>
                <a:alphaOff val="0"/>
                <a:satMod val="103000"/>
                <a:lumMod val="102000"/>
                <a:tint val="94000"/>
              </a:schemeClr>
            </a:gs>
            <a:gs pos="50000">
              <a:schemeClr val="accent5">
                <a:hueOff val="-7714286"/>
                <a:satOff val="-20905"/>
                <a:lumOff val="-8123"/>
                <a:alphaOff val="0"/>
                <a:satMod val="110000"/>
                <a:lumMod val="100000"/>
                <a:shade val="100000"/>
              </a:schemeClr>
            </a:gs>
            <a:gs pos="100000">
              <a:schemeClr val="accent5">
                <a:hueOff val="-7714286"/>
                <a:satOff val="-20905"/>
                <a:lumOff val="-812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2"/>
              </a:solidFill>
            </a:rPr>
            <a:t>	   output</a:t>
          </a:r>
          <a:r>
            <a:rPr lang="en-US" sz="1800" kern="1200" dirty="0">
              <a:solidFill>
                <a:schemeClr val="tx2"/>
              </a:solidFill>
            </a:rPr>
            <a:t> </a:t>
          </a:r>
          <a:r>
            <a:rPr lang="en-US" sz="1800" i="1" kern="1200" dirty="0">
              <a:solidFill>
                <a:schemeClr val="tx2"/>
              </a:solidFill>
            </a:rPr>
            <a:t>p</a:t>
          </a:r>
          <a:endParaRPr lang="en-US" sz="1800" kern="1200" dirty="0">
            <a:solidFill>
              <a:schemeClr val="tx2"/>
            </a:solidFill>
          </a:endParaRPr>
        </a:p>
      </dsp:txBody>
      <dsp:txXfrm>
        <a:off x="20561" y="3246481"/>
        <a:ext cx="4959002" cy="380078"/>
      </dsp:txXfrm>
    </dsp:sp>
    <dsp:sp modelId="{EC972FA4-4807-435A-8C21-A23ADEC5EF5F}">
      <dsp:nvSpPr>
        <dsp:cNvPr id="0" name=""/>
        <dsp:cNvSpPr/>
      </dsp:nvSpPr>
      <dsp:spPr>
        <a:xfrm>
          <a:off x="0" y="3698960"/>
          <a:ext cx="5000124" cy="421200"/>
        </a:xfrm>
        <a:prstGeom prst="roundRect">
          <a:avLst/>
        </a:prstGeom>
        <a:gradFill rotWithShape="0">
          <a:gsLst>
            <a:gs pos="0">
              <a:schemeClr val="accent5">
                <a:hueOff val="-9257143"/>
                <a:satOff val="-25086"/>
                <a:lumOff val="-9747"/>
                <a:alphaOff val="0"/>
                <a:satMod val="103000"/>
                <a:lumMod val="102000"/>
                <a:tint val="94000"/>
              </a:schemeClr>
            </a:gs>
            <a:gs pos="50000">
              <a:schemeClr val="accent5">
                <a:hueOff val="-9257143"/>
                <a:satOff val="-25086"/>
                <a:lumOff val="-9747"/>
                <a:alphaOff val="0"/>
                <a:satMod val="110000"/>
                <a:lumMod val="100000"/>
                <a:shade val="100000"/>
              </a:schemeClr>
            </a:gs>
            <a:gs pos="100000">
              <a:schemeClr val="accent5">
                <a:hueOff val="-9257143"/>
                <a:satOff val="-25086"/>
                <a:lumOff val="-974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2"/>
              </a:solidFill>
            </a:rPr>
            <a:t>	if</a:t>
          </a:r>
          <a:r>
            <a:rPr lang="en-US" sz="1800" kern="1200" dirty="0">
              <a:solidFill>
                <a:schemeClr val="tx2"/>
              </a:solidFill>
            </a:rPr>
            <a:t> </a:t>
          </a:r>
          <a:r>
            <a:rPr lang="en-US" sz="1800" i="1" kern="1200" dirty="0">
              <a:solidFill>
                <a:schemeClr val="tx2"/>
              </a:solidFill>
            </a:rPr>
            <a:t>p</a:t>
          </a:r>
          <a:r>
            <a:rPr lang="en-US" sz="1800" kern="1200" dirty="0">
              <a:solidFill>
                <a:schemeClr val="tx2"/>
              </a:solidFill>
            </a:rPr>
            <a:t> is the identity permutation  </a:t>
          </a:r>
        </a:p>
      </dsp:txBody>
      <dsp:txXfrm>
        <a:off x="20561" y="3719521"/>
        <a:ext cx="4959002" cy="380078"/>
      </dsp:txXfrm>
    </dsp:sp>
    <dsp:sp modelId="{16BCF053-F08D-4266-A25F-26264F712D0B}">
      <dsp:nvSpPr>
        <dsp:cNvPr id="0" name=""/>
        <dsp:cNvSpPr/>
      </dsp:nvSpPr>
      <dsp:spPr>
        <a:xfrm>
          <a:off x="0" y="4172000"/>
          <a:ext cx="5000124" cy="421200"/>
        </a:xfrm>
        <a:prstGeom prst="roundRect">
          <a:avLst/>
        </a:prstGeom>
        <a:gradFill rotWithShape="0">
          <a:gsLst>
            <a:gs pos="0">
              <a:schemeClr val="accent5">
                <a:hueOff val="-10800000"/>
                <a:satOff val="-29267"/>
                <a:lumOff val="-11372"/>
                <a:alphaOff val="0"/>
                <a:satMod val="103000"/>
                <a:lumMod val="102000"/>
                <a:tint val="94000"/>
              </a:schemeClr>
            </a:gs>
            <a:gs pos="50000">
              <a:schemeClr val="accent5">
                <a:hueOff val="-10800000"/>
                <a:satOff val="-29267"/>
                <a:lumOff val="-11372"/>
                <a:alphaOff val="0"/>
                <a:satMod val="110000"/>
                <a:lumMod val="100000"/>
                <a:shade val="100000"/>
              </a:schemeClr>
            </a:gs>
            <a:gs pos="100000">
              <a:schemeClr val="accent5">
                <a:hueOff val="-10800000"/>
                <a:satOff val="-29267"/>
                <a:lumOff val="-1137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2"/>
              </a:solidFill>
            </a:rPr>
            <a:t>	   return</a:t>
          </a:r>
          <a:endParaRPr lang="en-US" sz="1800" kern="1200" dirty="0">
            <a:solidFill>
              <a:schemeClr val="tx2"/>
            </a:solidFill>
          </a:endParaRPr>
        </a:p>
      </dsp:txBody>
      <dsp:txXfrm>
        <a:off x="20561" y="4192561"/>
        <a:ext cx="4959002" cy="38007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35A5DF3-B813-477A-AF79-595FA592B875}"/>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15363" name="Rectangle 3">
            <a:extLst>
              <a:ext uri="{FF2B5EF4-FFF2-40B4-BE49-F238E27FC236}">
                <a16:creationId xmlns:a16="http://schemas.microsoft.com/office/drawing/2014/main" id="{6F449E93-B0B8-411F-B67D-7CB03AF25710}"/>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en-US"/>
          </a:p>
        </p:txBody>
      </p:sp>
      <p:sp>
        <p:nvSpPr>
          <p:cNvPr id="15364" name="Rectangle 4">
            <a:extLst>
              <a:ext uri="{FF2B5EF4-FFF2-40B4-BE49-F238E27FC236}">
                <a16:creationId xmlns:a16="http://schemas.microsoft.com/office/drawing/2014/main" id="{148E0F6A-BAE6-4CDA-B20B-C2CB5F20F806}"/>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15365" name="Rectangle 5">
            <a:extLst>
              <a:ext uri="{FF2B5EF4-FFF2-40B4-BE49-F238E27FC236}">
                <a16:creationId xmlns:a16="http://schemas.microsoft.com/office/drawing/2014/main" id="{277FD1CD-2435-4AF1-ABD3-6728C134DC66}"/>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EA2B24B0-AC35-41AB-8CC4-5FE06E812117}"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3T13:24:02.950"/>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3T13:24:31.141"/>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3T13:24:32.001"/>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3T13:24:32.330"/>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3T13:24:32.675"/>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3T13:24:04.638"/>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3T13:24:09.599"/>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3T13:24:09.975"/>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3T13:24:17.045"/>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3T13:24:27.506"/>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3T13:24:28.182"/>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3T13:24:28.541"/>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3T13:24:30.79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2126429-4F96-496E-A72A-AA2347E6E35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17411" name="Rectangle 3">
            <a:extLst>
              <a:ext uri="{FF2B5EF4-FFF2-40B4-BE49-F238E27FC236}">
                <a16:creationId xmlns:a16="http://schemas.microsoft.com/office/drawing/2014/main" id="{D0896AE9-E6E5-434F-9734-7A8B901E513F}"/>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en-US"/>
          </a:p>
        </p:txBody>
      </p:sp>
      <p:sp>
        <p:nvSpPr>
          <p:cNvPr id="17412" name="Rectangle 4">
            <a:extLst>
              <a:ext uri="{FF2B5EF4-FFF2-40B4-BE49-F238E27FC236}">
                <a16:creationId xmlns:a16="http://schemas.microsoft.com/office/drawing/2014/main" id="{1E86BE8E-D93F-4FB4-AC9A-C1221DF9F56F}"/>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a:extLst>
              <a:ext uri="{FF2B5EF4-FFF2-40B4-BE49-F238E27FC236}">
                <a16:creationId xmlns:a16="http://schemas.microsoft.com/office/drawing/2014/main" id="{BD637C54-A628-4518-A696-0F10FF852D31}"/>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7414" name="Rectangle 6">
            <a:extLst>
              <a:ext uri="{FF2B5EF4-FFF2-40B4-BE49-F238E27FC236}">
                <a16:creationId xmlns:a16="http://schemas.microsoft.com/office/drawing/2014/main" id="{16B2A281-E2BF-4103-8BD7-A6B4F29AE2EB}"/>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17415" name="Rectangle 7">
            <a:extLst>
              <a:ext uri="{FF2B5EF4-FFF2-40B4-BE49-F238E27FC236}">
                <a16:creationId xmlns:a16="http://schemas.microsoft.com/office/drawing/2014/main" id="{E1DCC8CE-6E20-465B-84DF-721BB7B157A6}"/>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B058D5DA-742F-4F94-A07C-1EF952BA196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mn-ea"/>
        <a:cs typeface="Times New Roman" panose="02020603050405020304" pitchFamily="18" charset="0"/>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mn-ea"/>
        <a:cs typeface="Times New Roman" panose="02020603050405020304" pitchFamily="18" charset="0"/>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mn-ea"/>
        <a:cs typeface="Times New Roman" panose="02020603050405020304" pitchFamily="18" charset="0"/>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mn-ea"/>
        <a:cs typeface="Times New Roman" panose="02020603050405020304" pitchFamily="18" charset="0"/>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58D5DA-742F-4F94-A07C-1EF952BA1964}" type="slidenum">
              <a:rPr lang="en-US" altLang="en-US" smtClean="0"/>
              <a:pPr/>
              <a:t>3</a:t>
            </a:fld>
            <a:endParaRPr lang="en-US" altLang="en-US"/>
          </a:p>
        </p:txBody>
      </p:sp>
    </p:spTree>
    <p:extLst>
      <p:ext uri="{BB962C8B-B14F-4D97-AF65-F5344CB8AC3E}">
        <p14:creationId xmlns:p14="http://schemas.microsoft.com/office/powerpoint/2010/main" val="2996675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58D5DA-742F-4F94-A07C-1EF952BA1964}" type="slidenum">
              <a:rPr lang="en-US" altLang="en-US" smtClean="0"/>
              <a:pPr/>
              <a:t>4</a:t>
            </a:fld>
            <a:endParaRPr lang="en-US" altLang="en-US"/>
          </a:p>
        </p:txBody>
      </p:sp>
    </p:spTree>
    <p:extLst>
      <p:ext uri="{BB962C8B-B14F-4D97-AF65-F5344CB8AC3E}">
        <p14:creationId xmlns:p14="http://schemas.microsoft.com/office/powerpoint/2010/main" val="19300978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6635" name="Picture 11">
            <a:extLst>
              <a:ext uri="{FF2B5EF4-FFF2-40B4-BE49-F238E27FC236}">
                <a16:creationId xmlns:a16="http://schemas.microsoft.com/office/drawing/2014/main" id="{1C1BB041-6131-45D5-A507-435B207DDCE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25" y="-4763"/>
            <a:ext cx="9163050" cy="6867526"/>
          </a:xfrm>
          <a:prstGeom prst="rect">
            <a:avLst/>
          </a:prstGeom>
          <a:noFill/>
          <a:extLst>
            <a:ext uri="{909E8E84-426E-40DD-AFC4-6F175D3DCCD1}">
              <a14:hiddenFill xmlns:a14="http://schemas.microsoft.com/office/drawing/2010/main">
                <a:solidFill>
                  <a:srgbClr val="FFFFFF"/>
                </a:solidFill>
              </a14:hiddenFill>
            </a:ext>
          </a:extLst>
        </p:spPr>
      </p:pic>
      <p:sp>
        <p:nvSpPr>
          <p:cNvPr id="26626" name="Rectangle 2">
            <a:extLst>
              <a:ext uri="{FF2B5EF4-FFF2-40B4-BE49-F238E27FC236}">
                <a16:creationId xmlns:a16="http://schemas.microsoft.com/office/drawing/2014/main" id="{2123AEFB-EBF3-4E89-8D0A-A535422E25E9}"/>
              </a:ext>
            </a:extLst>
          </p:cNvPr>
          <p:cNvSpPr>
            <a:spLocks noGrp="1" noChangeArrowheads="1"/>
          </p:cNvSpPr>
          <p:nvPr>
            <p:ph type="ctrTitle"/>
          </p:nvPr>
        </p:nvSpPr>
        <p:spPr>
          <a:xfrm>
            <a:off x="1905000" y="685800"/>
            <a:ext cx="6477000" cy="1752600"/>
          </a:xfrm>
        </p:spPr>
        <p:txBody>
          <a:bodyPr/>
          <a:lstStyle>
            <a:lvl1pPr algn="r">
              <a:defRPr sz="4400"/>
            </a:lvl1pPr>
          </a:lstStyle>
          <a:p>
            <a:pPr lvl="0"/>
            <a:r>
              <a:rPr lang="en-US" altLang="en-US" noProof="0"/>
              <a:t>Click to edit Master title style</a:t>
            </a:r>
          </a:p>
        </p:txBody>
      </p:sp>
      <p:sp>
        <p:nvSpPr>
          <p:cNvPr id="26627" name="Rectangle 3">
            <a:extLst>
              <a:ext uri="{FF2B5EF4-FFF2-40B4-BE49-F238E27FC236}">
                <a16:creationId xmlns:a16="http://schemas.microsoft.com/office/drawing/2014/main" id="{E21D0A90-87C1-468F-A5C9-E2C2C7F0B4F2}"/>
              </a:ext>
            </a:extLst>
          </p:cNvPr>
          <p:cNvSpPr>
            <a:spLocks noGrp="1" noChangeArrowheads="1"/>
          </p:cNvSpPr>
          <p:nvPr>
            <p:ph type="subTitle" idx="1"/>
          </p:nvPr>
        </p:nvSpPr>
        <p:spPr>
          <a:xfrm>
            <a:off x="1676400" y="2133600"/>
            <a:ext cx="6477000" cy="1981200"/>
          </a:xfrm>
        </p:spPr>
        <p:txBody>
          <a:bodyPr/>
          <a:lstStyle>
            <a:lvl1pPr marL="0" indent="0" algn="r">
              <a:buFont typeface="Wingdings" panose="05000000000000000000" pitchFamily="2" charset="2"/>
              <a:buNone/>
              <a:defRPr sz="1400" i="1"/>
            </a:lvl1pPr>
          </a:lstStyle>
          <a:p>
            <a:pPr lvl="0"/>
            <a:r>
              <a:rPr lang="en-US" altLang="en-US" noProof="0"/>
              <a:t>Click to edit Master subtitle style</a:t>
            </a:r>
          </a:p>
        </p:txBody>
      </p:sp>
      <p:sp>
        <p:nvSpPr>
          <p:cNvPr id="26628" name="Rectangle 4">
            <a:extLst>
              <a:ext uri="{FF2B5EF4-FFF2-40B4-BE49-F238E27FC236}">
                <a16:creationId xmlns:a16="http://schemas.microsoft.com/office/drawing/2014/main" id="{4EE642BB-C525-4833-B3D8-90F52A7F1DBA}"/>
              </a:ext>
            </a:extLst>
          </p:cNvPr>
          <p:cNvSpPr>
            <a:spLocks noGrp="1" noChangeArrowheads="1"/>
          </p:cNvSpPr>
          <p:nvPr>
            <p:ph type="dt" sz="half" idx="2"/>
          </p:nvPr>
        </p:nvSpPr>
        <p:spPr>
          <a:xfrm>
            <a:off x="7086600" y="6248400"/>
            <a:ext cx="1524000" cy="457200"/>
          </a:xfrm>
        </p:spPr>
        <p:txBody>
          <a:bodyPr/>
          <a:lstStyle>
            <a:lvl1pPr>
              <a:defRPr/>
            </a:lvl1pPr>
          </a:lstStyle>
          <a:p>
            <a:endParaRPr lang="en-US" altLang="en-US"/>
          </a:p>
        </p:txBody>
      </p:sp>
      <p:sp>
        <p:nvSpPr>
          <p:cNvPr id="26629" name="Rectangle 5">
            <a:extLst>
              <a:ext uri="{FF2B5EF4-FFF2-40B4-BE49-F238E27FC236}">
                <a16:creationId xmlns:a16="http://schemas.microsoft.com/office/drawing/2014/main" id="{DD5B6921-C97B-4886-9107-25C31D175283}"/>
              </a:ext>
            </a:extLst>
          </p:cNvPr>
          <p:cNvSpPr>
            <a:spLocks noGrp="1" noChangeArrowheads="1"/>
          </p:cNvSpPr>
          <p:nvPr>
            <p:ph type="ftr" sz="quarter" idx="3"/>
          </p:nvPr>
        </p:nvSpPr>
        <p:spPr>
          <a:xfrm>
            <a:off x="3810000" y="6248400"/>
            <a:ext cx="2895600" cy="457200"/>
          </a:xfrm>
        </p:spPr>
        <p:txBody>
          <a:bodyPr/>
          <a:lstStyle>
            <a:lvl1pPr>
              <a:defRPr/>
            </a:lvl1pPr>
          </a:lstStyle>
          <a:p>
            <a:endParaRPr lang="en-US" altLang="en-US"/>
          </a:p>
        </p:txBody>
      </p:sp>
      <p:sp>
        <p:nvSpPr>
          <p:cNvPr id="26630" name="Rectangle 6">
            <a:extLst>
              <a:ext uri="{FF2B5EF4-FFF2-40B4-BE49-F238E27FC236}">
                <a16:creationId xmlns:a16="http://schemas.microsoft.com/office/drawing/2014/main" id="{0A5926E8-238D-413C-96AA-EA1D775830D7}"/>
              </a:ext>
            </a:extLst>
          </p:cNvPr>
          <p:cNvSpPr>
            <a:spLocks noGrp="1" noChangeArrowheads="1"/>
          </p:cNvSpPr>
          <p:nvPr>
            <p:ph type="sldNum" sz="quarter" idx="4"/>
          </p:nvPr>
        </p:nvSpPr>
        <p:spPr>
          <a:xfrm>
            <a:off x="2209800" y="6248400"/>
            <a:ext cx="1219200" cy="457200"/>
          </a:xfrm>
        </p:spPr>
        <p:txBody>
          <a:bodyPr/>
          <a:lstStyle>
            <a:lvl1pPr>
              <a:defRPr/>
            </a:lvl1pPr>
          </a:lstStyle>
          <a:p>
            <a:fld id="{156C2932-7C61-4127-A1CC-BF0B4436FE45}"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B8C49-E1C0-4118-A750-C2263A66AF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49761C-C39F-4A03-B001-15A621EFDE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0B0460-B159-4177-BB6F-027EF2947176}"/>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8D8D76E-CF2C-44AC-8312-A4E4C9ED0CB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F9917374-ABBC-4A24-88F8-060A4EF42337}"/>
              </a:ext>
            </a:extLst>
          </p:cNvPr>
          <p:cNvSpPr>
            <a:spLocks noGrp="1"/>
          </p:cNvSpPr>
          <p:nvPr>
            <p:ph type="sldNum" sz="quarter" idx="12"/>
          </p:nvPr>
        </p:nvSpPr>
        <p:spPr/>
        <p:txBody>
          <a:bodyPr/>
          <a:lstStyle>
            <a:lvl1pPr>
              <a:defRPr/>
            </a:lvl1pPr>
          </a:lstStyle>
          <a:p>
            <a:fld id="{77C84033-E5D5-4F71-AAED-8DD848DAE9BF}" type="slidenum">
              <a:rPr lang="en-US" altLang="en-US"/>
              <a:pPr/>
              <a:t>‹#›</a:t>
            </a:fld>
            <a:endParaRPr lang="en-US" altLang="en-US"/>
          </a:p>
        </p:txBody>
      </p:sp>
    </p:spTree>
    <p:extLst>
      <p:ext uri="{BB962C8B-B14F-4D97-AF65-F5344CB8AC3E}">
        <p14:creationId xmlns:p14="http://schemas.microsoft.com/office/powerpoint/2010/main" val="1637010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2F32B0-A02B-4E92-AC75-6576B5625D91}"/>
              </a:ext>
            </a:extLst>
          </p:cNvPr>
          <p:cNvSpPr>
            <a:spLocks noGrp="1"/>
          </p:cNvSpPr>
          <p:nvPr>
            <p:ph type="title" orient="vert"/>
          </p:nvPr>
        </p:nvSpPr>
        <p:spPr>
          <a:xfrm>
            <a:off x="6858000" y="838200"/>
            <a:ext cx="2286000" cy="51816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BEAD9A-80EE-494B-BC60-B4C00D51719F}"/>
              </a:ext>
            </a:extLst>
          </p:cNvPr>
          <p:cNvSpPr>
            <a:spLocks noGrp="1"/>
          </p:cNvSpPr>
          <p:nvPr>
            <p:ph type="body" orient="vert" idx="1"/>
          </p:nvPr>
        </p:nvSpPr>
        <p:spPr>
          <a:xfrm>
            <a:off x="0" y="838200"/>
            <a:ext cx="6705600" cy="5181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34156D-E67B-43A8-B571-392021557983}"/>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A1CA8F6D-1B38-47C7-9D10-27363547A38D}"/>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1268759-9BDE-407B-A1BB-A880D493248D}"/>
              </a:ext>
            </a:extLst>
          </p:cNvPr>
          <p:cNvSpPr>
            <a:spLocks noGrp="1"/>
          </p:cNvSpPr>
          <p:nvPr>
            <p:ph type="sldNum" sz="quarter" idx="12"/>
          </p:nvPr>
        </p:nvSpPr>
        <p:spPr/>
        <p:txBody>
          <a:bodyPr/>
          <a:lstStyle>
            <a:lvl1pPr>
              <a:defRPr/>
            </a:lvl1pPr>
          </a:lstStyle>
          <a:p>
            <a:fld id="{823DC79D-73C7-4EEF-9263-6ADB8B31A008}" type="slidenum">
              <a:rPr lang="en-US" altLang="en-US"/>
              <a:pPr/>
              <a:t>‹#›</a:t>
            </a:fld>
            <a:endParaRPr lang="en-US" altLang="en-US"/>
          </a:p>
        </p:txBody>
      </p:sp>
    </p:spTree>
    <p:extLst>
      <p:ext uri="{BB962C8B-B14F-4D97-AF65-F5344CB8AC3E}">
        <p14:creationId xmlns:p14="http://schemas.microsoft.com/office/powerpoint/2010/main" val="698065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7226-621F-44CD-830A-B1E754291F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CBA861-9FF7-490C-9F79-3377545D41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F542AD-AACD-4707-9CFC-FBEAB2D4ACB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90AAD63-7EC6-497D-AC57-A16FCF0A4A79}"/>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05CC7EEA-0A84-42B7-95C2-CCE7355A6194}"/>
              </a:ext>
            </a:extLst>
          </p:cNvPr>
          <p:cNvSpPr>
            <a:spLocks noGrp="1"/>
          </p:cNvSpPr>
          <p:nvPr>
            <p:ph type="sldNum" sz="quarter" idx="12"/>
          </p:nvPr>
        </p:nvSpPr>
        <p:spPr/>
        <p:txBody>
          <a:bodyPr/>
          <a:lstStyle>
            <a:lvl1pPr>
              <a:defRPr/>
            </a:lvl1pPr>
          </a:lstStyle>
          <a:p>
            <a:fld id="{918F854C-28ED-4C78-ABDF-DA3F8452D89D}" type="slidenum">
              <a:rPr lang="en-US" altLang="en-US"/>
              <a:pPr/>
              <a:t>‹#›</a:t>
            </a:fld>
            <a:endParaRPr lang="en-US" altLang="en-US"/>
          </a:p>
        </p:txBody>
      </p:sp>
    </p:spTree>
    <p:extLst>
      <p:ext uri="{BB962C8B-B14F-4D97-AF65-F5344CB8AC3E}">
        <p14:creationId xmlns:p14="http://schemas.microsoft.com/office/powerpoint/2010/main" val="1758750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A585F-AC4F-4AAF-9D38-881994C29941}"/>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503626-230F-4DD4-AC34-4329A3093B57}"/>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884D0FFE-1D52-40A0-B2E9-4F6D7D1DFD13}"/>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DE941F3-E964-4D1F-8216-898F24497126}"/>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072D3D65-FE91-4F6F-9AB8-6597CE705639}"/>
              </a:ext>
            </a:extLst>
          </p:cNvPr>
          <p:cNvSpPr>
            <a:spLocks noGrp="1"/>
          </p:cNvSpPr>
          <p:nvPr>
            <p:ph type="sldNum" sz="quarter" idx="12"/>
          </p:nvPr>
        </p:nvSpPr>
        <p:spPr/>
        <p:txBody>
          <a:bodyPr/>
          <a:lstStyle>
            <a:lvl1pPr>
              <a:defRPr/>
            </a:lvl1pPr>
          </a:lstStyle>
          <a:p>
            <a:fld id="{485DF276-DE51-4174-BDFF-DA9664E14B63}" type="slidenum">
              <a:rPr lang="en-US" altLang="en-US"/>
              <a:pPr/>
              <a:t>‹#›</a:t>
            </a:fld>
            <a:endParaRPr lang="en-US" altLang="en-US"/>
          </a:p>
        </p:txBody>
      </p:sp>
    </p:spTree>
    <p:extLst>
      <p:ext uri="{BB962C8B-B14F-4D97-AF65-F5344CB8AC3E}">
        <p14:creationId xmlns:p14="http://schemas.microsoft.com/office/powerpoint/2010/main" val="967833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6A6F9-2DAB-42F5-BA42-7D3375BF92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4F0DE4-5631-4AB0-B6FD-7D1C590025A8}"/>
              </a:ext>
            </a:extLst>
          </p:cNvPr>
          <p:cNvSpPr>
            <a:spLocks noGrp="1"/>
          </p:cNvSpPr>
          <p:nvPr>
            <p:ph sz="half" idx="1"/>
          </p:nvPr>
        </p:nvSpPr>
        <p:spPr>
          <a:xfrm>
            <a:off x="0" y="2667000"/>
            <a:ext cx="44196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39F145-AEF9-44E9-B866-8168D5AE3341}"/>
              </a:ext>
            </a:extLst>
          </p:cNvPr>
          <p:cNvSpPr>
            <a:spLocks noGrp="1"/>
          </p:cNvSpPr>
          <p:nvPr>
            <p:ph sz="half" idx="2"/>
          </p:nvPr>
        </p:nvSpPr>
        <p:spPr>
          <a:xfrm>
            <a:off x="4572000" y="2667000"/>
            <a:ext cx="44196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D21D3D-F153-44C4-B364-2EF4601B731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944FE1D-AE0D-4EED-9D1E-4E53205BE128}"/>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5BD3FA38-7DD8-41F0-9A60-FB1D48CC8076}"/>
              </a:ext>
            </a:extLst>
          </p:cNvPr>
          <p:cNvSpPr>
            <a:spLocks noGrp="1"/>
          </p:cNvSpPr>
          <p:nvPr>
            <p:ph type="sldNum" sz="quarter" idx="12"/>
          </p:nvPr>
        </p:nvSpPr>
        <p:spPr/>
        <p:txBody>
          <a:bodyPr/>
          <a:lstStyle>
            <a:lvl1pPr>
              <a:defRPr/>
            </a:lvl1pPr>
          </a:lstStyle>
          <a:p>
            <a:fld id="{4B130E2F-7EA0-47B0-BA11-E62928AF057E}" type="slidenum">
              <a:rPr lang="en-US" altLang="en-US"/>
              <a:pPr/>
              <a:t>‹#›</a:t>
            </a:fld>
            <a:endParaRPr lang="en-US" altLang="en-US"/>
          </a:p>
        </p:txBody>
      </p:sp>
    </p:spTree>
    <p:extLst>
      <p:ext uri="{BB962C8B-B14F-4D97-AF65-F5344CB8AC3E}">
        <p14:creationId xmlns:p14="http://schemas.microsoft.com/office/powerpoint/2010/main" val="2973287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DF399-C756-4834-8574-6C96E3F51F53}"/>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3F990A-5970-4E2B-A545-4C39AFAFB3EF}"/>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2840B6-BAF6-4552-96A9-17F354325048}"/>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F158FA-B5DC-4ED2-8319-4F04CD0BDF24}"/>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E49CF5-0FE7-4E5C-9E2D-7FF6E027C5FF}"/>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4D0F4E-4ABA-40AE-A1FB-BC2111BC7030}"/>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1003C50B-F6DB-4A98-8C36-3A93C91E856E}"/>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FE7FD4AD-46F4-49D6-84DA-F65151EC3AAB}"/>
              </a:ext>
            </a:extLst>
          </p:cNvPr>
          <p:cNvSpPr>
            <a:spLocks noGrp="1"/>
          </p:cNvSpPr>
          <p:nvPr>
            <p:ph type="sldNum" sz="quarter" idx="12"/>
          </p:nvPr>
        </p:nvSpPr>
        <p:spPr/>
        <p:txBody>
          <a:bodyPr/>
          <a:lstStyle>
            <a:lvl1pPr>
              <a:defRPr/>
            </a:lvl1pPr>
          </a:lstStyle>
          <a:p>
            <a:fld id="{CE3F70A1-CDEE-4DD3-9A71-BE22D7C39952}" type="slidenum">
              <a:rPr lang="en-US" altLang="en-US"/>
              <a:pPr/>
              <a:t>‹#›</a:t>
            </a:fld>
            <a:endParaRPr lang="en-US" altLang="en-US"/>
          </a:p>
        </p:txBody>
      </p:sp>
    </p:spTree>
    <p:extLst>
      <p:ext uri="{BB962C8B-B14F-4D97-AF65-F5344CB8AC3E}">
        <p14:creationId xmlns:p14="http://schemas.microsoft.com/office/powerpoint/2010/main" val="3681378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2E125-46CC-4965-BBF5-13B792B4A3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1DFBB4-9682-4E56-9851-14D81FB03A18}"/>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568D1F36-CEC3-456E-9427-4025517DE71D}"/>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065106E0-870E-4B9F-8630-13CE030CD94B}"/>
              </a:ext>
            </a:extLst>
          </p:cNvPr>
          <p:cNvSpPr>
            <a:spLocks noGrp="1"/>
          </p:cNvSpPr>
          <p:nvPr>
            <p:ph type="sldNum" sz="quarter" idx="12"/>
          </p:nvPr>
        </p:nvSpPr>
        <p:spPr/>
        <p:txBody>
          <a:bodyPr/>
          <a:lstStyle>
            <a:lvl1pPr>
              <a:defRPr/>
            </a:lvl1pPr>
          </a:lstStyle>
          <a:p>
            <a:fld id="{5C267A02-D9DC-41F2-99CF-1E346B9FD298}" type="slidenum">
              <a:rPr lang="en-US" altLang="en-US"/>
              <a:pPr/>
              <a:t>‹#›</a:t>
            </a:fld>
            <a:endParaRPr lang="en-US" altLang="en-US"/>
          </a:p>
        </p:txBody>
      </p:sp>
    </p:spTree>
    <p:extLst>
      <p:ext uri="{BB962C8B-B14F-4D97-AF65-F5344CB8AC3E}">
        <p14:creationId xmlns:p14="http://schemas.microsoft.com/office/powerpoint/2010/main" val="3994792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EEDEEF-092D-4995-A141-AEC4A4AE63B8}"/>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9A234F8D-31C7-4C28-871B-3E7A6CBEA5DF}"/>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106F4EB2-F609-44A3-B051-3D11865872AB}"/>
              </a:ext>
            </a:extLst>
          </p:cNvPr>
          <p:cNvSpPr>
            <a:spLocks noGrp="1"/>
          </p:cNvSpPr>
          <p:nvPr>
            <p:ph type="sldNum" sz="quarter" idx="12"/>
          </p:nvPr>
        </p:nvSpPr>
        <p:spPr/>
        <p:txBody>
          <a:bodyPr/>
          <a:lstStyle>
            <a:lvl1pPr>
              <a:defRPr/>
            </a:lvl1pPr>
          </a:lstStyle>
          <a:p>
            <a:fld id="{17FA7A14-AC77-4A7D-B725-1D1008C77170}" type="slidenum">
              <a:rPr lang="en-US" altLang="en-US"/>
              <a:pPr/>
              <a:t>‹#›</a:t>
            </a:fld>
            <a:endParaRPr lang="en-US" altLang="en-US"/>
          </a:p>
        </p:txBody>
      </p:sp>
    </p:spTree>
    <p:extLst>
      <p:ext uri="{BB962C8B-B14F-4D97-AF65-F5344CB8AC3E}">
        <p14:creationId xmlns:p14="http://schemas.microsoft.com/office/powerpoint/2010/main" val="3781415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E98E3-E87C-495F-A221-A86D241FC985}"/>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62A7A1-22C3-4396-8400-82983F37567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EF4990-16EE-4247-A6BA-3D2473DA2DF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192EEA-2D3B-468E-9A9A-83ED385907E7}"/>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9E5DD4D-7DA3-4DE4-8056-04D8885C38C7}"/>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5ED34E3-A0DA-49C2-A1D3-3D25AB1814EE}"/>
              </a:ext>
            </a:extLst>
          </p:cNvPr>
          <p:cNvSpPr>
            <a:spLocks noGrp="1"/>
          </p:cNvSpPr>
          <p:nvPr>
            <p:ph type="sldNum" sz="quarter" idx="12"/>
          </p:nvPr>
        </p:nvSpPr>
        <p:spPr/>
        <p:txBody>
          <a:bodyPr/>
          <a:lstStyle>
            <a:lvl1pPr>
              <a:defRPr/>
            </a:lvl1pPr>
          </a:lstStyle>
          <a:p>
            <a:fld id="{7FE0ABF5-1A7C-43BB-A740-61155F9898E1}" type="slidenum">
              <a:rPr lang="en-US" altLang="en-US"/>
              <a:pPr/>
              <a:t>‹#›</a:t>
            </a:fld>
            <a:endParaRPr lang="en-US" altLang="en-US"/>
          </a:p>
        </p:txBody>
      </p:sp>
    </p:spTree>
    <p:extLst>
      <p:ext uri="{BB962C8B-B14F-4D97-AF65-F5344CB8AC3E}">
        <p14:creationId xmlns:p14="http://schemas.microsoft.com/office/powerpoint/2010/main" val="2736389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6FAE0-1633-4109-A54A-C51026D85B2E}"/>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62203B-D62E-49CC-A501-F442980A59CC}"/>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42726E0-85AC-4591-906E-4B8FF1C0102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A04E2E-DC1A-4412-9D36-DE348680B355}"/>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21D2068D-8C9E-4EEE-BEF3-562A3BA439BF}"/>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4227099-0CE2-41D4-8169-F50B7C0C3747}"/>
              </a:ext>
            </a:extLst>
          </p:cNvPr>
          <p:cNvSpPr>
            <a:spLocks noGrp="1"/>
          </p:cNvSpPr>
          <p:nvPr>
            <p:ph type="sldNum" sz="quarter" idx="12"/>
          </p:nvPr>
        </p:nvSpPr>
        <p:spPr/>
        <p:txBody>
          <a:bodyPr/>
          <a:lstStyle>
            <a:lvl1pPr>
              <a:defRPr/>
            </a:lvl1pPr>
          </a:lstStyle>
          <a:p>
            <a:fld id="{3C336BCF-A348-4135-9E41-AB071EEFB2C4}" type="slidenum">
              <a:rPr lang="en-US" altLang="en-US"/>
              <a:pPr/>
              <a:t>‹#›</a:t>
            </a:fld>
            <a:endParaRPr lang="en-US" altLang="en-US"/>
          </a:p>
        </p:txBody>
      </p:sp>
    </p:spTree>
    <p:extLst>
      <p:ext uri="{BB962C8B-B14F-4D97-AF65-F5344CB8AC3E}">
        <p14:creationId xmlns:p14="http://schemas.microsoft.com/office/powerpoint/2010/main" val="3679707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613" name="Picture 13">
            <a:extLst>
              <a:ext uri="{FF2B5EF4-FFF2-40B4-BE49-F238E27FC236}">
                <a16:creationId xmlns:a16="http://schemas.microsoft.com/office/drawing/2014/main" id="{458A8EB9-1E78-4B84-A627-9A07B3484B31}"/>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525" y="-4763"/>
            <a:ext cx="9163050" cy="6867526"/>
          </a:xfrm>
          <a:prstGeom prst="rect">
            <a:avLst/>
          </a:prstGeom>
          <a:noFill/>
          <a:extLst>
            <a:ext uri="{909E8E84-426E-40DD-AFC4-6F175D3DCCD1}">
              <a14:hiddenFill xmlns:a14="http://schemas.microsoft.com/office/drawing/2010/main">
                <a:solidFill>
                  <a:srgbClr val="FFFFFF"/>
                </a:solidFill>
              </a14:hiddenFill>
            </a:ext>
          </a:extLst>
        </p:spPr>
      </p:pic>
      <p:sp>
        <p:nvSpPr>
          <p:cNvPr id="25602" name="Rectangle 2">
            <a:extLst>
              <a:ext uri="{FF2B5EF4-FFF2-40B4-BE49-F238E27FC236}">
                <a16:creationId xmlns:a16="http://schemas.microsoft.com/office/drawing/2014/main" id="{02E36052-FB02-4C4A-AB50-8110BC2DDE35}"/>
              </a:ext>
            </a:extLst>
          </p:cNvPr>
          <p:cNvSpPr>
            <a:spLocks noGrp="1" noChangeArrowheads="1"/>
          </p:cNvSpPr>
          <p:nvPr>
            <p:ph type="title"/>
          </p:nvPr>
        </p:nvSpPr>
        <p:spPr bwMode="auto">
          <a:xfrm>
            <a:off x="0" y="83820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5603" name="Rectangle 3">
            <a:extLst>
              <a:ext uri="{FF2B5EF4-FFF2-40B4-BE49-F238E27FC236}">
                <a16:creationId xmlns:a16="http://schemas.microsoft.com/office/drawing/2014/main" id="{F765A4B0-F292-4731-BAF4-1EC85A2DEEF3}"/>
              </a:ext>
            </a:extLst>
          </p:cNvPr>
          <p:cNvSpPr>
            <a:spLocks noGrp="1" noChangeArrowheads="1"/>
          </p:cNvSpPr>
          <p:nvPr>
            <p:ph type="body" idx="1"/>
          </p:nvPr>
        </p:nvSpPr>
        <p:spPr bwMode="auto">
          <a:xfrm>
            <a:off x="0" y="2667000"/>
            <a:ext cx="89916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5604" name="Rectangle 4">
            <a:extLst>
              <a:ext uri="{FF2B5EF4-FFF2-40B4-BE49-F238E27FC236}">
                <a16:creationId xmlns:a16="http://schemas.microsoft.com/office/drawing/2014/main" id="{0897A88A-9C0A-4B83-B558-A2889B45C521}"/>
              </a:ext>
            </a:extLst>
          </p:cNvPr>
          <p:cNvSpPr>
            <a:spLocks noGrp="1" noChangeArrowheads="1"/>
          </p:cNvSpPr>
          <p:nvPr>
            <p:ph type="dt" sz="half" idx="2"/>
          </p:nvPr>
        </p:nvSpPr>
        <p:spPr bwMode="auto">
          <a:xfrm>
            <a:off x="66294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endParaRPr lang="en-US" altLang="en-US"/>
          </a:p>
        </p:txBody>
      </p:sp>
      <p:sp>
        <p:nvSpPr>
          <p:cNvPr id="25605" name="Rectangle 5">
            <a:extLst>
              <a:ext uri="{FF2B5EF4-FFF2-40B4-BE49-F238E27FC236}">
                <a16:creationId xmlns:a16="http://schemas.microsoft.com/office/drawing/2014/main" id="{983A502B-2B31-43FD-8EA8-4F52412CA510}"/>
              </a:ext>
            </a:extLst>
          </p:cNvPr>
          <p:cNvSpPr>
            <a:spLocks noGrp="1" noChangeArrowheads="1"/>
          </p:cNvSpPr>
          <p:nvPr>
            <p:ph type="ftr" sz="quarter" idx="3"/>
          </p:nvPr>
        </p:nvSpPr>
        <p:spPr bwMode="auto">
          <a:xfrm>
            <a:off x="32766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ltLang="en-US"/>
          </a:p>
        </p:txBody>
      </p:sp>
      <p:sp>
        <p:nvSpPr>
          <p:cNvPr id="25606" name="Rectangle 6">
            <a:extLst>
              <a:ext uri="{FF2B5EF4-FFF2-40B4-BE49-F238E27FC236}">
                <a16:creationId xmlns:a16="http://schemas.microsoft.com/office/drawing/2014/main" id="{16C59E5A-4BFE-49CD-A79B-5671036188A6}"/>
              </a:ext>
            </a:extLst>
          </p:cNvPr>
          <p:cNvSpPr>
            <a:spLocks noGrp="1" noChangeArrowheads="1"/>
          </p:cNvSpPr>
          <p:nvPr>
            <p:ph type="sldNum" sz="quarter" idx="4"/>
          </p:nvPr>
        </p:nvSpPr>
        <p:spPr bwMode="auto">
          <a:xfrm>
            <a:off x="1524000" y="62484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fld id="{58E3091F-7451-4EBA-A2F0-BA357F4BA2B1}" type="slidenum">
              <a:rPr lang="en-US" altLang="en-US"/>
              <a:pPr/>
              <a:t>‹#›</a:t>
            </a:fld>
            <a:endParaRPr lang="en-US" altLang="en-US"/>
          </a:p>
        </p:txBody>
      </p:sp>
      <p:sp>
        <p:nvSpPr>
          <p:cNvPr id="25615" name="Rectangle 15">
            <a:extLst>
              <a:ext uri="{FF2B5EF4-FFF2-40B4-BE49-F238E27FC236}">
                <a16:creationId xmlns:a16="http://schemas.microsoft.com/office/drawing/2014/main" id="{CC2AE286-523C-4279-8C52-C8A31722798A}"/>
              </a:ext>
            </a:extLst>
          </p:cNvPr>
          <p:cNvSpPr>
            <a:spLocks noChangeArrowheads="1"/>
          </p:cNvSpPr>
          <p:nvPr userDrawn="1"/>
        </p:nvSpPr>
        <p:spPr bwMode="auto">
          <a:xfrm>
            <a:off x="1114425" y="1609725"/>
            <a:ext cx="6934200" cy="19050"/>
          </a:xfrm>
          <a:prstGeom prst="rect">
            <a:avLst/>
          </a:prstGeom>
          <a:solidFill>
            <a:srgbClr val="80808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ctr" rtl="0" eaLnBrk="1" fontAlgn="base" hangingPunct="1">
        <a:spcBef>
          <a:spcPct val="0"/>
        </a:spcBef>
        <a:spcAft>
          <a:spcPct val="0"/>
        </a:spcAft>
        <a:defRPr sz="3600" kern="12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Verdana" panose="020B0604030504040204" pitchFamily="34" charset="0"/>
        </a:defRPr>
      </a:lvl2pPr>
      <a:lvl3pPr algn="ctr" rtl="0" eaLnBrk="1" fontAlgn="base" hangingPunct="1">
        <a:spcBef>
          <a:spcPct val="0"/>
        </a:spcBef>
        <a:spcAft>
          <a:spcPct val="0"/>
        </a:spcAft>
        <a:defRPr sz="3600">
          <a:solidFill>
            <a:schemeClr val="tx2"/>
          </a:solidFill>
          <a:latin typeface="Verdana" panose="020B0604030504040204" pitchFamily="34" charset="0"/>
        </a:defRPr>
      </a:lvl3pPr>
      <a:lvl4pPr algn="ctr" rtl="0" eaLnBrk="1" fontAlgn="base" hangingPunct="1">
        <a:spcBef>
          <a:spcPct val="0"/>
        </a:spcBef>
        <a:spcAft>
          <a:spcPct val="0"/>
        </a:spcAft>
        <a:defRPr sz="3600">
          <a:solidFill>
            <a:schemeClr val="tx2"/>
          </a:solidFill>
          <a:latin typeface="Verdana" panose="020B0604030504040204" pitchFamily="34" charset="0"/>
        </a:defRPr>
      </a:lvl4pPr>
      <a:lvl5pPr algn="ctr" rtl="0" eaLnBrk="1" fontAlgn="base" hangingPunct="1">
        <a:spcBef>
          <a:spcPct val="0"/>
        </a:spcBef>
        <a:spcAft>
          <a:spcPct val="0"/>
        </a:spcAft>
        <a:defRPr sz="3600">
          <a:solidFill>
            <a:schemeClr val="tx2"/>
          </a:solidFill>
          <a:latin typeface="Verdana" panose="020B0604030504040204" pitchFamily="34" charset="0"/>
        </a:defRPr>
      </a:lvl5pPr>
      <a:lvl6pPr marL="457200" algn="ctr" rtl="0" eaLnBrk="1" fontAlgn="base" hangingPunct="1">
        <a:spcBef>
          <a:spcPct val="0"/>
        </a:spcBef>
        <a:spcAft>
          <a:spcPct val="0"/>
        </a:spcAft>
        <a:defRPr sz="3600">
          <a:solidFill>
            <a:schemeClr val="tx2"/>
          </a:solidFill>
          <a:latin typeface="Verdana" panose="020B0604030504040204" pitchFamily="34" charset="0"/>
        </a:defRPr>
      </a:lvl6pPr>
      <a:lvl7pPr marL="914400" algn="ctr" rtl="0" eaLnBrk="1" fontAlgn="base" hangingPunct="1">
        <a:spcBef>
          <a:spcPct val="0"/>
        </a:spcBef>
        <a:spcAft>
          <a:spcPct val="0"/>
        </a:spcAft>
        <a:defRPr sz="3600">
          <a:solidFill>
            <a:schemeClr val="tx2"/>
          </a:solidFill>
          <a:latin typeface="Verdana" panose="020B0604030504040204" pitchFamily="34" charset="0"/>
        </a:defRPr>
      </a:lvl7pPr>
      <a:lvl8pPr marL="1371600" algn="ctr" rtl="0" eaLnBrk="1" fontAlgn="base" hangingPunct="1">
        <a:spcBef>
          <a:spcPct val="0"/>
        </a:spcBef>
        <a:spcAft>
          <a:spcPct val="0"/>
        </a:spcAft>
        <a:defRPr sz="3600">
          <a:solidFill>
            <a:schemeClr val="tx2"/>
          </a:solidFill>
          <a:latin typeface="Verdana" panose="020B0604030504040204" pitchFamily="34" charset="0"/>
        </a:defRPr>
      </a:lvl8pPr>
      <a:lvl9pPr marL="1828800" algn="ctr" rtl="0" eaLnBrk="1" fontAlgn="base" hangingPunct="1">
        <a:spcBef>
          <a:spcPct val="0"/>
        </a:spcBef>
        <a:spcAft>
          <a:spcPct val="0"/>
        </a:spcAft>
        <a:defRPr sz="3600">
          <a:solidFill>
            <a:schemeClr val="tx2"/>
          </a:solidFill>
          <a:latin typeface="Verdana" panose="020B0604030504040204" pitchFamily="34" charset="0"/>
        </a:defRPr>
      </a:lvl9pPr>
    </p:titleStyle>
    <p:bodyStyle>
      <a:lvl1pPr marL="342900" indent="-342900" algn="ctr" rtl="0" eaLnBrk="1" fontAlgn="base" hangingPunct="1">
        <a:spcBef>
          <a:spcPct val="20000"/>
        </a:spcBef>
        <a:spcAft>
          <a:spcPct val="0"/>
        </a:spcAft>
        <a:buClr>
          <a:srgbClr val="5F5F5F"/>
        </a:buClr>
        <a:buFont typeface="Wingdings" panose="05000000000000000000" pitchFamily="2" charset="2"/>
        <a:buChar char="§"/>
        <a:defRPr kern="1200">
          <a:solidFill>
            <a:schemeClr val="tx2"/>
          </a:solidFill>
          <a:latin typeface="+mn-lt"/>
          <a:ea typeface="+mn-ea"/>
          <a:cs typeface="+mn-cs"/>
        </a:defRPr>
      </a:lvl1pPr>
      <a:lvl2pPr marL="742950" indent="-285750" algn="ctr" rtl="0" eaLnBrk="1" fontAlgn="base" hangingPunct="1">
        <a:spcBef>
          <a:spcPct val="20000"/>
        </a:spcBef>
        <a:spcAft>
          <a:spcPct val="0"/>
        </a:spcAft>
        <a:buClr>
          <a:srgbClr val="5F5F5F"/>
        </a:buClr>
        <a:buFont typeface="Wingdings" panose="05000000000000000000" pitchFamily="2" charset="2"/>
        <a:buChar char="§"/>
        <a:defRPr sz="1700" kern="1200">
          <a:solidFill>
            <a:schemeClr val="tx2"/>
          </a:solidFill>
          <a:latin typeface="+mn-lt"/>
          <a:ea typeface="+mn-ea"/>
          <a:cs typeface="+mn-cs"/>
        </a:defRPr>
      </a:lvl2pPr>
      <a:lvl3pPr marL="1143000" indent="-228600" algn="ctr" rtl="0" eaLnBrk="1" fontAlgn="base" hangingPunct="1">
        <a:spcBef>
          <a:spcPct val="20000"/>
        </a:spcBef>
        <a:spcAft>
          <a:spcPct val="0"/>
        </a:spcAft>
        <a:buClr>
          <a:srgbClr val="5F5F5F"/>
        </a:buClr>
        <a:buFont typeface="Wingdings" panose="05000000000000000000" pitchFamily="2" charset="2"/>
        <a:buChar char="§"/>
        <a:defRPr sz="1600" kern="1200">
          <a:solidFill>
            <a:schemeClr val="tx2"/>
          </a:solidFill>
          <a:latin typeface="+mn-lt"/>
          <a:ea typeface="+mn-ea"/>
          <a:cs typeface="+mn-cs"/>
        </a:defRPr>
      </a:lvl3pPr>
      <a:lvl4pPr marL="1600200" indent="-228600" algn="ctr" rtl="0" eaLnBrk="1" fontAlgn="base" hangingPunct="1">
        <a:spcBef>
          <a:spcPct val="20000"/>
        </a:spcBef>
        <a:spcAft>
          <a:spcPct val="0"/>
        </a:spcAft>
        <a:buClr>
          <a:srgbClr val="5F5F5F"/>
        </a:buClr>
        <a:buFont typeface="Wingdings" panose="05000000000000000000" pitchFamily="2" charset="2"/>
        <a:buChar char="§"/>
        <a:defRPr sz="1500" kern="1200">
          <a:solidFill>
            <a:schemeClr val="tx2"/>
          </a:solidFill>
          <a:latin typeface="+mn-lt"/>
          <a:ea typeface="+mn-ea"/>
          <a:cs typeface="+mn-cs"/>
        </a:defRPr>
      </a:lvl4pPr>
      <a:lvl5pPr marL="2057400" indent="-228600" algn="ctr" rtl="0" eaLnBrk="1" fontAlgn="base" hangingPunct="1">
        <a:spcBef>
          <a:spcPct val="20000"/>
        </a:spcBef>
        <a:spcAft>
          <a:spcPct val="0"/>
        </a:spcAft>
        <a:buClr>
          <a:srgbClr val="5F5F5F"/>
        </a:buClr>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customXml" Target="../ink/ink9.xml"/><Relationship Id="rId18" Type="http://schemas.openxmlformats.org/officeDocument/2006/relationships/image" Target="../media/image16.png"/><Relationship Id="rId3" Type="http://schemas.openxmlformats.org/officeDocument/2006/relationships/image" Target="../media/image14.png"/><Relationship Id="rId7" Type="http://schemas.openxmlformats.org/officeDocument/2006/relationships/customXml" Target="../ink/ink3.xml"/><Relationship Id="rId12" Type="http://schemas.openxmlformats.org/officeDocument/2006/relationships/customXml" Target="../ink/ink8.xml"/><Relationship Id="rId17" Type="http://schemas.openxmlformats.org/officeDocument/2006/relationships/customXml" Target="../ink/ink13.xml"/><Relationship Id="rId2" Type="http://schemas.openxmlformats.org/officeDocument/2006/relationships/notesSlide" Target="../notesSlides/notesSlide2.xml"/><Relationship Id="rId16" Type="http://schemas.openxmlformats.org/officeDocument/2006/relationships/customXml" Target="../ink/ink12.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customXml" Target="../ink/ink7.xml"/><Relationship Id="rId5" Type="http://schemas.openxmlformats.org/officeDocument/2006/relationships/image" Target="../media/image15.png"/><Relationship Id="rId15" Type="http://schemas.openxmlformats.org/officeDocument/2006/relationships/customXml" Target="../ink/ink11.xml"/><Relationship Id="rId10" Type="http://schemas.openxmlformats.org/officeDocument/2006/relationships/customXml" Target="../ink/ink6.xml"/><Relationship Id="rId4" Type="http://schemas.openxmlformats.org/officeDocument/2006/relationships/customXml" Target="../ink/ink1.xml"/><Relationship Id="rId9" Type="http://schemas.openxmlformats.org/officeDocument/2006/relationships/customXml" Target="../ink/ink5.xml"/><Relationship Id="rId14" Type="http://schemas.openxmlformats.org/officeDocument/2006/relationships/customXml" Target="../ink/ink10.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4">
            <a:extLst>
              <a:ext uri="{FF2B5EF4-FFF2-40B4-BE49-F238E27FC236}">
                <a16:creationId xmlns:a16="http://schemas.microsoft.com/office/drawing/2014/main" id="{B09B2228-9F1A-4AFB-842C-77373D0B362B}"/>
              </a:ext>
            </a:extLst>
          </p:cNvPr>
          <p:cNvSpPr>
            <a:spLocks noGrp="1" noChangeArrowheads="1"/>
          </p:cNvSpPr>
          <p:nvPr>
            <p:ph type="ctrTitle"/>
          </p:nvPr>
        </p:nvSpPr>
        <p:spPr>
          <a:xfrm>
            <a:off x="152400" y="304800"/>
            <a:ext cx="7924800" cy="1752600"/>
          </a:xfrm>
        </p:spPr>
        <p:txBody>
          <a:bodyPr/>
          <a:lstStyle/>
          <a:p>
            <a:pPr algn="ctr"/>
            <a:r>
              <a:rPr lang="en-US" altLang="en-US" sz="5400" b="1" dirty="0">
                <a:latin typeface="Helvetica" panose="020B0604020202030204" pitchFamily="34" charset="0"/>
              </a:rPr>
              <a:t>REVERSAL</a:t>
            </a:r>
            <a:br>
              <a:rPr lang="en-US" altLang="en-US" sz="5400" b="1" dirty="0">
                <a:latin typeface="Helvetica" panose="020B0604020202030204" pitchFamily="34" charset="0"/>
              </a:rPr>
            </a:br>
            <a:r>
              <a:rPr lang="en-US" altLang="en-US" sz="5400" b="1" dirty="0">
                <a:latin typeface="Helvetica" panose="020B0604020202030204" pitchFamily="34" charset="0"/>
              </a:rPr>
              <a:t> DISTANCE PROBLEM</a:t>
            </a:r>
          </a:p>
        </p:txBody>
      </p:sp>
      <p:sp>
        <p:nvSpPr>
          <p:cNvPr id="4101" name="Rectangle 5">
            <a:extLst>
              <a:ext uri="{FF2B5EF4-FFF2-40B4-BE49-F238E27FC236}">
                <a16:creationId xmlns:a16="http://schemas.microsoft.com/office/drawing/2014/main" id="{698FE40A-9105-4CAE-AB60-00235F5BD86C}"/>
              </a:ext>
            </a:extLst>
          </p:cNvPr>
          <p:cNvSpPr>
            <a:spLocks noGrp="1" noChangeArrowheads="1"/>
          </p:cNvSpPr>
          <p:nvPr>
            <p:ph type="subTitle" idx="1"/>
          </p:nvPr>
        </p:nvSpPr>
        <p:spPr>
          <a:xfrm>
            <a:off x="1447800" y="2209800"/>
            <a:ext cx="6477000" cy="1981200"/>
          </a:xfrm>
        </p:spPr>
        <p:txBody>
          <a:bodyPr/>
          <a:lstStyle/>
          <a:p>
            <a:r>
              <a:rPr lang="en-US" altLang="en-US" sz="3600" dirty="0">
                <a:latin typeface="Helvetica" panose="020B0604020202030204" pitchFamily="34" charset="0"/>
              </a:rPr>
              <a:t>Marasani Jayasurya</a:t>
            </a:r>
          </a:p>
          <a:p>
            <a:r>
              <a:rPr lang="en-US" altLang="en-US" sz="3600" dirty="0">
                <a:latin typeface="Helvetica" panose="020B0604020202030204" pitchFamily="34" charset="0"/>
              </a:rPr>
              <a:t>AM.EN.U4AIE20048</a:t>
            </a:r>
            <a:endParaRPr lang="en-US" altLang="en-US" sz="1800" dirty="0">
              <a:latin typeface="Helvetica" panose="020B06040202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additive="base">
                                        <p:cTn id="7" dur="500" fill="hold"/>
                                        <p:tgtEl>
                                          <p:spTgt spid="4100"/>
                                        </p:tgtEl>
                                        <p:attrNameLst>
                                          <p:attrName>ppt_x</p:attrName>
                                        </p:attrNameLst>
                                      </p:cBhvr>
                                      <p:tavLst>
                                        <p:tav tm="0">
                                          <p:val>
                                            <p:strVal val="0-#ppt_w/2"/>
                                          </p:val>
                                        </p:tav>
                                        <p:tav tm="100000">
                                          <p:val>
                                            <p:strVal val="#ppt_x"/>
                                          </p:val>
                                        </p:tav>
                                      </p:tavLst>
                                    </p:anim>
                                    <p:anim calcmode="lin" valueType="num">
                                      <p:cBhvr additive="base">
                                        <p:cTn id="8" dur="500" fill="hold"/>
                                        <p:tgtEl>
                                          <p:spTgt spid="4100"/>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4101">
                                            <p:txEl>
                                              <p:pRg st="0" end="0"/>
                                            </p:txEl>
                                          </p:spTgt>
                                        </p:tgtEl>
                                        <p:attrNameLst>
                                          <p:attrName>style.visibility</p:attrName>
                                        </p:attrNameLst>
                                      </p:cBhvr>
                                      <p:to>
                                        <p:strVal val="visible"/>
                                      </p:to>
                                    </p:set>
                                    <p:anim calcmode="lin" valueType="num">
                                      <p:cBhvr additive="base">
                                        <p:cTn id="11" dur="500" fill="hold"/>
                                        <p:tgtEl>
                                          <p:spTgt spid="4101">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101">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4101">
                                            <p:txEl>
                                              <p:pRg st="1" end="1"/>
                                            </p:txEl>
                                          </p:spTgt>
                                        </p:tgtEl>
                                        <p:attrNameLst>
                                          <p:attrName>style.visibility</p:attrName>
                                        </p:attrNameLst>
                                      </p:cBhvr>
                                      <p:to>
                                        <p:strVal val="visible"/>
                                      </p:to>
                                    </p:set>
                                    <p:anim calcmode="lin" valueType="num">
                                      <p:cBhvr additive="base">
                                        <p:cTn id="15" dur="500" fill="hold"/>
                                        <p:tgtEl>
                                          <p:spTgt spid="4101">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101">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xit" presetSubtype="3" fill="hold" grpId="1" nodeType="clickEffect">
                                  <p:stCondLst>
                                    <p:cond delay="0"/>
                                  </p:stCondLst>
                                  <p:childTnLst>
                                    <p:anim calcmode="lin" valueType="num">
                                      <p:cBhvr additive="base">
                                        <p:cTn id="20" dur="500"/>
                                        <p:tgtEl>
                                          <p:spTgt spid="4100"/>
                                        </p:tgtEl>
                                        <p:attrNameLst>
                                          <p:attrName>ppt_x</p:attrName>
                                        </p:attrNameLst>
                                      </p:cBhvr>
                                      <p:tavLst>
                                        <p:tav tm="0">
                                          <p:val>
                                            <p:strVal val="ppt_x"/>
                                          </p:val>
                                        </p:tav>
                                        <p:tav tm="100000">
                                          <p:val>
                                            <p:strVal val="1+ppt_w/2"/>
                                          </p:val>
                                        </p:tav>
                                      </p:tavLst>
                                    </p:anim>
                                    <p:anim calcmode="lin" valueType="num">
                                      <p:cBhvr additive="base">
                                        <p:cTn id="21" dur="500"/>
                                        <p:tgtEl>
                                          <p:spTgt spid="4100"/>
                                        </p:tgtEl>
                                        <p:attrNameLst>
                                          <p:attrName>ppt_y</p:attrName>
                                        </p:attrNameLst>
                                      </p:cBhvr>
                                      <p:tavLst>
                                        <p:tav tm="0">
                                          <p:val>
                                            <p:strVal val="ppt_y"/>
                                          </p:val>
                                        </p:tav>
                                        <p:tav tm="100000">
                                          <p:val>
                                            <p:strVal val="0-ppt_h/2"/>
                                          </p:val>
                                        </p:tav>
                                      </p:tavLst>
                                    </p:anim>
                                    <p:set>
                                      <p:cBhvr>
                                        <p:cTn id="22" dur="1" fill="hold">
                                          <p:stCondLst>
                                            <p:cond delay="499"/>
                                          </p:stCondLst>
                                        </p:cTn>
                                        <p:tgtEl>
                                          <p:spTgt spid="4100"/>
                                        </p:tgtEl>
                                        <p:attrNameLst>
                                          <p:attrName>style.visibility</p:attrName>
                                        </p:attrNameLst>
                                      </p:cBhvr>
                                      <p:to>
                                        <p:strVal val="hidden"/>
                                      </p:to>
                                    </p:set>
                                  </p:childTnLst>
                                </p:cTn>
                              </p:par>
                              <p:par>
                                <p:cTn id="23" presetID="2" presetClass="exit" presetSubtype="3" fill="hold" grpId="1" nodeType="withEffect">
                                  <p:stCondLst>
                                    <p:cond delay="0"/>
                                  </p:stCondLst>
                                  <p:childTnLst>
                                    <p:anim calcmode="lin" valueType="num">
                                      <p:cBhvr additive="base">
                                        <p:cTn id="24" dur="500"/>
                                        <p:tgtEl>
                                          <p:spTgt spid="4101">
                                            <p:txEl>
                                              <p:pRg st="0" end="0"/>
                                            </p:txEl>
                                          </p:spTgt>
                                        </p:tgtEl>
                                        <p:attrNameLst>
                                          <p:attrName>ppt_x</p:attrName>
                                        </p:attrNameLst>
                                      </p:cBhvr>
                                      <p:tavLst>
                                        <p:tav tm="0">
                                          <p:val>
                                            <p:strVal val="ppt_x"/>
                                          </p:val>
                                        </p:tav>
                                        <p:tav tm="100000">
                                          <p:val>
                                            <p:strVal val="1+ppt_w/2"/>
                                          </p:val>
                                        </p:tav>
                                      </p:tavLst>
                                    </p:anim>
                                    <p:anim calcmode="lin" valueType="num">
                                      <p:cBhvr additive="base">
                                        <p:cTn id="25" dur="500"/>
                                        <p:tgtEl>
                                          <p:spTgt spid="4101">
                                            <p:txEl>
                                              <p:pRg st="0" end="0"/>
                                            </p:txEl>
                                          </p:spTgt>
                                        </p:tgtEl>
                                        <p:attrNameLst>
                                          <p:attrName>ppt_y</p:attrName>
                                        </p:attrNameLst>
                                      </p:cBhvr>
                                      <p:tavLst>
                                        <p:tav tm="0">
                                          <p:val>
                                            <p:strVal val="ppt_y"/>
                                          </p:val>
                                        </p:tav>
                                        <p:tav tm="100000">
                                          <p:val>
                                            <p:strVal val="0-ppt_h/2"/>
                                          </p:val>
                                        </p:tav>
                                      </p:tavLst>
                                    </p:anim>
                                    <p:set>
                                      <p:cBhvr>
                                        <p:cTn id="26" dur="1" fill="hold">
                                          <p:stCondLst>
                                            <p:cond delay="499"/>
                                          </p:stCondLst>
                                        </p:cTn>
                                        <p:tgtEl>
                                          <p:spTgt spid="4101">
                                            <p:txEl>
                                              <p:pRg st="0" end="0"/>
                                            </p:txEl>
                                          </p:spTgt>
                                        </p:tgtEl>
                                        <p:attrNameLst>
                                          <p:attrName>style.visibility</p:attrName>
                                        </p:attrNameLst>
                                      </p:cBhvr>
                                      <p:to>
                                        <p:strVal val="hidden"/>
                                      </p:to>
                                    </p:set>
                                  </p:childTnLst>
                                </p:cTn>
                              </p:par>
                              <p:par>
                                <p:cTn id="27" presetID="2" presetClass="exit" presetSubtype="3" fill="hold" grpId="1" nodeType="withEffect">
                                  <p:stCondLst>
                                    <p:cond delay="0"/>
                                  </p:stCondLst>
                                  <p:childTnLst>
                                    <p:anim calcmode="lin" valueType="num">
                                      <p:cBhvr additive="base">
                                        <p:cTn id="28" dur="500"/>
                                        <p:tgtEl>
                                          <p:spTgt spid="4101">
                                            <p:txEl>
                                              <p:pRg st="1" end="1"/>
                                            </p:txEl>
                                          </p:spTgt>
                                        </p:tgtEl>
                                        <p:attrNameLst>
                                          <p:attrName>ppt_x</p:attrName>
                                        </p:attrNameLst>
                                      </p:cBhvr>
                                      <p:tavLst>
                                        <p:tav tm="0">
                                          <p:val>
                                            <p:strVal val="ppt_x"/>
                                          </p:val>
                                        </p:tav>
                                        <p:tav tm="100000">
                                          <p:val>
                                            <p:strVal val="1+ppt_w/2"/>
                                          </p:val>
                                        </p:tav>
                                      </p:tavLst>
                                    </p:anim>
                                    <p:anim calcmode="lin" valueType="num">
                                      <p:cBhvr additive="base">
                                        <p:cTn id="29" dur="500"/>
                                        <p:tgtEl>
                                          <p:spTgt spid="4101">
                                            <p:txEl>
                                              <p:pRg st="1" end="1"/>
                                            </p:txEl>
                                          </p:spTgt>
                                        </p:tgtEl>
                                        <p:attrNameLst>
                                          <p:attrName>ppt_y</p:attrName>
                                        </p:attrNameLst>
                                      </p:cBhvr>
                                      <p:tavLst>
                                        <p:tav tm="0">
                                          <p:val>
                                            <p:strVal val="ppt_y"/>
                                          </p:val>
                                        </p:tav>
                                        <p:tav tm="100000">
                                          <p:val>
                                            <p:strVal val="0-ppt_h/2"/>
                                          </p:val>
                                        </p:tav>
                                      </p:tavLst>
                                    </p:anim>
                                    <p:set>
                                      <p:cBhvr>
                                        <p:cTn id="30" dur="1" fill="hold">
                                          <p:stCondLst>
                                            <p:cond delay="499"/>
                                          </p:stCondLst>
                                        </p:cTn>
                                        <p:tgtEl>
                                          <p:spTgt spid="4101">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P spid="4100" grpId="1"/>
      <p:bldP spid="4101" grpId="0" build="p"/>
      <p:bldP spid="4101" grpI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1" y="453981"/>
            <a:ext cx="500634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472E5E3E-8071-4034-B912-88FD74299706}"/>
              </a:ext>
            </a:extLst>
          </p:cNvPr>
          <p:cNvSpPr>
            <a:spLocks noGrp="1"/>
          </p:cNvSpPr>
          <p:nvPr>
            <p:ph type="title"/>
          </p:nvPr>
        </p:nvSpPr>
        <p:spPr>
          <a:xfrm>
            <a:off x="548640" y="731520"/>
            <a:ext cx="4567428" cy="1426464"/>
          </a:xfrm>
        </p:spPr>
        <p:txBody>
          <a:bodyPr>
            <a:normAutofit/>
          </a:bodyPr>
          <a:lstStyle/>
          <a:p>
            <a:r>
              <a:rPr lang="en-US" altLang="en-US" sz="3300">
                <a:solidFill>
                  <a:srgbClr val="FFFFFF"/>
                </a:solidFill>
              </a:rPr>
              <a:t>Analyzing SimpleReversalSort</a:t>
            </a:r>
            <a:endParaRPr lang="en-US" sz="3300">
              <a:solidFill>
                <a:srgbClr val="FFFFFF"/>
              </a:solidFill>
            </a:endParaRPr>
          </a:p>
        </p:txBody>
      </p:sp>
      <p:sp>
        <p:nvSpPr>
          <p:cNvPr id="91"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7825" y="461737"/>
            <a:ext cx="1612020"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0326" y="453155"/>
            <a:ext cx="161201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3"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0" y="2480956"/>
            <a:ext cx="8448154"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431109C-093E-4264-9B2E-0305CA75C116}"/>
              </a:ext>
            </a:extLst>
          </p:cNvPr>
          <p:cNvSpPr>
            <a:spLocks noGrp="1"/>
          </p:cNvSpPr>
          <p:nvPr>
            <p:ph idx="1"/>
          </p:nvPr>
        </p:nvSpPr>
        <p:spPr>
          <a:xfrm>
            <a:off x="592092" y="2609331"/>
            <a:ext cx="7948296" cy="3472314"/>
          </a:xfrm>
        </p:spPr>
        <p:txBody>
          <a:bodyPr anchor="ctr">
            <a:normAutofit/>
          </a:bodyPr>
          <a:lstStyle/>
          <a:p>
            <a:pPr algn="l" eaLnBrk="1" hangingPunct="1">
              <a:lnSpc>
                <a:spcPct val="90000"/>
              </a:lnSpc>
            </a:pPr>
            <a:r>
              <a:rPr lang="en-US" altLang="en-US" sz="2300" dirty="0"/>
              <a:t>SimpleReversalSort does not guarantee the smallest number of reversals and takes five steps on  </a:t>
            </a:r>
            <a:r>
              <a:rPr lang="en-US" altLang="en-US" sz="2300" i="1" dirty="0">
                <a:latin typeface="Symbol" panose="05050102010706020507" pitchFamily="18" charset="2"/>
              </a:rPr>
              <a:t>p</a:t>
            </a:r>
            <a:r>
              <a:rPr lang="en-US" altLang="en-US" sz="2300" dirty="0"/>
              <a:t> = </a:t>
            </a:r>
            <a:r>
              <a:rPr lang="en-US" altLang="en-US" sz="2300" dirty="0">
                <a:solidFill>
                  <a:srgbClr val="FF0000"/>
                </a:solidFill>
              </a:rPr>
              <a:t>6 1 </a:t>
            </a:r>
            <a:r>
              <a:rPr lang="en-US" altLang="en-US" sz="2300" dirty="0"/>
              <a:t>2 3 4 5 :</a:t>
            </a:r>
          </a:p>
          <a:p>
            <a:pPr algn="l" eaLnBrk="1" hangingPunct="1">
              <a:lnSpc>
                <a:spcPct val="90000"/>
              </a:lnSpc>
              <a:buFontTx/>
              <a:buNone/>
            </a:pPr>
            <a:endParaRPr lang="en-US" altLang="en-US" sz="2300" dirty="0">
              <a:latin typeface="Symbol" panose="05050102010706020507" pitchFamily="18" charset="2"/>
            </a:endParaRPr>
          </a:p>
          <a:p>
            <a:pPr lvl="2" algn="l" eaLnBrk="1" hangingPunct="1">
              <a:lnSpc>
                <a:spcPct val="90000"/>
              </a:lnSpc>
            </a:pPr>
            <a:r>
              <a:rPr lang="en-US" altLang="en-US" sz="2300" dirty="0">
                <a:latin typeface="Lucida Sans Unicode" panose="020B0602030504020204" pitchFamily="34" charset="0"/>
              </a:rPr>
              <a:t>Step 1: 1 </a:t>
            </a:r>
            <a:r>
              <a:rPr lang="en-US" altLang="en-US" sz="2300" dirty="0">
                <a:solidFill>
                  <a:srgbClr val="FF0000"/>
                </a:solidFill>
                <a:latin typeface="Lucida Sans Unicode" panose="020B0602030504020204" pitchFamily="34" charset="0"/>
              </a:rPr>
              <a:t>6 2 </a:t>
            </a:r>
            <a:r>
              <a:rPr lang="en-US" altLang="en-US" sz="2300" dirty="0">
                <a:latin typeface="Lucida Sans Unicode" panose="020B0602030504020204" pitchFamily="34" charset="0"/>
              </a:rPr>
              <a:t>3 4 5</a:t>
            </a:r>
          </a:p>
          <a:p>
            <a:pPr lvl="2" algn="l" eaLnBrk="1" hangingPunct="1">
              <a:lnSpc>
                <a:spcPct val="90000"/>
              </a:lnSpc>
            </a:pPr>
            <a:r>
              <a:rPr lang="en-US" altLang="en-US" sz="2300" dirty="0">
                <a:latin typeface="Lucida Sans Unicode" panose="020B0602030504020204" pitchFamily="34" charset="0"/>
              </a:rPr>
              <a:t>Step 2: 1 2 </a:t>
            </a:r>
            <a:r>
              <a:rPr lang="en-US" altLang="en-US" sz="2300" dirty="0">
                <a:solidFill>
                  <a:srgbClr val="FF0000"/>
                </a:solidFill>
                <a:latin typeface="Lucida Sans Unicode" panose="020B0602030504020204" pitchFamily="34" charset="0"/>
              </a:rPr>
              <a:t>6 3</a:t>
            </a:r>
            <a:r>
              <a:rPr lang="en-US" altLang="en-US" sz="2300" dirty="0">
                <a:latin typeface="Lucida Sans Unicode" panose="020B0602030504020204" pitchFamily="34" charset="0"/>
              </a:rPr>
              <a:t> 4 5 </a:t>
            </a:r>
          </a:p>
          <a:p>
            <a:pPr lvl="2" algn="l" eaLnBrk="1" hangingPunct="1">
              <a:lnSpc>
                <a:spcPct val="90000"/>
              </a:lnSpc>
            </a:pPr>
            <a:r>
              <a:rPr lang="en-US" altLang="en-US" sz="2300" dirty="0">
                <a:latin typeface="Lucida Sans Unicode" panose="020B0602030504020204" pitchFamily="34" charset="0"/>
              </a:rPr>
              <a:t>Step 3: 1 2 3 </a:t>
            </a:r>
            <a:r>
              <a:rPr lang="en-US" altLang="en-US" sz="2300" dirty="0">
                <a:solidFill>
                  <a:srgbClr val="FF0000"/>
                </a:solidFill>
                <a:latin typeface="Lucida Sans Unicode" panose="020B0602030504020204" pitchFamily="34" charset="0"/>
              </a:rPr>
              <a:t>6 4</a:t>
            </a:r>
            <a:r>
              <a:rPr lang="en-US" altLang="en-US" sz="2300" dirty="0">
                <a:latin typeface="Lucida Sans Unicode" panose="020B0602030504020204" pitchFamily="34" charset="0"/>
              </a:rPr>
              <a:t> 5</a:t>
            </a:r>
          </a:p>
          <a:p>
            <a:pPr lvl="2" algn="l" eaLnBrk="1" hangingPunct="1">
              <a:lnSpc>
                <a:spcPct val="90000"/>
              </a:lnSpc>
            </a:pPr>
            <a:r>
              <a:rPr lang="en-US" altLang="en-US" sz="2300" dirty="0">
                <a:latin typeface="Lucida Sans Unicode" panose="020B0602030504020204" pitchFamily="34" charset="0"/>
              </a:rPr>
              <a:t>Step 4: 1 2 3 4 </a:t>
            </a:r>
            <a:r>
              <a:rPr lang="en-US" altLang="en-US" sz="2300" dirty="0">
                <a:solidFill>
                  <a:srgbClr val="FF0000"/>
                </a:solidFill>
                <a:latin typeface="Lucida Sans Unicode" panose="020B0602030504020204" pitchFamily="34" charset="0"/>
              </a:rPr>
              <a:t>6 5</a:t>
            </a:r>
          </a:p>
          <a:p>
            <a:pPr lvl="2" algn="l" eaLnBrk="1" hangingPunct="1">
              <a:lnSpc>
                <a:spcPct val="90000"/>
              </a:lnSpc>
            </a:pPr>
            <a:r>
              <a:rPr lang="en-US" altLang="en-US" sz="2300" dirty="0">
                <a:latin typeface="Lucida Sans Unicode" panose="020B0602030504020204" pitchFamily="34" charset="0"/>
              </a:rPr>
              <a:t>Step 5: 1 2 3 4 5 6</a:t>
            </a:r>
          </a:p>
          <a:p>
            <a:pPr algn="l">
              <a:lnSpc>
                <a:spcPct val="90000"/>
              </a:lnSpc>
            </a:pPr>
            <a:endParaRPr lang="en-US" sz="2300"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up)">
                                      <p:cBhvr>
                                        <p:cTn id="7" dur="500"/>
                                        <p:tgtEl>
                                          <p:spTgt spid="9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up)">
                                      <p:cBhvr>
                                        <p:cTn id="10" dur="500"/>
                                        <p:tgtEl>
                                          <p:spTgt spid="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91"/>
                                        </p:tgtEl>
                                        <p:attrNameLst>
                                          <p:attrName>style.visibility</p:attrName>
                                        </p:attrNameLst>
                                      </p:cBhvr>
                                      <p:to>
                                        <p:strVal val="visible"/>
                                      </p:to>
                                    </p:set>
                                    <p:animEffect transition="in" filter="wipe(up)">
                                      <p:cBhvr>
                                        <p:cTn id="13" dur="500"/>
                                        <p:tgtEl>
                                          <p:spTgt spid="91"/>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92"/>
                                        </p:tgtEl>
                                        <p:attrNameLst>
                                          <p:attrName>style.visibility</p:attrName>
                                        </p:attrNameLst>
                                      </p:cBhvr>
                                      <p:to>
                                        <p:strVal val="visible"/>
                                      </p:to>
                                    </p:set>
                                    <p:animEffect transition="in" filter="wipe(up)">
                                      <p:cBhvr>
                                        <p:cTn id="16" dur="500"/>
                                        <p:tgtEl>
                                          <p:spTgt spid="92"/>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93"/>
                                        </p:tgtEl>
                                        <p:attrNameLst>
                                          <p:attrName>style.visibility</p:attrName>
                                        </p:attrNameLst>
                                      </p:cBhvr>
                                      <p:to>
                                        <p:strVal val="visible"/>
                                      </p:to>
                                    </p:set>
                                    <p:animEffect transition="in" filter="wipe(up)">
                                      <p:cBhvr>
                                        <p:cTn id="19" dur="500"/>
                                        <p:tgtEl>
                                          <p:spTgt spid="9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wipe(up)">
                                      <p:cBhvr>
                                        <p:cTn id="24" dur="500"/>
                                        <p:tgtEl>
                                          <p:spTgt spid="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wipe(up)">
                                      <p:cBhvr>
                                        <p:cTn id="29" dur="500"/>
                                        <p:tgtEl>
                                          <p:spTgt spid="3">
                                            <p:txEl>
                                              <p:pRg st="2" end="2"/>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up)">
                                      <p:cBhvr>
                                        <p:cTn id="32" dur="500"/>
                                        <p:tgtEl>
                                          <p:spTgt spid="3">
                                            <p:txEl>
                                              <p:pRg st="3" end="3"/>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wipe(up)">
                                      <p:cBhvr>
                                        <p:cTn id="35" dur="500"/>
                                        <p:tgtEl>
                                          <p:spTgt spid="3">
                                            <p:txEl>
                                              <p:pRg st="4" end="4"/>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wipe(up)">
                                      <p:cBhvr>
                                        <p:cTn id="38" dur="500"/>
                                        <p:tgtEl>
                                          <p:spTgt spid="3">
                                            <p:txEl>
                                              <p:pRg st="5" end="5"/>
                                            </p:txEl>
                                          </p:spTgt>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wipe(up)">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xit" presetSubtype="4" fill="hold" grpId="1" nodeType="clickEffect">
                                  <p:stCondLst>
                                    <p:cond delay="0"/>
                                  </p:stCondLst>
                                  <p:childTnLst>
                                    <p:animEffect transition="out" filter="wipe(down)">
                                      <p:cBhvr>
                                        <p:cTn id="45" dur="500"/>
                                        <p:tgtEl>
                                          <p:spTgt spid="90"/>
                                        </p:tgtEl>
                                      </p:cBhvr>
                                    </p:animEffect>
                                    <p:set>
                                      <p:cBhvr>
                                        <p:cTn id="46" dur="1" fill="hold">
                                          <p:stCondLst>
                                            <p:cond delay="499"/>
                                          </p:stCondLst>
                                        </p:cTn>
                                        <p:tgtEl>
                                          <p:spTgt spid="90"/>
                                        </p:tgtEl>
                                        <p:attrNameLst>
                                          <p:attrName>style.visibility</p:attrName>
                                        </p:attrNameLst>
                                      </p:cBhvr>
                                      <p:to>
                                        <p:strVal val="hidden"/>
                                      </p:to>
                                    </p:set>
                                  </p:childTnLst>
                                </p:cTn>
                              </p:par>
                              <p:par>
                                <p:cTn id="47" presetID="22" presetClass="exit" presetSubtype="4" fill="hold" grpId="1" nodeType="withEffect">
                                  <p:stCondLst>
                                    <p:cond delay="0"/>
                                  </p:stCondLst>
                                  <p:childTnLst>
                                    <p:animEffect transition="out" filter="wipe(down)">
                                      <p:cBhvr>
                                        <p:cTn id="48" dur="500"/>
                                        <p:tgtEl>
                                          <p:spTgt spid="2"/>
                                        </p:tgtEl>
                                      </p:cBhvr>
                                    </p:animEffect>
                                    <p:set>
                                      <p:cBhvr>
                                        <p:cTn id="49" dur="1" fill="hold">
                                          <p:stCondLst>
                                            <p:cond delay="499"/>
                                          </p:stCondLst>
                                        </p:cTn>
                                        <p:tgtEl>
                                          <p:spTgt spid="2"/>
                                        </p:tgtEl>
                                        <p:attrNameLst>
                                          <p:attrName>style.visibility</p:attrName>
                                        </p:attrNameLst>
                                      </p:cBhvr>
                                      <p:to>
                                        <p:strVal val="hidden"/>
                                      </p:to>
                                    </p:set>
                                  </p:childTnLst>
                                </p:cTn>
                              </p:par>
                              <p:par>
                                <p:cTn id="50" presetID="22" presetClass="exit" presetSubtype="4" fill="hold" grpId="1" nodeType="withEffect">
                                  <p:stCondLst>
                                    <p:cond delay="0"/>
                                  </p:stCondLst>
                                  <p:childTnLst>
                                    <p:animEffect transition="out" filter="wipe(down)">
                                      <p:cBhvr>
                                        <p:cTn id="51" dur="500"/>
                                        <p:tgtEl>
                                          <p:spTgt spid="91"/>
                                        </p:tgtEl>
                                      </p:cBhvr>
                                    </p:animEffect>
                                    <p:set>
                                      <p:cBhvr>
                                        <p:cTn id="52" dur="1" fill="hold">
                                          <p:stCondLst>
                                            <p:cond delay="499"/>
                                          </p:stCondLst>
                                        </p:cTn>
                                        <p:tgtEl>
                                          <p:spTgt spid="91"/>
                                        </p:tgtEl>
                                        <p:attrNameLst>
                                          <p:attrName>style.visibility</p:attrName>
                                        </p:attrNameLst>
                                      </p:cBhvr>
                                      <p:to>
                                        <p:strVal val="hidden"/>
                                      </p:to>
                                    </p:set>
                                  </p:childTnLst>
                                </p:cTn>
                              </p:par>
                              <p:par>
                                <p:cTn id="53" presetID="22" presetClass="exit" presetSubtype="4" fill="hold" grpId="1" nodeType="withEffect">
                                  <p:stCondLst>
                                    <p:cond delay="0"/>
                                  </p:stCondLst>
                                  <p:childTnLst>
                                    <p:animEffect transition="out" filter="wipe(down)">
                                      <p:cBhvr>
                                        <p:cTn id="54" dur="500"/>
                                        <p:tgtEl>
                                          <p:spTgt spid="92"/>
                                        </p:tgtEl>
                                      </p:cBhvr>
                                    </p:animEffect>
                                    <p:set>
                                      <p:cBhvr>
                                        <p:cTn id="55" dur="1" fill="hold">
                                          <p:stCondLst>
                                            <p:cond delay="499"/>
                                          </p:stCondLst>
                                        </p:cTn>
                                        <p:tgtEl>
                                          <p:spTgt spid="92"/>
                                        </p:tgtEl>
                                        <p:attrNameLst>
                                          <p:attrName>style.visibility</p:attrName>
                                        </p:attrNameLst>
                                      </p:cBhvr>
                                      <p:to>
                                        <p:strVal val="hidden"/>
                                      </p:to>
                                    </p:set>
                                  </p:childTnLst>
                                </p:cTn>
                              </p:par>
                              <p:par>
                                <p:cTn id="56" presetID="22" presetClass="exit" presetSubtype="4" fill="hold" grpId="1" nodeType="withEffect">
                                  <p:stCondLst>
                                    <p:cond delay="0"/>
                                  </p:stCondLst>
                                  <p:childTnLst>
                                    <p:animEffect transition="out" filter="wipe(down)">
                                      <p:cBhvr>
                                        <p:cTn id="57" dur="500"/>
                                        <p:tgtEl>
                                          <p:spTgt spid="93"/>
                                        </p:tgtEl>
                                      </p:cBhvr>
                                    </p:animEffect>
                                    <p:set>
                                      <p:cBhvr>
                                        <p:cTn id="58" dur="1" fill="hold">
                                          <p:stCondLst>
                                            <p:cond delay="499"/>
                                          </p:stCondLst>
                                        </p:cTn>
                                        <p:tgtEl>
                                          <p:spTgt spid="93"/>
                                        </p:tgtEl>
                                        <p:attrNameLst>
                                          <p:attrName>style.visibility</p:attrName>
                                        </p:attrNameLst>
                                      </p:cBhvr>
                                      <p:to>
                                        <p:strVal val="hidden"/>
                                      </p:to>
                                    </p:set>
                                  </p:childTnLst>
                                </p:cTn>
                              </p:par>
                              <p:par>
                                <p:cTn id="59" presetID="22" presetClass="exit" presetSubtype="4" fill="hold" grpId="1" nodeType="withEffect">
                                  <p:stCondLst>
                                    <p:cond delay="0"/>
                                  </p:stCondLst>
                                  <p:childTnLst>
                                    <p:animEffect transition="out" filter="wipe(down)">
                                      <p:cBhvr>
                                        <p:cTn id="60" dur="500"/>
                                        <p:tgtEl>
                                          <p:spTgt spid="3">
                                            <p:txEl>
                                              <p:pRg st="0" end="0"/>
                                            </p:txEl>
                                          </p:spTgt>
                                        </p:tgtEl>
                                      </p:cBhvr>
                                    </p:animEffect>
                                    <p:set>
                                      <p:cBhvr>
                                        <p:cTn id="61" dur="1" fill="hold">
                                          <p:stCondLst>
                                            <p:cond delay="499"/>
                                          </p:stCondLst>
                                        </p:cTn>
                                        <p:tgtEl>
                                          <p:spTgt spid="3">
                                            <p:txEl>
                                              <p:pRg st="0" end="0"/>
                                            </p:txEl>
                                          </p:spTgt>
                                        </p:tgtEl>
                                        <p:attrNameLst>
                                          <p:attrName>style.visibility</p:attrName>
                                        </p:attrNameLst>
                                      </p:cBhvr>
                                      <p:to>
                                        <p:strVal val="hidden"/>
                                      </p:to>
                                    </p:set>
                                  </p:childTnLst>
                                </p:cTn>
                              </p:par>
                              <p:par>
                                <p:cTn id="62" presetID="22" presetClass="exit" presetSubtype="4" fill="hold" grpId="1" nodeType="withEffect">
                                  <p:stCondLst>
                                    <p:cond delay="0"/>
                                  </p:stCondLst>
                                  <p:childTnLst>
                                    <p:animEffect transition="out" filter="wipe(down)">
                                      <p:cBhvr>
                                        <p:cTn id="63" dur="500"/>
                                        <p:tgtEl>
                                          <p:spTgt spid="3">
                                            <p:txEl>
                                              <p:pRg st="2" end="2"/>
                                            </p:txEl>
                                          </p:spTgt>
                                        </p:tgtEl>
                                      </p:cBhvr>
                                    </p:animEffect>
                                    <p:set>
                                      <p:cBhvr>
                                        <p:cTn id="64" dur="1" fill="hold">
                                          <p:stCondLst>
                                            <p:cond delay="499"/>
                                          </p:stCondLst>
                                        </p:cTn>
                                        <p:tgtEl>
                                          <p:spTgt spid="3">
                                            <p:txEl>
                                              <p:pRg st="2" end="2"/>
                                            </p:txEl>
                                          </p:spTgt>
                                        </p:tgtEl>
                                        <p:attrNameLst>
                                          <p:attrName>style.visibility</p:attrName>
                                        </p:attrNameLst>
                                      </p:cBhvr>
                                      <p:to>
                                        <p:strVal val="hidden"/>
                                      </p:to>
                                    </p:set>
                                  </p:childTnLst>
                                </p:cTn>
                              </p:par>
                              <p:par>
                                <p:cTn id="65" presetID="22" presetClass="exit" presetSubtype="4" fill="hold" grpId="1" nodeType="withEffect">
                                  <p:stCondLst>
                                    <p:cond delay="0"/>
                                  </p:stCondLst>
                                  <p:childTnLst>
                                    <p:animEffect transition="out" filter="wipe(down)">
                                      <p:cBhvr>
                                        <p:cTn id="66" dur="500"/>
                                        <p:tgtEl>
                                          <p:spTgt spid="3">
                                            <p:txEl>
                                              <p:pRg st="3" end="3"/>
                                            </p:txEl>
                                          </p:spTgt>
                                        </p:tgtEl>
                                      </p:cBhvr>
                                    </p:animEffect>
                                    <p:set>
                                      <p:cBhvr>
                                        <p:cTn id="67" dur="1" fill="hold">
                                          <p:stCondLst>
                                            <p:cond delay="499"/>
                                          </p:stCondLst>
                                        </p:cTn>
                                        <p:tgtEl>
                                          <p:spTgt spid="3">
                                            <p:txEl>
                                              <p:pRg st="3" end="3"/>
                                            </p:txEl>
                                          </p:spTgt>
                                        </p:tgtEl>
                                        <p:attrNameLst>
                                          <p:attrName>style.visibility</p:attrName>
                                        </p:attrNameLst>
                                      </p:cBhvr>
                                      <p:to>
                                        <p:strVal val="hidden"/>
                                      </p:to>
                                    </p:set>
                                  </p:childTnLst>
                                </p:cTn>
                              </p:par>
                              <p:par>
                                <p:cTn id="68" presetID="22" presetClass="exit" presetSubtype="4" fill="hold" grpId="1" nodeType="withEffect">
                                  <p:stCondLst>
                                    <p:cond delay="0"/>
                                  </p:stCondLst>
                                  <p:childTnLst>
                                    <p:animEffect transition="out" filter="wipe(down)">
                                      <p:cBhvr>
                                        <p:cTn id="69" dur="500"/>
                                        <p:tgtEl>
                                          <p:spTgt spid="3">
                                            <p:txEl>
                                              <p:pRg st="4" end="4"/>
                                            </p:txEl>
                                          </p:spTgt>
                                        </p:tgtEl>
                                      </p:cBhvr>
                                    </p:animEffect>
                                    <p:set>
                                      <p:cBhvr>
                                        <p:cTn id="70" dur="1" fill="hold">
                                          <p:stCondLst>
                                            <p:cond delay="499"/>
                                          </p:stCondLst>
                                        </p:cTn>
                                        <p:tgtEl>
                                          <p:spTgt spid="3">
                                            <p:txEl>
                                              <p:pRg st="4" end="4"/>
                                            </p:txEl>
                                          </p:spTgt>
                                        </p:tgtEl>
                                        <p:attrNameLst>
                                          <p:attrName>style.visibility</p:attrName>
                                        </p:attrNameLst>
                                      </p:cBhvr>
                                      <p:to>
                                        <p:strVal val="hidden"/>
                                      </p:to>
                                    </p:set>
                                  </p:childTnLst>
                                </p:cTn>
                              </p:par>
                              <p:par>
                                <p:cTn id="71" presetID="22" presetClass="exit" presetSubtype="4" fill="hold" grpId="1" nodeType="withEffect">
                                  <p:stCondLst>
                                    <p:cond delay="0"/>
                                  </p:stCondLst>
                                  <p:childTnLst>
                                    <p:animEffect transition="out" filter="wipe(down)">
                                      <p:cBhvr>
                                        <p:cTn id="72" dur="500"/>
                                        <p:tgtEl>
                                          <p:spTgt spid="3">
                                            <p:txEl>
                                              <p:pRg st="5" end="5"/>
                                            </p:txEl>
                                          </p:spTgt>
                                        </p:tgtEl>
                                      </p:cBhvr>
                                    </p:animEffect>
                                    <p:set>
                                      <p:cBhvr>
                                        <p:cTn id="73" dur="1" fill="hold">
                                          <p:stCondLst>
                                            <p:cond delay="499"/>
                                          </p:stCondLst>
                                        </p:cTn>
                                        <p:tgtEl>
                                          <p:spTgt spid="3">
                                            <p:txEl>
                                              <p:pRg st="5" end="5"/>
                                            </p:txEl>
                                          </p:spTgt>
                                        </p:tgtEl>
                                        <p:attrNameLst>
                                          <p:attrName>style.visibility</p:attrName>
                                        </p:attrNameLst>
                                      </p:cBhvr>
                                      <p:to>
                                        <p:strVal val="hidden"/>
                                      </p:to>
                                    </p:set>
                                  </p:childTnLst>
                                </p:cTn>
                              </p:par>
                              <p:par>
                                <p:cTn id="74" presetID="22" presetClass="exit" presetSubtype="4" fill="hold" grpId="1" nodeType="withEffect">
                                  <p:stCondLst>
                                    <p:cond delay="0"/>
                                  </p:stCondLst>
                                  <p:childTnLst>
                                    <p:animEffect transition="out" filter="wipe(down)">
                                      <p:cBhvr>
                                        <p:cTn id="75" dur="500"/>
                                        <p:tgtEl>
                                          <p:spTgt spid="3">
                                            <p:txEl>
                                              <p:pRg st="6" end="6"/>
                                            </p:txEl>
                                          </p:spTgt>
                                        </p:tgtEl>
                                      </p:cBhvr>
                                    </p:animEffect>
                                    <p:set>
                                      <p:cBhvr>
                                        <p:cTn id="76" dur="1" fill="hold">
                                          <p:stCondLst>
                                            <p:cond delay="499"/>
                                          </p:stCondLst>
                                        </p:cTn>
                                        <p:tgtEl>
                                          <p:spTgt spid="3">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0" grpId="1" animBg="1"/>
      <p:bldP spid="2" grpId="0"/>
      <p:bldP spid="2" grpId="1"/>
      <p:bldP spid="91" grpId="0" animBg="1"/>
      <p:bldP spid="91" grpId="1" animBg="1"/>
      <p:bldP spid="92" grpId="0" animBg="1"/>
      <p:bldP spid="92" grpId="1" animBg="1"/>
      <p:bldP spid="93" grpId="0" animBg="1"/>
      <p:bldP spid="93" grpId="1" animBg="1"/>
      <p:bldP spid="3" grpId="0" uiExpand="1" build="p"/>
      <p:bldP spid="3" grpId="1"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1" y="453981"/>
            <a:ext cx="500634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472E5E3E-8071-4034-B912-88FD74299706}"/>
              </a:ext>
            </a:extLst>
          </p:cNvPr>
          <p:cNvSpPr>
            <a:spLocks noGrp="1"/>
          </p:cNvSpPr>
          <p:nvPr>
            <p:ph type="title"/>
          </p:nvPr>
        </p:nvSpPr>
        <p:spPr>
          <a:xfrm>
            <a:off x="548640" y="731520"/>
            <a:ext cx="4567428" cy="1426464"/>
          </a:xfrm>
        </p:spPr>
        <p:txBody>
          <a:bodyPr>
            <a:normAutofit/>
          </a:bodyPr>
          <a:lstStyle/>
          <a:p>
            <a:r>
              <a:rPr lang="en-US" altLang="en-US" sz="3300">
                <a:solidFill>
                  <a:srgbClr val="FFFFFF"/>
                </a:solidFill>
              </a:rPr>
              <a:t>Analyzing SimpleReversalSort</a:t>
            </a:r>
            <a:endParaRPr lang="en-US" sz="3300">
              <a:solidFill>
                <a:srgbClr val="FFFFFF"/>
              </a:solidFill>
            </a:endParaRPr>
          </a:p>
        </p:txBody>
      </p:sp>
      <p:sp>
        <p:nvSpPr>
          <p:cNvPr id="91"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7825" y="461737"/>
            <a:ext cx="1612020"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0326" y="453155"/>
            <a:ext cx="161201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3"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0" y="2480956"/>
            <a:ext cx="8448154"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431109C-093E-4264-9B2E-0305CA75C116}"/>
              </a:ext>
            </a:extLst>
          </p:cNvPr>
          <p:cNvSpPr>
            <a:spLocks noGrp="1"/>
          </p:cNvSpPr>
          <p:nvPr>
            <p:ph idx="1"/>
          </p:nvPr>
        </p:nvSpPr>
        <p:spPr>
          <a:xfrm>
            <a:off x="592092" y="2609331"/>
            <a:ext cx="7948296" cy="3472314"/>
          </a:xfrm>
        </p:spPr>
        <p:txBody>
          <a:bodyPr anchor="ctr">
            <a:normAutofit/>
          </a:bodyPr>
          <a:lstStyle/>
          <a:p>
            <a:pPr algn="l" eaLnBrk="1" hangingPunct="1"/>
            <a:r>
              <a:rPr lang="en-US" altLang="en-US" sz="2000" dirty="0"/>
              <a:t>But it can be sorted in two steps:</a:t>
            </a:r>
          </a:p>
          <a:p>
            <a:pPr lvl="1" algn="l" eaLnBrk="1" hangingPunct="1">
              <a:buFontTx/>
              <a:buNone/>
            </a:pPr>
            <a:r>
              <a:rPr lang="en-US" altLang="en-US" sz="3000" i="1" dirty="0">
                <a:latin typeface="Symbol" panose="05050102010706020507" pitchFamily="18" charset="2"/>
              </a:rPr>
              <a:t>		</a:t>
            </a:r>
            <a:r>
              <a:rPr lang="en-US" altLang="en-US" sz="2800" i="1" dirty="0">
                <a:latin typeface="Symbol" panose="05050102010706020507" pitchFamily="18" charset="2"/>
              </a:rPr>
              <a:t>  </a:t>
            </a:r>
            <a:r>
              <a:rPr lang="en-US" altLang="en-US" sz="2400" i="1" dirty="0">
                <a:latin typeface="Symbol" panose="05050102010706020507" pitchFamily="18" charset="2"/>
              </a:rPr>
              <a:t>p</a:t>
            </a:r>
            <a:r>
              <a:rPr lang="en-US" altLang="en-US" sz="2400" dirty="0"/>
              <a:t>    =  </a:t>
            </a:r>
            <a:r>
              <a:rPr lang="en-US" altLang="en-US" sz="2400" dirty="0">
                <a:solidFill>
                  <a:srgbClr val="C00000"/>
                </a:solidFill>
                <a:latin typeface="Lucida Sans Unicode" panose="020B0602030504020204" pitchFamily="34" charset="0"/>
              </a:rPr>
              <a:t>6 1 2 3 4 5</a:t>
            </a:r>
            <a:r>
              <a:rPr lang="en-US" altLang="en-US" sz="2400" dirty="0">
                <a:solidFill>
                  <a:srgbClr val="C00000"/>
                </a:solidFill>
                <a:latin typeface="Lucida Console" panose="020B0609040504020204" pitchFamily="49" charset="0"/>
              </a:rPr>
              <a:t>   </a:t>
            </a:r>
            <a:endParaRPr lang="en-US" altLang="en-US" sz="3000" dirty="0">
              <a:solidFill>
                <a:srgbClr val="C00000"/>
              </a:solidFill>
              <a:latin typeface="Lucida Console" panose="020B0609040504020204" pitchFamily="49" charset="0"/>
            </a:endParaRPr>
          </a:p>
          <a:p>
            <a:pPr lvl="2" algn="l" eaLnBrk="1" hangingPunct="1">
              <a:lnSpc>
                <a:spcPct val="90000"/>
              </a:lnSpc>
            </a:pPr>
            <a:r>
              <a:rPr lang="en-US" altLang="en-US" sz="2000" dirty="0">
                <a:latin typeface="Lucida Sans Unicode" panose="020B0602030504020204" pitchFamily="34" charset="0"/>
              </a:rPr>
              <a:t>Step 1: </a:t>
            </a:r>
            <a:r>
              <a:rPr lang="en-US" altLang="en-US" sz="2000" dirty="0">
                <a:solidFill>
                  <a:srgbClr val="C00000"/>
                </a:solidFill>
                <a:latin typeface="Lucida Sans Unicode" panose="020B0602030504020204" pitchFamily="34" charset="0"/>
              </a:rPr>
              <a:t>5 4 3 2 1 </a:t>
            </a:r>
            <a:r>
              <a:rPr lang="en-US" altLang="en-US" sz="2000" dirty="0">
                <a:latin typeface="Lucida Sans Unicode" panose="020B0602030504020204" pitchFamily="34" charset="0"/>
              </a:rPr>
              <a:t>6</a:t>
            </a:r>
          </a:p>
          <a:p>
            <a:pPr lvl="2" algn="l" eaLnBrk="1" hangingPunct="1">
              <a:lnSpc>
                <a:spcPct val="90000"/>
              </a:lnSpc>
            </a:pPr>
            <a:r>
              <a:rPr lang="en-US" altLang="en-US" sz="2000" dirty="0">
                <a:latin typeface="Lucida Sans Unicode" panose="020B0602030504020204" pitchFamily="34" charset="0"/>
              </a:rPr>
              <a:t>Step 2: 1 2 3 4 5 6</a:t>
            </a:r>
          </a:p>
          <a:p>
            <a:pPr algn="l" eaLnBrk="1" hangingPunct="1"/>
            <a:r>
              <a:rPr lang="en-US" altLang="en-US" sz="2000" dirty="0"/>
              <a:t>So, SimpleReversalSort(</a:t>
            </a:r>
            <a:r>
              <a:rPr lang="en-US" altLang="en-US" sz="2000" i="1" dirty="0">
                <a:latin typeface="Symbol" panose="05050102010706020507" pitchFamily="18" charset="2"/>
              </a:rPr>
              <a:t>p</a:t>
            </a:r>
            <a:r>
              <a:rPr lang="en-US" altLang="en-US" sz="2000" dirty="0"/>
              <a:t>) is not optimal</a:t>
            </a:r>
          </a:p>
          <a:p>
            <a:pPr algn="l" eaLnBrk="1" hangingPunct="1"/>
            <a:r>
              <a:rPr lang="en-US" altLang="en-US" sz="2000" dirty="0"/>
              <a:t>Optimal algorithms are unknown for many problems; approximation algorithms are used</a:t>
            </a:r>
          </a:p>
          <a:p>
            <a:pPr marL="0" indent="0" algn="l">
              <a:lnSpc>
                <a:spcPct val="90000"/>
              </a:lnSpc>
              <a:buNone/>
            </a:pPr>
            <a:endParaRPr lang="en-US" sz="2300" dirty="0"/>
          </a:p>
        </p:txBody>
      </p:sp>
    </p:spTree>
    <p:extLst>
      <p:ext uri="{BB962C8B-B14F-4D97-AF65-F5344CB8AC3E}">
        <p14:creationId xmlns:p14="http://schemas.microsoft.com/office/powerpoint/2010/main" val="37700689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up)">
                                      <p:cBhvr>
                                        <p:cTn id="7" dur="500"/>
                                        <p:tgtEl>
                                          <p:spTgt spid="9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up)">
                                      <p:cBhvr>
                                        <p:cTn id="10" dur="500"/>
                                        <p:tgtEl>
                                          <p:spTgt spid="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91"/>
                                        </p:tgtEl>
                                        <p:attrNameLst>
                                          <p:attrName>style.visibility</p:attrName>
                                        </p:attrNameLst>
                                      </p:cBhvr>
                                      <p:to>
                                        <p:strVal val="visible"/>
                                      </p:to>
                                    </p:set>
                                    <p:animEffect transition="in" filter="wipe(up)">
                                      <p:cBhvr>
                                        <p:cTn id="13" dur="500"/>
                                        <p:tgtEl>
                                          <p:spTgt spid="91"/>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92"/>
                                        </p:tgtEl>
                                        <p:attrNameLst>
                                          <p:attrName>style.visibility</p:attrName>
                                        </p:attrNameLst>
                                      </p:cBhvr>
                                      <p:to>
                                        <p:strVal val="visible"/>
                                      </p:to>
                                    </p:set>
                                    <p:animEffect transition="in" filter="wipe(up)">
                                      <p:cBhvr>
                                        <p:cTn id="16" dur="500"/>
                                        <p:tgtEl>
                                          <p:spTgt spid="92"/>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93"/>
                                        </p:tgtEl>
                                        <p:attrNameLst>
                                          <p:attrName>style.visibility</p:attrName>
                                        </p:attrNameLst>
                                      </p:cBhvr>
                                      <p:to>
                                        <p:strVal val="visible"/>
                                      </p:to>
                                    </p:set>
                                    <p:animEffect transition="in" filter="wipe(up)">
                                      <p:cBhvr>
                                        <p:cTn id="19" dur="500"/>
                                        <p:tgtEl>
                                          <p:spTgt spid="9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wipe(up)">
                                      <p:cBhvr>
                                        <p:cTn id="24" dur="500"/>
                                        <p:tgtEl>
                                          <p:spTgt spid="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wipe(up)">
                                      <p:cBhvr>
                                        <p:cTn id="29" dur="500"/>
                                        <p:tgtEl>
                                          <p:spTgt spid="3">
                                            <p:txEl>
                                              <p:pRg st="1" end="1"/>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wipe(up)">
                                      <p:cBhvr>
                                        <p:cTn id="32" dur="500"/>
                                        <p:tgtEl>
                                          <p:spTgt spid="3">
                                            <p:txEl>
                                              <p:pRg st="2" end="2"/>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wipe(up)">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wipe(up)">
                                      <p:cBhvr>
                                        <p:cTn id="40" dur="500"/>
                                        <p:tgtEl>
                                          <p:spTgt spid="3">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wipe(up)">
                                      <p:cBhvr>
                                        <p:cTn id="45" dur="500"/>
                                        <p:tgtEl>
                                          <p:spTgt spid="3">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4" fill="hold" grpId="1" nodeType="clickEffect">
                                  <p:stCondLst>
                                    <p:cond delay="0"/>
                                  </p:stCondLst>
                                  <p:childTnLst>
                                    <p:animEffect transition="out" filter="wipe(down)">
                                      <p:cBhvr>
                                        <p:cTn id="49" dur="500"/>
                                        <p:tgtEl>
                                          <p:spTgt spid="90"/>
                                        </p:tgtEl>
                                      </p:cBhvr>
                                    </p:animEffect>
                                    <p:set>
                                      <p:cBhvr>
                                        <p:cTn id="50" dur="1" fill="hold">
                                          <p:stCondLst>
                                            <p:cond delay="499"/>
                                          </p:stCondLst>
                                        </p:cTn>
                                        <p:tgtEl>
                                          <p:spTgt spid="90"/>
                                        </p:tgtEl>
                                        <p:attrNameLst>
                                          <p:attrName>style.visibility</p:attrName>
                                        </p:attrNameLst>
                                      </p:cBhvr>
                                      <p:to>
                                        <p:strVal val="hidden"/>
                                      </p:to>
                                    </p:set>
                                  </p:childTnLst>
                                </p:cTn>
                              </p:par>
                              <p:par>
                                <p:cTn id="51" presetID="22" presetClass="exit" presetSubtype="4" fill="hold" grpId="1" nodeType="withEffect">
                                  <p:stCondLst>
                                    <p:cond delay="0"/>
                                  </p:stCondLst>
                                  <p:childTnLst>
                                    <p:animEffect transition="out" filter="wipe(down)">
                                      <p:cBhvr>
                                        <p:cTn id="52" dur="500"/>
                                        <p:tgtEl>
                                          <p:spTgt spid="2"/>
                                        </p:tgtEl>
                                      </p:cBhvr>
                                    </p:animEffect>
                                    <p:set>
                                      <p:cBhvr>
                                        <p:cTn id="53" dur="1" fill="hold">
                                          <p:stCondLst>
                                            <p:cond delay="499"/>
                                          </p:stCondLst>
                                        </p:cTn>
                                        <p:tgtEl>
                                          <p:spTgt spid="2"/>
                                        </p:tgtEl>
                                        <p:attrNameLst>
                                          <p:attrName>style.visibility</p:attrName>
                                        </p:attrNameLst>
                                      </p:cBhvr>
                                      <p:to>
                                        <p:strVal val="hidden"/>
                                      </p:to>
                                    </p:set>
                                  </p:childTnLst>
                                </p:cTn>
                              </p:par>
                              <p:par>
                                <p:cTn id="54" presetID="22" presetClass="exit" presetSubtype="4" fill="hold" grpId="1" nodeType="withEffect">
                                  <p:stCondLst>
                                    <p:cond delay="0"/>
                                  </p:stCondLst>
                                  <p:childTnLst>
                                    <p:animEffect transition="out" filter="wipe(down)">
                                      <p:cBhvr>
                                        <p:cTn id="55" dur="500"/>
                                        <p:tgtEl>
                                          <p:spTgt spid="91"/>
                                        </p:tgtEl>
                                      </p:cBhvr>
                                    </p:animEffect>
                                    <p:set>
                                      <p:cBhvr>
                                        <p:cTn id="56" dur="1" fill="hold">
                                          <p:stCondLst>
                                            <p:cond delay="499"/>
                                          </p:stCondLst>
                                        </p:cTn>
                                        <p:tgtEl>
                                          <p:spTgt spid="91"/>
                                        </p:tgtEl>
                                        <p:attrNameLst>
                                          <p:attrName>style.visibility</p:attrName>
                                        </p:attrNameLst>
                                      </p:cBhvr>
                                      <p:to>
                                        <p:strVal val="hidden"/>
                                      </p:to>
                                    </p:set>
                                  </p:childTnLst>
                                </p:cTn>
                              </p:par>
                              <p:par>
                                <p:cTn id="57" presetID="22" presetClass="exit" presetSubtype="4" fill="hold" grpId="1" nodeType="withEffect">
                                  <p:stCondLst>
                                    <p:cond delay="0"/>
                                  </p:stCondLst>
                                  <p:childTnLst>
                                    <p:animEffect transition="out" filter="wipe(down)">
                                      <p:cBhvr>
                                        <p:cTn id="58" dur="500"/>
                                        <p:tgtEl>
                                          <p:spTgt spid="92"/>
                                        </p:tgtEl>
                                      </p:cBhvr>
                                    </p:animEffect>
                                    <p:set>
                                      <p:cBhvr>
                                        <p:cTn id="59" dur="1" fill="hold">
                                          <p:stCondLst>
                                            <p:cond delay="499"/>
                                          </p:stCondLst>
                                        </p:cTn>
                                        <p:tgtEl>
                                          <p:spTgt spid="92"/>
                                        </p:tgtEl>
                                        <p:attrNameLst>
                                          <p:attrName>style.visibility</p:attrName>
                                        </p:attrNameLst>
                                      </p:cBhvr>
                                      <p:to>
                                        <p:strVal val="hidden"/>
                                      </p:to>
                                    </p:set>
                                  </p:childTnLst>
                                </p:cTn>
                              </p:par>
                              <p:par>
                                <p:cTn id="60" presetID="22" presetClass="exit" presetSubtype="4" fill="hold" grpId="1" nodeType="withEffect">
                                  <p:stCondLst>
                                    <p:cond delay="0"/>
                                  </p:stCondLst>
                                  <p:childTnLst>
                                    <p:animEffect transition="out" filter="wipe(down)">
                                      <p:cBhvr>
                                        <p:cTn id="61" dur="500"/>
                                        <p:tgtEl>
                                          <p:spTgt spid="93"/>
                                        </p:tgtEl>
                                      </p:cBhvr>
                                    </p:animEffect>
                                    <p:set>
                                      <p:cBhvr>
                                        <p:cTn id="62" dur="1" fill="hold">
                                          <p:stCondLst>
                                            <p:cond delay="499"/>
                                          </p:stCondLst>
                                        </p:cTn>
                                        <p:tgtEl>
                                          <p:spTgt spid="93"/>
                                        </p:tgtEl>
                                        <p:attrNameLst>
                                          <p:attrName>style.visibility</p:attrName>
                                        </p:attrNameLst>
                                      </p:cBhvr>
                                      <p:to>
                                        <p:strVal val="hidden"/>
                                      </p:to>
                                    </p:set>
                                  </p:childTnLst>
                                </p:cTn>
                              </p:par>
                              <p:par>
                                <p:cTn id="63" presetID="22" presetClass="exit" presetSubtype="4" fill="hold" grpId="1" nodeType="withEffect">
                                  <p:stCondLst>
                                    <p:cond delay="0"/>
                                  </p:stCondLst>
                                  <p:childTnLst>
                                    <p:animEffect transition="out" filter="wipe(down)">
                                      <p:cBhvr>
                                        <p:cTn id="64" dur="500"/>
                                        <p:tgtEl>
                                          <p:spTgt spid="3">
                                            <p:txEl>
                                              <p:pRg st="0" end="0"/>
                                            </p:txEl>
                                          </p:spTgt>
                                        </p:tgtEl>
                                      </p:cBhvr>
                                    </p:animEffect>
                                    <p:set>
                                      <p:cBhvr>
                                        <p:cTn id="65" dur="1" fill="hold">
                                          <p:stCondLst>
                                            <p:cond delay="499"/>
                                          </p:stCondLst>
                                        </p:cTn>
                                        <p:tgtEl>
                                          <p:spTgt spid="3">
                                            <p:txEl>
                                              <p:pRg st="0" end="0"/>
                                            </p:txEl>
                                          </p:spTgt>
                                        </p:tgtEl>
                                        <p:attrNameLst>
                                          <p:attrName>style.visibility</p:attrName>
                                        </p:attrNameLst>
                                      </p:cBhvr>
                                      <p:to>
                                        <p:strVal val="hidden"/>
                                      </p:to>
                                    </p:set>
                                  </p:childTnLst>
                                </p:cTn>
                              </p:par>
                              <p:par>
                                <p:cTn id="66" presetID="22" presetClass="exit" presetSubtype="4" fill="hold" grpId="1" nodeType="withEffect">
                                  <p:stCondLst>
                                    <p:cond delay="0"/>
                                  </p:stCondLst>
                                  <p:childTnLst>
                                    <p:animEffect transition="out" filter="wipe(down)">
                                      <p:cBhvr>
                                        <p:cTn id="67" dur="500"/>
                                        <p:tgtEl>
                                          <p:spTgt spid="3">
                                            <p:txEl>
                                              <p:pRg st="1" end="1"/>
                                            </p:txEl>
                                          </p:spTgt>
                                        </p:tgtEl>
                                      </p:cBhvr>
                                    </p:animEffect>
                                    <p:set>
                                      <p:cBhvr>
                                        <p:cTn id="68" dur="1" fill="hold">
                                          <p:stCondLst>
                                            <p:cond delay="499"/>
                                          </p:stCondLst>
                                        </p:cTn>
                                        <p:tgtEl>
                                          <p:spTgt spid="3">
                                            <p:txEl>
                                              <p:pRg st="1" end="1"/>
                                            </p:txEl>
                                          </p:spTgt>
                                        </p:tgtEl>
                                        <p:attrNameLst>
                                          <p:attrName>style.visibility</p:attrName>
                                        </p:attrNameLst>
                                      </p:cBhvr>
                                      <p:to>
                                        <p:strVal val="hidden"/>
                                      </p:to>
                                    </p:set>
                                  </p:childTnLst>
                                </p:cTn>
                              </p:par>
                              <p:par>
                                <p:cTn id="69" presetID="22" presetClass="exit" presetSubtype="4" fill="hold" grpId="1" nodeType="withEffect">
                                  <p:stCondLst>
                                    <p:cond delay="0"/>
                                  </p:stCondLst>
                                  <p:childTnLst>
                                    <p:animEffect transition="out" filter="wipe(down)">
                                      <p:cBhvr>
                                        <p:cTn id="70" dur="500"/>
                                        <p:tgtEl>
                                          <p:spTgt spid="3">
                                            <p:txEl>
                                              <p:pRg st="2" end="2"/>
                                            </p:txEl>
                                          </p:spTgt>
                                        </p:tgtEl>
                                      </p:cBhvr>
                                    </p:animEffect>
                                    <p:set>
                                      <p:cBhvr>
                                        <p:cTn id="71" dur="1" fill="hold">
                                          <p:stCondLst>
                                            <p:cond delay="499"/>
                                          </p:stCondLst>
                                        </p:cTn>
                                        <p:tgtEl>
                                          <p:spTgt spid="3">
                                            <p:txEl>
                                              <p:pRg st="2" end="2"/>
                                            </p:txEl>
                                          </p:spTgt>
                                        </p:tgtEl>
                                        <p:attrNameLst>
                                          <p:attrName>style.visibility</p:attrName>
                                        </p:attrNameLst>
                                      </p:cBhvr>
                                      <p:to>
                                        <p:strVal val="hidden"/>
                                      </p:to>
                                    </p:set>
                                  </p:childTnLst>
                                </p:cTn>
                              </p:par>
                              <p:par>
                                <p:cTn id="72" presetID="22" presetClass="exit" presetSubtype="4" fill="hold" grpId="1" nodeType="withEffect">
                                  <p:stCondLst>
                                    <p:cond delay="0"/>
                                  </p:stCondLst>
                                  <p:childTnLst>
                                    <p:animEffect transition="out" filter="wipe(down)">
                                      <p:cBhvr>
                                        <p:cTn id="73" dur="500"/>
                                        <p:tgtEl>
                                          <p:spTgt spid="3">
                                            <p:txEl>
                                              <p:pRg st="3" end="3"/>
                                            </p:txEl>
                                          </p:spTgt>
                                        </p:tgtEl>
                                      </p:cBhvr>
                                    </p:animEffect>
                                    <p:set>
                                      <p:cBhvr>
                                        <p:cTn id="74" dur="1" fill="hold">
                                          <p:stCondLst>
                                            <p:cond delay="499"/>
                                          </p:stCondLst>
                                        </p:cTn>
                                        <p:tgtEl>
                                          <p:spTgt spid="3">
                                            <p:txEl>
                                              <p:pRg st="3" end="3"/>
                                            </p:txEl>
                                          </p:spTgt>
                                        </p:tgtEl>
                                        <p:attrNameLst>
                                          <p:attrName>style.visibility</p:attrName>
                                        </p:attrNameLst>
                                      </p:cBhvr>
                                      <p:to>
                                        <p:strVal val="hidden"/>
                                      </p:to>
                                    </p:set>
                                  </p:childTnLst>
                                </p:cTn>
                              </p:par>
                              <p:par>
                                <p:cTn id="75" presetID="22" presetClass="exit" presetSubtype="4" fill="hold" grpId="1" nodeType="withEffect">
                                  <p:stCondLst>
                                    <p:cond delay="0"/>
                                  </p:stCondLst>
                                  <p:childTnLst>
                                    <p:animEffect transition="out" filter="wipe(down)">
                                      <p:cBhvr>
                                        <p:cTn id="76" dur="500"/>
                                        <p:tgtEl>
                                          <p:spTgt spid="3">
                                            <p:txEl>
                                              <p:pRg st="4" end="4"/>
                                            </p:txEl>
                                          </p:spTgt>
                                        </p:tgtEl>
                                      </p:cBhvr>
                                    </p:animEffect>
                                    <p:set>
                                      <p:cBhvr>
                                        <p:cTn id="77" dur="1" fill="hold">
                                          <p:stCondLst>
                                            <p:cond delay="499"/>
                                          </p:stCondLst>
                                        </p:cTn>
                                        <p:tgtEl>
                                          <p:spTgt spid="3">
                                            <p:txEl>
                                              <p:pRg st="4" end="4"/>
                                            </p:txEl>
                                          </p:spTgt>
                                        </p:tgtEl>
                                        <p:attrNameLst>
                                          <p:attrName>style.visibility</p:attrName>
                                        </p:attrNameLst>
                                      </p:cBhvr>
                                      <p:to>
                                        <p:strVal val="hidden"/>
                                      </p:to>
                                    </p:set>
                                  </p:childTnLst>
                                </p:cTn>
                              </p:par>
                              <p:par>
                                <p:cTn id="78" presetID="22" presetClass="exit" presetSubtype="4" fill="hold" grpId="1" nodeType="withEffect">
                                  <p:stCondLst>
                                    <p:cond delay="0"/>
                                  </p:stCondLst>
                                  <p:childTnLst>
                                    <p:animEffect transition="out" filter="wipe(down)">
                                      <p:cBhvr>
                                        <p:cTn id="79" dur="500"/>
                                        <p:tgtEl>
                                          <p:spTgt spid="3">
                                            <p:txEl>
                                              <p:pRg st="5" end="5"/>
                                            </p:txEl>
                                          </p:spTgt>
                                        </p:tgtEl>
                                      </p:cBhvr>
                                    </p:animEffect>
                                    <p:set>
                                      <p:cBhvr>
                                        <p:cTn id="80"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0" grpId="1" animBg="1"/>
      <p:bldP spid="2" grpId="0"/>
      <p:bldP spid="2" grpId="1"/>
      <p:bldP spid="91" grpId="0" animBg="1"/>
      <p:bldP spid="91" grpId="1" animBg="1"/>
      <p:bldP spid="92" grpId="0" animBg="1"/>
      <p:bldP spid="92" grpId="1" animBg="1"/>
      <p:bldP spid="93" grpId="0" animBg="1"/>
      <p:bldP spid="93" grpId="1" animBg="1"/>
      <p:bldP spid="3" grpId="0" uiExpand="1" build="p"/>
      <p:bldP spid="3" grpId="1"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C35907-14F8-4C21-AB1D-60F4543A37D6}"/>
              </a:ext>
            </a:extLst>
          </p:cNvPr>
          <p:cNvSpPr>
            <a:spLocks noGrp="1"/>
          </p:cNvSpPr>
          <p:nvPr>
            <p:ph type="title"/>
          </p:nvPr>
        </p:nvSpPr>
        <p:spPr>
          <a:xfrm>
            <a:off x="350041" y="586855"/>
            <a:ext cx="2401025" cy="3387497"/>
          </a:xfrm>
        </p:spPr>
        <p:txBody>
          <a:bodyPr anchor="b">
            <a:normAutofit/>
          </a:bodyPr>
          <a:lstStyle/>
          <a:p>
            <a:pPr algn="r"/>
            <a:r>
              <a:rPr lang="en-US" altLang="en-US" sz="3200">
                <a:solidFill>
                  <a:srgbClr val="FFFFFF"/>
                </a:solidFill>
              </a:rPr>
              <a:t>Improved Reversal Sort Using Breakpoint</a:t>
            </a:r>
            <a:endParaRPr lang="en-US" sz="3200">
              <a:solidFill>
                <a:srgbClr val="FFFFFF"/>
              </a:solidFill>
            </a:endParaRPr>
          </a:p>
        </p:txBody>
      </p:sp>
      <p:sp>
        <p:nvSpPr>
          <p:cNvPr id="3" name="Content Placeholder 2">
            <a:extLst>
              <a:ext uri="{FF2B5EF4-FFF2-40B4-BE49-F238E27FC236}">
                <a16:creationId xmlns:a16="http://schemas.microsoft.com/office/drawing/2014/main" id="{218C1B6E-18CF-4474-A18A-E4B8958F6C3B}"/>
              </a:ext>
            </a:extLst>
          </p:cNvPr>
          <p:cNvSpPr>
            <a:spLocks noGrp="1"/>
          </p:cNvSpPr>
          <p:nvPr>
            <p:ph idx="1"/>
          </p:nvPr>
        </p:nvSpPr>
        <p:spPr>
          <a:xfrm>
            <a:off x="3607694" y="649480"/>
            <a:ext cx="4916510" cy="5546047"/>
          </a:xfrm>
        </p:spPr>
        <p:txBody>
          <a:bodyPr anchor="ctr">
            <a:normAutofit/>
          </a:bodyPr>
          <a:lstStyle/>
          <a:p>
            <a:pPr marL="609600" indent="-609600" algn="l">
              <a:buNone/>
            </a:pPr>
            <a:r>
              <a:rPr lang="en-US" altLang="en-US" sz="1700" u="sng" dirty="0" err="1">
                <a:latin typeface="Lucida Sans Unicode" panose="020B0602030504020204" pitchFamily="34" charset="0"/>
              </a:rPr>
              <a:t>ImprovedBreakpointReversalSort</a:t>
            </a:r>
            <a:r>
              <a:rPr lang="en-US" altLang="en-US" sz="1700" u="sng" dirty="0">
                <a:latin typeface="Lucida Sans Unicode" panose="020B0602030504020204" pitchFamily="34" charset="0"/>
              </a:rPr>
              <a:t>(</a:t>
            </a:r>
            <a:r>
              <a:rPr lang="en-US" altLang="en-US" sz="1700" i="1" u="sng" dirty="0">
                <a:latin typeface="Symbol" panose="05050102010706020507" pitchFamily="18" charset="2"/>
              </a:rPr>
              <a:t>p</a:t>
            </a:r>
            <a:r>
              <a:rPr lang="en-US" altLang="en-US" sz="1700" u="sng" dirty="0">
                <a:latin typeface="Lucida Sans Unicode" panose="020B0602030504020204" pitchFamily="34" charset="0"/>
              </a:rPr>
              <a:t>)</a:t>
            </a:r>
            <a:endParaRPr lang="en-US" altLang="en-US" sz="1700" b="1" dirty="0">
              <a:latin typeface="Lucida Sans Unicode" panose="020B0602030504020204" pitchFamily="34" charset="0"/>
              <a:cs typeface="Times New Roman" panose="02020603050405020304" pitchFamily="18" charset="0"/>
            </a:endParaRPr>
          </a:p>
          <a:p>
            <a:pPr marL="609600" indent="-609600" algn="l">
              <a:buNone/>
            </a:pPr>
            <a:r>
              <a:rPr lang="en-US" altLang="en-US" sz="1700" b="1" dirty="0">
                <a:latin typeface="Lucida Sans Unicode" panose="020B0602030504020204" pitchFamily="34" charset="0"/>
                <a:cs typeface="Times New Roman" panose="02020603050405020304" pitchFamily="18" charset="0"/>
              </a:rPr>
              <a:t>while</a:t>
            </a:r>
            <a:r>
              <a:rPr lang="en-US" altLang="en-US" sz="1700" dirty="0">
                <a:latin typeface="Lucida Sans Unicode" panose="020B0602030504020204" pitchFamily="34" charset="0"/>
                <a:cs typeface="Times New Roman" panose="02020603050405020304" pitchFamily="18" charset="0"/>
              </a:rPr>
              <a:t> </a:t>
            </a:r>
            <a:r>
              <a:rPr lang="en-US" altLang="en-US" sz="1700" i="1" dirty="0">
                <a:latin typeface="Lucida Sans Unicode" panose="020B0602030504020204" pitchFamily="34" charset="0"/>
                <a:cs typeface="Times New Roman" panose="02020603050405020304" pitchFamily="18" charset="0"/>
              </a:rPr>
              <a:t>b</a:t>
            </a:r>
            <a:r>
              <a:rPr lang="en-US" altLang="en-US" sz="1700" dirty="0">
                <a:latin typeface="Lucida Sans Unicode" panose="020B0602030504020204" pitchFamily="34" charset="0"/>
                <a:cs typeface="Times New Roman" panose="02020603050405020304" pitchFamily="18" charset="0"/>
              </a:rPr>
              <a:t>(</a:t>
            </a:r>
            <a:r>
              <a:rPr lang="en-US" altLang="en-US" sz="1700" i="1" dirty="0">
                <a:latin typeface="Symbol" panose="05050102010706020507" pitchFamily="18" charset="2"/>
              </a:rPr>
              <a:t>p</a:t>
            </a:r>
            <a:r>
              <a:rPr lang="en-US" altLang="en-US" sz="1700" dirty="0">
                <a:latin typeface="Lucida Sans Unicode" panose="020B0602030504020204" pitchFamily="34" charset="0"/>
                <a:cs typeface="Times New Roman" panose="02020603050405020304" pitchFamily="18" charset="0"/>
              </a:rPr>
              <a:t>) &gt; 0</a:t>
            </a:r>
          </a:p>
          <a:p>
            <a:pPr marL="609600" indent="-609600" algn="l">
              <a:buNone/>
            </a:pPr>
            <a:r>
              <a:rPr lang="en-US" altLang="en-US" sz="1700" dirty="0">
                <a:latin typeface="Lucida Sans Unicode" panose="020B0602030504020204" pitchFamily="34" charset="0"/>
                <a:cs typeface="Times New Roman" panose="02020603050405020304" pitchFamily="18" charset="0"/>
              </a:rPr>
              <a:t>     </a:t>
            </a:r>
            <a:r>
              <a:rPr lang="en-US" altLang="en-US" sz="1700" b="1" dirty="0">
                <a:latin typeface="Lucida Sans Unicode" panose="020B0602030504020204" pitchFamily="34" charset="0"/>
                <a:cs typeface="Times New Roman" panose="02020603050405020304" pitchFamily="18" charset="0"/>
              </a:rPr>
              <a:t>if</a:t>
            </a:r>
            <a:r>
              <a:rPr lang="en-US" altLang="en-US" sz="1700" dirty="0">
                <a:latin typeface="Lucida Console" panose="020B0609040504020204" pitchFamily="49" charset="0"/>
                <a:cs typeface="Times New Roman" panose="02020603050405020304" pitchFamily="18" charset="0"/>
              </a:rPr>
              <a:t> </a:t>
            </a:r>
            <a:r>
              <a:rPr lang="en-US" altLang="en-US" sz="1700" i="1" dirty="0">
                <a:latin typeface="Symbol" panose="05050102010706020507" pitchFamily="18" charset="2"/>
              </a:rPr>
              <a:t>p</a:t>
            </a:r>
            <a:r>
              <a:rPr lang="en-US" altLang="en-US" sz="1700" dirty="0">
                <a:latin typeface="Lucida Console" panose="020B0609040504020204" pitchFamily="49" charset="0"/>
              </a:rPr>
              <a:t> </a:t>
            </a:r>
            <a:r>
              <a:rPr lang="en-US" altLang="en-US" sz="1700" dirty="0">
                <a:latin typeface="Lucida Sans Unicode" panose="020B0602030504020204" pitchFamily="34" charset="0"/>
                <a:cs typeface="Times New Roman" panose="02020603050405020304" pitchFamily="18" charset="0"/>
              </a:rPr>
              <a:t>has a decreasing strip</a:t>
            </a:r>
          </a:p>
          <a:p>
            <a:pPr marL="609600" indent="-609600" algn="l">
              <a:buNone/>
            </a:pPr>
            <a:r>
              <a:rPr lang="en-US" altLang="en-US" sz="1700" dirty="0">
                <a:latin typeface="Lucida Sans Unicode" panose="020B0602030504020204" pitchFamily="34" charset="0"/>
                <a:cs typeface="Times New Roman" panose="02020603050405020304" pitchFamily="18" charset="0"/>
              </a:rPr>
              <a:t>		Among all possible reversals, choose reversal</a:t>
            </a:r>
            <a:r>
              <a:rPr lang="en-US" altLang="en-US" sz="1700" dirty="0">
                <a:latin typeface="Lucida Console" panose="020B0609040504020204" pitchFamily="49" charset="0"/>
                <a:cs typeface="Times New Roman" panose="02020603050405020304" pitchFamily="18" charset="0"/>
              </a:rPr>
              <a:t> </a:t>
            </a:r>
            <a:r>
              <a:rPr lang="en-US" altLang="en-US" sz="1700" i="1" dirty="0">
                <a:latin typeface="Symbol" panose="05050102010706020507" pitchFamily="18" charset="2"/>
              </a:rPr>
              <a:t>r</a:t>
            </a:r>
            <a:r>
              <a:rPr lang="en-US" altLang="en-US" sz="1700" dirty="0">
                <a:latin typeface="Lucida Console" panose="020B0609040504020204" pitchFamily="49" charset="0"/>
                <a:cs typeface="Times New Roman" panose="02020603050405020304" pitchFamily="18" charset="0"/>
              </a:rPr>
              <a:t> </a:t>
            </a:r>
          </a:p>
          <a:p>
            <a:pPr marL="609600" indent="-609600" algn="l">
              <a:buNone/>
            </a:pPr>
            <a:r>
              <a:rPr lang="en-US" altLang="en-US" sz="1700" dirty="0">
                <a:latin typeface="Lucida Sans Unicode" panose="020B0602030504020204" pitchFamily="34" charset="0"/>
                <a:cs typeface="Times New Roman" panose="02020603050405020304" pitchFamily="18" charset="0"/>
              </a:rPr>
              <a:t>                              that   minimizes </a:t>
            </a:r>
            <a:r>
              <a:rPr lang="en-US" altLang="en-US" sz="1700" i="1" dirty="0">
                <a:latin typeface="Lucida Sans Unicode" panose="020B0602030504020204" pitchFamily="34" charset="0"/>
                <a:cs typeface="Times New Roman" panose="02020603050405020304" pitchFamily="18" charset="0"/>
              </a:rPr>
              <a:t>b</a:t>
            </a:r>
            <a:r>
              <a:rPr lang="en-US" altLang="en-US" sz="1700" dirty="0">
                <a:latin typeface="Lucida Sans Unicode" panose="020B0602030504020204" pitchFamily="34" charset="0"/>
                <a:cs typeface="Times New Roman" panose="02020603050405020304" pitchFamily="18" charset="0"/>
              </a:rPr>
              <a:t>(</a:t>
            </a:r>
            <a:r>
              <a:rPr lang="en-US" altLang="en-US" sz="1700" i="1" dirty="0">
                <a:latin typeface="Symbol" panose="05050102010706020507" pitchFamily="18" charset="2"/>
              </a:rPr>
              <a:t>p</a:t>
            </a:r>
            <a:r>
              <a:rPr lang="en-US" altLang="en-US" sz="1700" dirty="0">
                <a:sym typeface="Wingdings" panose="05000000000000000000" pitchFamily="2" charset="2"/>
              </a:rPr>
              <a:t> • </a:t>
            </a:r>
            <a:r>
              <a:rPr lang="en-US" altLang="en-US" sz="1700" i="1" dirty="0">
                <a:latin typeface="Symbol" panose="05050102010706020507" pitchFamily="18" charset="2"/>
              </a:rPr>
              <a:t>r</a:t>
            </a:r>
            <a:r>
              <a:rPr lang="en-US" altLang="en-US" sz="1700" dirty="0">
                <a:latin typeface="Lucida Sans Unicode" panose="020B0602030504020204" pitchFamily="34" charset="0"/>
              </a:rPr>
              <a:t>)</a:t>
            </a:r>
          </a:p>
          <a:p>
            <a:pPr marL="609600" indent="-609600" algn="l">
              <a:buNone/>
            </a:pPr>
            <a:r>
              <a:rPr lang="en-US" altLang="en-US" sz="1700" dirty="0">
                <a:latin typeface="Lucida Sans Unicode" panose="020B0602030504020204" pitchFamily="34" charset="0"/>
                <a:cs typeface="Times New Roman" panose="02020603050405020304" pitchFamily="18" charset="0"/>
              </a:rPr>
              <a:t>     </a:t>
            </a:r>
            <a:r>
              <a:rPr lang="en-US" altLang="en-US" sz="1700" b="1" dirty="0">
                <a:latin typeface="Lucida Sans Unicode" panose="020B0602030504020204" pitchFamily="34" charset="0"/>
                <a:cs typeface="Times New Roman" panose="02020603050405020304" pitchFamily="18" charset="0"/>
              </a:rPr>
              <a:t>else</a:t>
            </a:r>
          </a:p>
          <a:p>
            <a:pPr marL="609600" indent="-609600" algn="l">
              <a:buNone/>
            </a:pPr>
            <a:r>
              <a:rPr lang="en-US" altLang="en-US" sz="1700" dirty="0">
                <a:latin typeface="Lucida Sans Unicode" panose="020B0602030504020204" pitchFamily="34" charset="0"/>
                <a:cs typeface="Times New Roman" panose="02020603050405020304" pitchFamily="18" charset="0"/>
              </a:rPr>
              <a:t>        Choose a reversal</a:t>
            </a:r>
            <a:r>
              <a:rPr lang="en-US" altLang="en-US" sz="1700" dirty="0">
                <a:latin typeface="Lucida Console" panose="020B0609040504020204" pitchFamily="49" charset="0"/>
                <a:cs typeface="Times New Roman" panose="02020603050405020304" pitchFamily="18" charset="0"/>
              </a:rPr>
              <a:t> </a:t>
            </a:r>
            <a:r>
              <a:rPr lang="en-US" altLang="en-US" sz="1700" i="1" dirty="0">
                <a:latin typeface="Symbol" panose="05050102010706020507" pitchFamily="18" charset="2"/>
                <a:cs typeface="Times New Roman" panose="02020603050405020304" pitchFamily="18" charset="0"/>
              </a:rPr>
              <a:t>r</a:t>
            </a:r>
            <a:r>
              <a:rPr lang="en-US" altLang="en-US" sz="1700" dirty="0">
                <a:latin typeface="Lucida Sans Unicode" panose="020B0602030504020204" pitchFamily="34" charset="0"/>
                <a:cs typeface="Times New Roman" panose="02020603050405020304" pitchFamily="18" charset="0"/>
              </a:rPr>
              <a:t> that flips an increasing strip in </a:t>
            </a:r>
            <a:r>
              <a:rPr lang="en-US" altLang="en-US" sz="1700" i="1" dirty="0">
                <a:latin typeface="Symbol" panose="05050102010706020507" pitchFamily="18" charset="2"/>
                <a:cs typeface="Times New Roman" panose="02020603050405020304" pitchFamily="18" charset="0"/>
              </a:rPr>
              <a:t>p</a:t>
            </a:r>
          </a:p>
          <a:p>
            <a:pPr marL="609600" indent="-609600" algn="l">
              <a:buNone/>
            </a:pPr>
            <a:r>
              <a:rPr lang="en-US" altLang="en-US" sz="1700" dirty="0">
                <a:latin typeface="Lucida Console" panose="020B0609040504020204" pitchFamily="49" charset="0"/>
                <a:cs typeface="Times New Roman" panose="02020603050405020304" pitchFamily="18" charset="0"/>
              </a:rPr>
              <a:t>   </a:t>
            </a:r>
            <a:r>
              <a:rPr lang="en-US" altLang="en-US" sz="1700" i="1" dirty="0">
                <a:latin typeface="Symbol" panose="05050102010706020507" pitchFamily="18" charset="2"/>
                <a:cs typeface="Times New Roman" panose="02020603050405020304" pitchFamily="18" charset="0"/>
              </a:rPr>
              <a:t>p</a:t>
            </a:r>
            <a:r>
              <a:rPr lang="en-US" altLang="en-US" sz="1700" dirty="0">
                <a:latin typeface="Lucida Console" panose="020B0609040504020204" pitchFamily="49" charset="0"/>
                <a:cs typeface="Times New Roman" panose="02020603050405020304" pitchFamily="18" charset="0"/>
              </a:rPr>
              <a:t> </a:t>
            </a:r>
            <a:r>
              <a:rPr lang="en-US" altLang="en-US" sz="1700" dirty="0">
                <a:latin typeface="Lucida Console" panose="020B0609040504020204" pitchFamily="49" charset="0"/>
                <a:cs typeface="Times New Roman" panose="02020603050405020304" pitchFamily="18" charset="0"/>
                <a:sym typeface="Wingdings" panose="05000000000000000000" pitchFamily="2" charset="2"/>
              </a:rPr>
              <a:t> </a:t>
            </a:r>
            <a:r>
              <a:rPr lang="en-US" altLang="en-US" sz="1700" i="1" dirty="0">
                <a:latin typeface="Symbol" panose="05050102010706020507" pitchFamily="18" charset="2"/>
                <a:cs typeface="Times New Roman" panose="02020603050405020304" pitchFamily="18" charset="0"/>
              </a:rPr>
              <a:t>p</a:t>
            </a:r>
            <a:r>
              <a:rPr lang="en-US" altLang="en-US" sz="1700" dirty="0">
                <a:latin typeface="Lucida Console" panose="020B0609040504020204" pitchFamily="49" charset="0"/>
                <a:cs typeface="Times New Roman" panose="02020603050405020304" pitchFamily="18" charset="0"/>
              </a:rPr>
              <a:t> </a:t>
            </a:r>
            <a:r>
              <a:rPr lang="en-US" altLang="en-US" sz="1700" dirty="0">
                <a:sym typeface="Wingdings" panose="05000000000000000000" pitchFamily="2" charset="2"/>
              </a:rPr>
              <a:t>•</a:t>
            </a:r>
            <a:r>
              <a:rPr lang="en-US" altLang="en-US" sz="1700" dirty="0">
                <a:latin typeface="Lucida Console" panose="020B0609040504020204" pitchFamily="49" charset="0"/>
                <a:cs typeface="Times New Roman" panose="02020603050405020304" pitchFamily="18" charset="0"/>
              </a:rPr>
              <a:t> </a:t>
            </a:r>
            <a:r>
              <a:rPr lang="en-US" altLang="en-US" sz="1700" i="1" dirty="0">
                <a:latin typeface="Symbol" panose="05050102010706020507" pitchFamily="18" charset="2"/>
                <a:cs typeface="Times New Roman" panose="02020603050405020304" pitchFamily="18" charset="0"/>
              </a:rPr>
              <a:t>r</a:t>
            </a:r>
          </a:p>
          <a:p>
            <a:pPr marL="609600" indent="-609600" algn="l">
              <a:buNone/>
            </a:pPr>
            <a:r>
              <a:rPr lang="en-US" altLang="en-US" sz="1700" dirty="0">
                <a:latin typeface="Lucida Sans Unicode" panose="020B0602030504020204" pitchFamily="34" charset="0"/>
                <a:cs typeface="Times New Roman" panose="02020603050405020304" pitchFamily="18" charset="0"/>
              </a:rPr>
              <a:t>      </a:t>
            </a:r>
            <a:r>
              <a:rPr lang="en-US" altLang="en-US" sz="1700" b="1" dirty="0">
                <a:latin typeface="Lucida Sans Unicode" panose="020B0602030504020204" pitchFamily="34" charset="0"/>
                <a:cs typeface="Times New Roman" panose="02020603050405020304" pitchFamily="18" charset="0"/>
              </a:rPr>
              <a:t>output</a:t>
            </a:r>
            <a:r>
              <a:rPr lang="en-US" altLang="en-US" sz="1700" dirty="0">
                <a:latin typeface="Lucida Sans Unicode" panose="020B0602030504020204" pitchFamily="34" charset="0"/>
                <a:cs typeface="Times New Roman" panose="02020603050405020304" pitchFamily="18" charset="0"/>
              </a:rPr>
              <a:t> </a:t>
            </a:r>
            <a:r>
              <a:rPr lang="en-US" altLang="en-US" sz="1700" i="1" dirty="0">
                <a:latin typeface="Symbol" panose="05050102010706020507" pitchFamily="18" charset="2"/>
                <a:cs typeface="Times New Roman" panose="02020603050405020304" pitchFamily="18" charset="0"/>
              </a:rPr>
              <a:t>p</a:t>
            </a:r>
          </a:p>
          <a:p>
            <a:pPr marL="609600" indent="-609600" algn="l">
              <a:buNone/>
            </a:pPr>
            <a:r>
              <a:rPr lang="en-US" altLang="en-US" sz="1700" b="1" dirty="0">
                <a:latin typeface="Lucida Sans Unicode" panose="020B0602030504020204" pitchFamily="34" charset="0"/>
                <a:cs typeface="Times New Roman" panose="02020603050405020304" pitchFamily="18" charset="0"/>
              </a:rPr>
              <a:t>return</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500"/>
                                        <p:tgtEl>
                                          <p:spTgt spid="9"/>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up)">
                                      <p:cBhvr>
                                        <p:cTn id="16" dur="500"/>
                                        <p:tgtEl>
                                          <p:spTgt spid="14"/>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up)">
                                      <p:cBhvr>
                                        <p:cTn id="19" dur="500"/>
                                        <p:tgtEl>
                                          <p:spTgt spid="16"/>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up)">
                                      <p:cBhvr>
                                        <p:cTn id="22" dur="500"/>
                                        <p:tgtEl>
                                          <p:spTgt spid="18"/>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up)">
                                      <p:cBhvr>
                                        <p:cTn id="25" dur="500"/>
                                        <p:tgtEl>
                                          <p:spTgt spid="20"/>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up)">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wipe(up)">
                                      <p:cBhvr>
                                        <p:cTn id="33" dur="500"/>
                                        <p:tgtEl>
                                          <p:spTgt spid="3">
                                            <p:txEl>
                                              <p:pRg st="0" end="0"/>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wipe(up)">
                                      <p:cBhvr>
                                        <p:cTn id="36" dur="500"/>
                                        <p:tgtEl>
                                          <p:spTgt spid="3">
                                            <p:txEl>
                                              <p:pRg st="1" end="1"/>
                                            </p:txEl>
                                          </p:spTgt>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up)">
                                      <p:cBhvr>
                                        <p:cTn id="39" dur="500"/>
                                        <p:tgtEl>
                                          <p:spTgt spid="3">
                                            <p:txEl>
                                              <p:pRg st="2" end="2"/>
                                            </p:txEl>
                                          </p:spTgt>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wipe(up)">
                                      <p:cBhvr>
                                        <p:cTn id="42" dur="500"/>
                                        <p:tgtEl>
                                          <p:spTgt spid="3">
                                            <p:txEl>
                                              <p:pRg st="3" end="3"/>
                                            </p:txEl>
                                          </p:spTgt>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wipe(up)">
                                      <p:cBhvr>
                                        <p:cTn id="45" dur="500"/>
                                        <p:tgtEl>
                                          <p:spTgt spid="3">
                                            <p:txEl>
                                              <p:pRg st="4" end="4"/>
                                            </p:txEl>
                                          </p:spTgt>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wipe(up)">
                                      <p:cBhvr>
                                        <p:cTn id="48" dur="500"/>
                                        <p:tgtEl>
                                          <p:spTgt spid="3">
                                            <p:txEl>
                                              <p:pRg st="5" end="5"/>
                                            </p:txEl>
                                          </p:spTgt>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Effect transition="in" filter="wipe(up)">
                                      <p:cBhvr>
                                        <p:cTn id="51" dur="500"/>
                                        <p:tgtEl>
                                          <p:spTgt spid="3">
                                            <p:txEl>
                                              <p:pRg st="6" end="6"/>
                                            </p:txEl>
                                          </p:spTgt>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wipe(up)">
                                      <p:cBhvr>
                                        <p:cTn id="54" dur="500"/>
                                        <p:tgtEl>
                                          <p:spTgt spid="3">
                                            <p:txEl>
                                              <p:pRg st="7" end="7"/>
                                            </p:txEl>
                                          </p:spTgt>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wipe(up)">
                                      <p:cBhvr>
                                        <p:cTn id="57" dur="500"/>
                                        <p:tgtEl>
                                          <p:spTgt spid="3">
                                            <p:txEl>
                                              <p:pRg st="8" end="8"/>
                                            </p:txEl>
                                          </p:spTgt>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wipe(up)">
                                      <p:cBhvr>
                                        <p:cTn id="60" dur="500"/>
                                        <p:tgtEl>
                                          <p:spTgt spid="3">
                                            <p:txEl>
                                              <p:pRg st="9" end="9"/>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xit" presetSubtype="4" fill="hold" grpId="1" nodeType="clickEffect">
                                  <p:stCondLst>
                                    <p:cond delay="0"/>
                                  </p:stCondLst>
                                  <p:childTnLst>
                                    <p:animEffect transition="out" filter="wipe(down)">
                                      <p:cBhvr>
                                        <p:cTn id="64" dur="500"/>
                                        <p:tgtEl>
                                          <p:spTgt spid="8"/>
                                        </p:tgtEl>
                                      </p:cBhvr>
                                    </p:animEffect>
                                    <p:set>
                                      <p:cBhvr>
                                        <p:cTn id="65" dur="1" fill="hold">
                                          <p:stCondLst>
                                            <p:cond delay="499"/>
                                          </p:stCondLst>
                                        </p:cTn>
                                        <p:tgtEl>
                                          <p:spTgt spid="8"/>
                                        </p:tgtEl>
                                        <p:attrNameLst>
                                          <p:attrName>style.visibility</p:attrName>
                                        </p:attrNameLst>
                                      </p:cBhvr>
                                      <p:to>
                                        <p:strVal val="hidden"/>
                                      </p:to>
                                    </p:set>
                                  </p:childTnLst>
                                </p:cTn>
                              </p:par>
                              <p:par>
                                <p:cTn id="66" presetID="22" presetClass="exit" presetSubtype="4" fill="hold" grpId="1" nodeType="withEffect">
                                  <p:stCondLst>
                                    <p:cond delay="0"/>
                                  </p:stCondLst>
                                  <p:childTnLst>
                                    <p:animEffect transition="out" filter="wipe(down)">
                                      <p:cBhvr>
                                        <p:cTn id="67" dur="500"/>
                                        <p:tgtEl>
                                          <p:spTgt spid="7"/>
                                        </p:tgtEl>
                                      </p:cBhvr>
                                    </p:animEffect>
                                    <p:set>
                                      <p:cBhvr>
                                        <p:cTn id="68" dur="1" fill="hold">
                                          <p:stCondLst>
                                            <p:cond delay="499"/>
                                          </p:stCondLst>
                                        </p:cTn>
                                        <p:tgtEl>
                                          <p:spTgt spid="7"/>
                                        </p:tgtEl>
                                        <p:attrNameLst>
                                          <p:attrName>style.visibility</p:attrName>
                                        </p:attrNameLst>
                                      </p:cBhvr>
                                      <p:to>
                                        <p:strVal val="hidden"/>
                                      </p:to>
                                    </p:set>
                                  </p:childTnLst>
                                </p:cTn>
                              </p:par>
                              <p:par>
                                <p:cTn id="69" presetID="22" presetClass="exit" presetSubtype="4" fill="hold" grpId="1" nodeType="withEffect">
                                  <p:stCondLst>
                                    <p:cond delay="0"/>
                                  </p:stCondLst>
                                  <p:childTnLst>
                                    <p:animEffect transition="out" filter="wipe(down)">
                                      <p:cBhvr>
                                        <p:cTn id="70" dur="500"/>
                                        <p:tgtEl>
                                          <p:spTgt spid="9"/>
                                        </p:tgtEl>
                                      </p:cBhvr>
                                    </p:animEffect>
                                    <p:set>
                                      <p:cBhvr>
                                        <p:cTn id="71" dur="1" fill="hold">
                                          <p:stCondLst>
                                            <p:cond delay="499"/>
                                          </p:stCondLst>
                                        </p:cTn>
                                        <p:tgtEl>
                                          <p:spTgt spid="9"/>
                                        </p:tgtEl>
                                        <p:attrNameLst>
                                          <p:attrName>style.visibility</p:attrName>
                                        </p:attrNameLst>
                                      </p:cBhvr>
                                      <p:to>
                                        <p:strVal val="hidden"/>
                                      </p:to>
                                    </p:set>
                                  </p:childTnLst>
                                </p:cTn>
                              </p:par>
                              <p:par>
                                <p:cTn id="72" presetID="22" presetClass="exit" presetSubtype="4" fill="hold" grpId="1" nodeType="withEffect">
                                  <p:stCondLst>
                                    <p:cond delay="0"/>
                                  </p:stCondLst>
                                  <p:childTnLst>
                                    <p:animEffect transition="out" filter="wipe(down)">
                                      <p:cBhvr>
                                        <p:cTn id="73" dur="500"/>
                                        <p:tgtEl>
                                          <p:spTgt spid="14"/>
                                        </p:tgtEl>
                                      </p:cBhvr>
                                    </p:animEffect>
                                    <p:set>
                                      <p:cBhvr>
                                        <p:cTn id="74" dur="1" fill="hold">
                                          <p:stCondLst>
                                            <p:cond delay="499"/>
                                          </p:stCondLst>
                                        </p:cTn>
                                        <p:tgtEl>
                                          <p:spTgt spid="14"/>
                                        </p:tgtEl>
                                        <p:attrNameLst>
                                          <p:attrName>style.visibility</p:attrName>
                                        </p:attrNameLst>
                                      </p:cBhvr>
                                      <p:to>
                                        <p:strVal val="hidden"/>
                                      </p:to>
                                    </p:set>
                                  </p:childTnLst>
                                </p:cTn>
                              </p:par>
                              <p:par>
                                <p:cTn id="75" presetID="22" presetClass="exit" presetSubtype="4" fill="hold" grpId="1" nodeType="withEffect">
                                  <p:stCondLst>
                                    <p:cond delay="0"/>
                                  </p:stCondLst>
                                  <p:childTnLst>
                                    <p:animEffect transition="out" filter="wipe(down)">
                                      <p:cBhvr>
                                        <p:cTn id="76" dur="500"/>
                                        <p:tgtEl>
                                          <p:spTgt spid="16"/>
                                        </p:tgtEl>
                                      </p:cBhvr>
                                    </p:animEffect>
                                    <p:set>
                                      <p:cBhvr>
                                        <p:cTn id="77" dur="1" fill="hold">
                                          <p:stCondLst>
                                            <p:cond delay="499"/>
                                          </p:stCondLst>
                                        </p:cTn>
                                        <p:tgtEl>
                                          <p:spTgt spid="16"/>
                                        </p:tgtEl>
                                        <p:attrNameLst>
                                          <p:attrName>style.visibility</p:attrName>
                                        </p:attrNameLst>
                                      </p:cBhvr>
                                      <p:to>
                                        <p:strVal val="hidden"/>
                                      </p:to>
                                    </p:set>
                                  </p:childTnLst>
                                </p:cTn>
                              </p:par>
                              <p:par>
                                <p:cTn id="78" presetID="22" presetClass="exit" presetSubtype="4" fill="hold" grpId="1" nodeType="withEffect">
                                  <p:stCondLst>
                                    <p:cond delay="0"/>
                                  </p:stCondLst>
                                  <p:childTnLst>
                                    <p:animEffect transition="out" filter="wipe(down)">
                                      <p:cBhvr>
                                        <p:cTn id="79" dur="500"/>
                                        <p:tgtEl>
                                          <p:spTgt spid="18"/>
                                        </p:tgtEl>
                                      </p:cBhvr>
                                    </p:animEffect>
                                    <p:set>
                                      <p:cBhvr>
                                        <p:cTn id="80" dur="1" fill="hold">
                                          <p:stCondLst>
                                            <p:cond delay="499"/>
                                          </p:stCondLst>
                                        </p:cTn>
                                        <p:tgtEl>
                                          <p:spTgt spid="18"/>
                                        </p:tgtEl>
                                        <p:attrNameLst>
                                          <p:attrName>style.visibility</p:attrName>
                                        </p:attrNameLst>
                                      </p:cBhvr>
                                      <p:to>
                                        <p:strVal val="hidden"/>
                                      </p:to>
                                    </p:set>
                                  </p:childTnLst>
                                </p:cTn>
                              </p:par>
                              <p:par>
                                <p:cTn id="81" presetID="22" presetClass="exit" presetSubtype="4" fill="hold" grpId="1" nodeType="withEffect">
                                  <p:stCondLst>
                                    <p:cond delay="0"/>
                                  </p:stCondLst>
                                  <p:childTnLst>
                                    <p:animEffect transition="out" filter="wipe(down)">
                                      <p:cBhvr>
                                        <p:cTn id="82" dur="500"/>
                                        <p:tgtEl>
                                          <p:spTgt spid="20"/>
                                        </p:tgtEl>
                                      </p:cBhvr>
                                    </p:animEffect>
                                    <p:set>
                                      <p:cBhvr>
                                        <p:cTn id="83" dur="1" fill="hold">
                                          <p:stCondLst>
                                            <p:cond delay="499"/>
                                          </p:stCondLst>
                                        </p:cTn>
                                        <p:tgtEl>
                                          <p:spTgt spid="20"/>
                                        </p:tgtEl>
                                        <p:attrNameLst>
                                          <p:attrName>style.visibility</p:attrName>
                                        </p:attrNameLst>
                                      </p:cBhvr>
                                      <p:to>
                                        <p:strVal val="hidden"/>
                                      </p:to>
                                    </p:set>
                                  </p:childTnLst>
                                </p:cTn>
                              </p:par>
                              <p:par>
                                <p:cTn id="84" presetID="22" presetClass="exit" presetSubtype="4" fill="hold" grpId="1" nodeType="withEffect">
                                  <p:stCondLst>
                                    <p:cond delay="0"/>
                                  </p:stCondLst>
                                  <p:childTnLst>
                                    <p:animEffect transition="out" filter="wipe(down)">
                                      <p:cBhvr>
                                        <p:cTn id="85" dur="500"/>
                                        <p:tgtEl>
                                          <p:spTgt spid="2"/>
                                        </p:tgtEl>
                                      </p:cBhvr>
                                    </p:animEffect>
                                    <p:set>
                                      <p:cBhvr>
                                        <p:cTn id="86" dur="1" fill="hold">
                                          <p:stCondLst>
                                            <p:cond delay="499"/>
                                          </p:stCondLst>
                                        </p:cTn>
                                        <p:tgtEl>
                                          <p:spTgt spid="2"/>
                                        </p:tgtEl>
                                        <p:attrNameLst>
                                          <p:attrName>style.visibility</p:attrName>
                                        </p:attrNameLst>
                                      </p:cBhvr>
                                      <p:to>
                                        <p:strVal val="hidden"/>
                                      </p:to>
                                    </p:set>
                                  </p:childTnLst>
                                </p:cTn>
                              </p:par>
                              <p:par>
                                <p:cTn id="87" presetID="22" presetClass="exit" presetSubtype="4" fill="hold" grpId="1" nodeType="withEffect">
                                  <p:stCondLst>
                                    <p:cond delay="0"/>
                                  </p:stCondLst>
                                  <p:childTnLst>
                                    <p:animEffect transition="out" filter="wipe(down)">
                                      <p:cBhvr>
                                        <p:cTn id="88" dur="500"/>
                                        <p:tgtEl>
                                          <p:spTgt spid="3">
                                            <p:txEl>
                                              <p:pRg st="0" end="0"/>
                                            </p:txEl>
                                          </p:spTgt>
                                        </p:tgtEl>
                                      </p:cBhvr>
                                    </p:animEffect>
                                    <p:set>
                                      <p:cBhvr>
                                        <p:cTn id="89" dur="1" fill="hold">
                                          <p:stCondLst>
                                            <p:cond delay="499"/>
                                          </p:stCondLst>
                                        </p:cTn>
                                        <p:tgtEl>
                                          <p:spTgt spid="3">
                                            <p:txEl>
                                              <p:pRg st="0" end="0"/>
                                            </p:txEl>
                                          </p:spTgt>
                                        </p:tgtEl>
                                        <p:attrNameLst>
                                          <p:attrName>style.visibility</p:attrName>
                                        </p:attrNameLst>
                                      </p:cBhvr>
                                      <p:to>
                                        <p:strVal val="hidden"/>
                                      </p:to>
                                    </p:set>
                                  </p:childTnLst>
                                </p:cTn>
                              </p:par>
                              <p:par>
                                <p:cTn id="90" presetID="22" presetClass="exit" presetSubtype="4" fill="hold" grpId="1" nodeType="withEffect">
                                  <p:stCondLst>
                                    <p:cond delay="0"/>
                                  </p:stCondLst>
                                  <p:childTnLst>
                                    <p:animEffect transition="out" filter="wipe(down)">
                                      <p:cBhvr>
                                        <p:cTn id="91" dur="500"/>
                                        <p:tgtEl>
                                          <p:spTgt spid="3">
                                            <p:txEl>
                                              <p:pRg st="1" end="1"/>
                                            </p:txEl>
                                          </p:spTgt>
                                        </p:tgtEl>
                                      </p:cBhvr>
                                    </p:animEffect>
                                    <p:set>
                                      <p:cBhvr>
                                        <p:cTn id="92" dur="1" fill="hold">
                                          <p:stCondLst>
                                            <p:cond delay="499"/>
                                          </p:stCondLst>
                                        </p:cTn>
                                        <p:tgtEl>
                                          <p:spTgt spid="3">
                                            <p:txEl>
                                              <p:pRg st="1" end="1"/>
                                            </p:txEl>
                                          </p:spTgt>
                                        </p:tgtEl>
                                        <p:attrNameLst>
                                          <p:attrName>style.visibility</p:attrName>
                                        </p:attrNameLst>
                                      </p:cBhvr>
                                      <p:to>
                                        <p:strVal val="hidden"/>
                                      </p:to>
                                    </p:set>
                                  </p:childTnLst>
                                </p:cTn>
                              </p:par>
                              <p:par>
                                <p:cTn id="93" presetID="22" presetClass="exit" presetSubtype="4" fill="hold" grpId="1" nodeType="withEffect">
                                  <p:stCondLst>
                                    <p:cond delay="0"/>
                                  </p:stCondLst>
                                  <p:childTnLst>
                                    <p:animEffect transition="out" filter="wipe(down)">
                                      <p:cBhvr>
                                        <p:cTn id="94" dur="500"/>
                                        <p:tgtEl>
                                          <p:spTgt spid="3">
                                            <p:txEl>
                                              <p:pRg st="2" end="2"/>
                                            </p:txEl>
                                          </p:spTgt>
                                        </p:tgtEl>
                                      </p:cBhvr>
                                    </p:animEffect>
                                    <p:set>
                                      <p:cBhvr>
                                        <p:cTn id="95" dur="1" fill="hold">
                                          <p:stCondLst>
                                            <p:cond delay="499"/>
                                          </p:stCondLst>
                                        </p:cTn>
                                        <p:tgtEl>
                                          <p:spTgt spid="3">
                                            <p:txEl>
                                              <p:pRg st="2" end="2"/>
                                            </p:txEl>
                                          </p:spTgt>
                                        </p:tgtEl>
                                        <p:attrNameLst>
                                          <p:attrName>style.visibility</p:attrName>
                                        </p:attrNameLst>
                                      </p:cBhvr>
                                      <p:to>
                                        <p:strVal val="hidden"/>
                                      </p:to>
                                    </p:set>
                                  </p:childTnLst>
                                </p:cTn>
                              </p:par>
                              <p:par>
                                <p:cTn id="96" presetID="22" presetClass="exit" presetSubtype="4" fill="hold" grpId="1" nodeType="withEffect">
                                  <p:stCondLst>
                                    <p:cond delay="0"/>
                                  </p:stCondLst>
                                  <p:childTnLst>
                                    <p:animEffect transition="out" filter="wipe(down)">
                                      <p:cBhvr>
                                        <p:cTn id="97" dur="500"/>
                                        <p:tgtEl>
                                          <p:spTgt spid="3">
                                            <p:txEl>
                                              <p:pRg st="3" end="3"/>
                                            </p:txEl>
                                          </p:spTgt>
                                        </p:tgtEl>
                                      </p:cBhvr>
                                    </p:animEffect>
                                    <p:set>
                                      <p:cBhvr>
                                        <p:cTn id="98" dur="1" fill="hold">
                                          <p:stCondLst>
                                            <p:cond delay="499"/>
                                          </p:stCondLst>
                                        </p:cTn>
                                        <p:tgtEl>
                                          <p:spTgt spid="3">
                                            <p:txEl>
                                              <p:pRg st="3" end="3"/>
                                            </p:txEl>
                                          </p:spTgt>
                                        </p:tgtEl>
                                        <p:attrNameLst>
                                          <p:attrName>style.visibility</p:attrName>
                                        </p:attrNameLst>
                                      </p:cBhvr>
                                      <p:to>
                                        <p:strVal val="hidden"/>
                                      </p:to>
                                    </p:set>
                                  </p:childTnLst>
                                </p:cTn>
                              </p:par>
                              <p:par>
                                <p:cTn id="99" presetID="22" presetClass="exit" presetSubtype="4" fill="hold" grpId="1" nodeType="withEffect">
                                  <p:stCondLst>
                                    <p:cond delay="0"/>
                                  </p:stCondLst>
                                  <p:childTnLst>
                                    <p:animEffect transition="out" filter="wipe(down)">
                                      <p:cBhvr>
                                        <p:cTn id="100" dur="500"/>
                                        <p:tgtEl>
                                          <p:spTgt spid="3">
                                            <p:txEl>
                                              <p:pRg st="4" end="4"/>
                                            </p:txEl>
                                          </p:spTgt>
                                        </p:tgtEl>
                                      </p:cBhvr>
                                    </p:animEffect>
                                    <p:set>
                                      <p:cBhvr>
                                        <p:cTn id="101" dur="1" fill="hold">
                                          <p:stCondLst>
                                            <p:cond delay="499"/>
                                          </p:stCondLst>
                                        </p:cTn>
                                        <p:tgtEl>
                                          <p:spTgt spid="3">
                                            <p:txEl>
                                              <p:pRg st="4" end="4"/>
                                            </p:txEl>
                                          </p:spTgt>
                                        </p:tgtEl>
                                        <p:attrNameLst>
                                          <p:attrName>style.visibility</p:attrName>
                                        </p:attrNameLst>
                                      </p:cBhvr>
                                      <p:to>
                                        <p:strVal val="hidden"/>
                                      </p:to>
                                    </p:set>
                                  </p:childTnLst>
                                </p:cTn>
                              </p:par>
                              <p:par>
                                <p:cTn id="102" presetID="22" presetClass="exit" presetSubtype="4" fill="hold" grpId="1" nodeType="withEffect">
                                  <p:stCondLst>
                                    <p:cond delay="0"/>
                                  </p:stCondLst>
                                  <p:childTnLst>
                                    <p:animEffect transition="out" filter="wipe(down)">
                                      <p:cBhvr>
                                        <p:cTn id="103" dur="500"/>
                                        <p:tgtEl>
                                          <p:spTgt spid="3">
                                            <p:txEl>
                                              <p:pRg st="5" end="5"/>
                                            </p:txEl>
                                          </p:spTgt>
                                        </p:tgtEl>
                                      </p:cBhvr>
                                    </p:animEffect>
                                    <p:set>
                                      <p:cBhvr>
                                        <p:cTn id="104" dur="1" fill="hold">
                                          <p:stCondLst>
                                            <p:cond delay="499"/>
                                          </p:stCondLst>
                                        </p:cTn>
                                        <p:tgtEl>
                                          <p:spTgt spid="3">
                                            <p:txEl>
                                              <p:pRg st="5" end="5"/>
                                            </p:txEl>
                                          </p:spTgt>
                                        </p:tgtEl>
                                        <p:attrNameLst>
                                          <p:attrName>style.visibility</p:attrName>
                                        </p:attrNameLst>
                                      </p:cBhvr>
                                      <p:to>
                                        <p:strVal val="hidden"/>
                                      </p:to>
                                    </p:set>
                                  </p:childTnLst>
                                </p:cTn>
                              </p:par>
                              <p:par>
                                <p:cTn id="105" presetID="22" presetClass="exit" presetSubtype="4" fill="hold" grpId="1" nodeType="withEffect">
                                  <p:stCondLst>
                                    <p:cond delay="0"/>
                                  </p:stCondLst>
                                  <p:childTnLst>
                                    <p:animEffect transition="out" filter="wipe(down)">
                                      <p:cBhvr>
                                        <p:cTn id="106" dur="500"/>
                                        <p:tgtEl>
                                          <p:spTgt spid="3">
                                            <p:txEl>
                                              <p:pRg st="6" end="6"/>
                                            </p:txEl>
                                          </p:spTgt>
                                        </p:tgtEl>
                                      </p:cBhvr>
                                    </p:animEffect>
                                    <p:set>
                                      <p:cBhvr>
                                        <p:cTn id="107" dur="1" fill="hold">
                                          <p:stCondLst>
                                            <p:cond delay="499"/>
                                          </p:stCondLst>
                                        </p:cTn>
                                        <p:tgtEl>
                                          <p:spTgt spid="3">
                                            <p:txEl>
                                              <p:pRg st="6" end="6"/>
                                            </p:txEl>
                                          </p:spTgt>
                                        </p:tgtEl>
                                        <p:attrNameLst>
                                          <p:attrName>style.visibility</p:attrName>
                                        </p:attrNameLst>
                                      </p:cBhvr>
                                      <p:to>
                                        <p:strVal val="hidden"/>
                                      </p:to>
                                    </p:set>
                                  </p:childTnLst>
                                </p:cTn>
                              </p:par>
                              <p:par>
                                <p:cTn id="108" presetID="22" presetClass="exit" presetSubtype="4" fill="hold" grpId="1" nodeType="withEffect">
                                  <p:stCondLst>
                                    <p:cond delay="0"/>
                                  </p:stCondLst>
                                  <p:childTnLst>
                                    <p:animEffect transition="out" filter="wipe(down)">
                                      <p:cBhvr>
                                        <p:cTn id="109" dur="500"/>
                                        <p:tgtEl>
                                          <p:spTgt spid="3">
                                            <p:txEl>
                                              <p:pRg st="7" end="7"/>
                                            </p:txEl>
                                          </p:spTgt>
                                        </p:tgtEl>
                                      </p:cBhvr>
                                    </p:animEffect>
                                    <p:set>
                                      <p:cBhvr>
                                        <p:cTn id="110" dur="1" fill="hold">
                                          <p:stCondLst>
                                            <p:cond delay="499"/>
                                          </p:stCondLst>
                                        </p:cTn>
                                        <p:tgtEl>
                                          <p:spTgt spid="3">
                                            <p:txEl>
                                              <p:pRg st="7" end="7"/>
                                            </p:txEl>
                                          </p:spTgt>
                                        </p:tgtEl>
                                        <p:attrNameLst>
                                          <p:attrName>style.visibility</p:attrName>
                                        </p:attrNameLst>
                                      </p:cBhvr>
                                      <p:to>
                                        <p:strVal val="hidden"/>
                                      </p:to>
                                    </p:set>
                                  </p:childTnLst>
                                </p:cTn>
                              </p:par>
                              <p:par>
                                <p:cTn id="111" presetID="22" presetClass="exit" presetSubtype="4" fill="hold" grpId="1" nodeType="withEffect">
                                  <p:stCondLst>
                                    <p:cond delay="0"/>
                                  </p:stCondLst>
                                  <p:childTnLst>
                                    <p:animEffect transition="out" filter="wipe(down)">
                                      <p:cBhvr>
                                        <p:cTn id="112" dur="500"/>
                                        <p:tgtEl>
                                          <p:spTgt spid="3">
                                            <p:txEl>
                                              <p:pRg st="8" end="8"/>
                                            </p:txEl>
                                          </p:spTgt>
                                        </p:tgtEl>
                                      </p:cBhvr>
                                    </p:animEffect>
                                    <p:set>
                                      <p:cBhvr>
                                        <p:cTn id="113" dur="1" fill="hold">
                                          <p:stCondLst>
                                            <p:cond delay="499"/>
                                          </p:stCondLst>
                                        </p:cTn>
                                        <p:tgtEl>
                                          <p:spTgt spid="3">
                                            <p:txEl>
                                              <p:pRg st="8" end="8"/>
                                            </p:txEl>
                                          </p:spTgt>
                                        </p:tgtEl>
                                        <p:attrNameLst>
                                          <p:attrName>style.visibility</p:attrName>
                                        </p:attrNameLst>
                                      </p:cBhvr>
                                      <p:to>
                                        <p:strVal val="hidden"/>
                                      </p:to>
                                    </p:set>
                                  </p:childTnLst>
                                </p:cTn>
                              </p:par>
                              <p:par>
                                <p:cTn id="114" presetID="22" presetClass="exit" presetSubtype="4" fill="hold" grpId="1" nodeType="withEffect">
                                  <p:stCondLst>
                                    <p:cond delay="0"/>
                                  </p:stCondLst>
                                  <p:childTnLst>
                                    <p:animEffect transition="out" filter="wipe(down)">
                                      <p:cBhvr>
                                        <p:cTn id="115" dur="500"/>
                                        <p:tgtEl>
                                          <p:spTgt spid="3">
                                            <p:txEl>
                                              <p:pRg st="9" end="9"/>
                                            </p:txEl>
                                          </p:spTgt>
                                        </p:tgtEl>
                                      </p:cBhvr>
                                    </p:animEffect>
                                    <p:set>
                                      <p:cBhvr>
                                        <p:cTn id="116" dur="1" fill="hold">
                                          <p:stCondLst>
                                            <p:cond delay="499"/>
                                          </p:stCondLst>
                                        </p:cTn>
                                        <p:tgtEl>
                                          <p:spTgt spid="3">
                                            <p:txEl>
                                              <p:pRg st="9" end="9"/>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7" grpId="0" animBg="1"/>
      <p:bldP spid="7" grpId="1" animBg="1"/>
      <p:bldP spid="9" grpId="0" animBg="1"/>
      <p:bldP spid="9" grpId="1" animBg="1"/>
      <p:bldP spid="14" grpId="0" animBg="1"/>
      <p:bldP spid="14" grpId="1" animBg="1"/>
      <p:bldP spid="16" grpId="0" animBg="1"/>
      <p:bldP spid="16" grpId="1" animBg="1"/>
      <p:bldP spid="18" grpId="0" animBg="1"/>
      <p:bldP spid="18" grpId="1" animBg="1"/>
      <p:bldP spid="20" grpId="0" animBg="1"/>
      <p:bldP spid="20" grpId="1" animBg="1"/>
      <p:bldP spid="2" grpId="0"/>
      <p:bldP spid="2" grpId="1"/>
      <p:bldP spid="3" grpId="0" uiExpand="1" build="p"/>
      <p:bldP spid="3" grpId="1"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6">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05D776F-6986-44AA-99C4-31A5E2E2CE6C}"/>
              </a:ext>
            </a:extLst>
          </p:cNvPr>
          <p:cNvSpPr>
            <a:spLocks noGrp="1"/>
          </p:cNvSpPr>
          <p:nvPr>
            <p:ph type="title"/>
          </p:nvPr>
        </p:nvSpPr>
        <p:spPr>
          <a:xfrm>
            <a:off x="621506" y="494414"/>
            <a:ext cx="7900987" cy="817403"/>
          </a:xfrm>
        </p:spPr>
        <p:txBody>
          <a:bodyPr vert="horz" lIns="91440" tIns="45720" rIns="91440" bIns="45720" rtlCol="0" anchor="b">
            <a:normAutofit/>
          </a:bodyPr>
          <a:lstStyle/>
          <a:p>
            <a:pPr>
              <a:lnSpc>
                <a:spcPct val="90000"/>
              </a:lnSpc>
            </a:pPr>
            <a:r>
              <a:rPr lang="en-US" sz="3100" kern="1200">
                <a:solidFill>
                  <a:schemeClr val="tx1"/>
                </a:solidFill>
                <a:latin typeface="+mj-lt"/>
                <a:ea typeface="+mj-ea"/>
                <a:cs typeface="+mj-cs"/>
              </a:rPr>
              <a:t>Example</a:t>
            </a:r>
          </a:p>
        </p:txBody>
      </p:sp>
      <p:sp>
        <p:nvSpPr>
          <p:cNvPr id="6" name="Content Placeholder 5">
            <a:extLst>
              <a:ext uri="{FF2B5EF4-FFF2-40B4-BE49-F238E27FC236}">
                <a16:creationId xmlns:a16="http://schemas.microsoft.com/office/drawing/2014/main" id="{86FC7DF3-129F-4746-9D90-97F14866B87E}"/>
              </a:ext>
            </a:extLst>
          </p:cNvPr>
          <p:cNvSpPr>
            <a:spLocks noGrp="1"/>
          </p:cNvSpPr>
          <p:nvPr>
            <p:ph idx="1"/>
          </p:nvPr>
        </p:nvSpPr>
        <p:spPr>
          <a:xfrm>
            <a:off x="76199" y="2244802"/>
            <a:ext cx="8991600" cy="4118784"/>
          </a:xfrm>
        </p:spPr>
        <p:txBody>
          <a:bodyPr/>
          <a:lstStyle/>
          <a:p>
            <a:endParaRPr lang="en-US" dirty="0"/>
          </a:p>
        </p:txBody>
      </p:sp>
      <p:pic>
        <p:nvPicPr>
          <p:cNvPr id="9" name="Picture 8" descr="Text&#10;&#10;Description automatically generated">
            <a:extLst>
              <a:ext uri="{FF2B5EF4-FFF2-40B4-BE49-F238E27FC236}">
                <a16:creationId xmlns:a16="http://schemas.microsoft.com/office/drawing/2014/main" id="{21E71ABB-E68E-4370-A704-73088982A5C2}"/>
              </a:ext>
            </a:extLst>
          </p:cNvPr>
          <p:cNvPicPr>
            <a:picLocks noChangeAspect="1"/>
          </p:cNvPicPr>
          <p:nvPr/>
        </p:nvPicPr>
        <p:blipFill>
          <a:blip r:embed="rId2"/>
          <a:stretch>
            <a:fillRect/>
          </a:stretch>
        </p:blipFill>
        <p:spPr>
          <a:xfrm>
            <a:off x="1676400" y="2296813"/>
            <a:ext cx="6477000" cy="3337768"/>
          </a:xfrm>
          <a:prstGeom prst="rect">
            <a:avLst/>
          </a:prstGeom>
        </p:spPr>
      </p:pic>
    </p:spTree>
    <p:extLst>
      <p:ext uri="{BB962C8B-B14F-4D97-AF65-F5344CB8AC3E}">
        <p14:creationId xmlns:p14="http://schemas.microsoft.com/office/powerpoint/2010/main" val="3630923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par>
                                <p:cTn id="14" presetID="22" presetClass="entr" presetSubtype="1" fill="hold" grpId="0" nodeType="withEffect" nodePh="1">
                                  <p:stCondLst>
                                    <p:cond delay="0"/>
                                  </p:stCondLst>
                                  <p:endCondLst>
                                    <p:cond evt="begin" delay="0">
                                      <p:tn val="14"/>
                                    </p:cond>
                                  </p:end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up)">
                                      <p:cBhvr>
                                        <p:cTn id="16" dur="500"/>
                                        <p:tgtEl>
                                          <p:spTgt spid="6">
                                            <p:txEl>
                                              <p:pRg st="0" end="0"/>
                                            </p:txEl>
                                          </p:spTgt>
                                        </p:tgtEl>
                                      </p:cBhvr>
                                    </p:animEffect>
                                  </p:childTnLst>
                                </p:cTn>
                              </p:par>
                              <p:par>
                                <p:cTn id="17" presetID="22" presetClass="entr" presetSubtype="1"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1" fill="hold" grpId="1" nodeType="clickEffect">
                                  <p:stCondLst>
                                    <p:cond delay="0"/>
                                  </p:stCondLst>
                                  <p:childTnLst>
                                    <p:animEffect transition="out" filter="wipe(up)">
                                      <p:cBhvr>
                                        <p:cTn id="23" dur="500"/>
                                        <p:tgtEl>
                                          <p:spTgt spid="20"/>
                                        </p:tgtEl>
                                      </p:cBhvr>
                                    </p:animEffect>
                                    <p:set>
                                      <p:cBhvr>
                                        <p:cTn id="24" dur="1" fill="hold">
                                          <p:stCondLst>
                                            <p:cond delay="499"/>
                                          </p:stCondLst>
                                        </p:cTn>
                                        <p:tgtEl>
                                          <p:spTgt spid="20"/>
                                        </p:tgtEl>
                                        <p:attrNameLst>
                                          <p:attrName>style.visibility</p:attrName>
                                        </p:attrNameLst>
                                      </p:cBhvr>
                                      <p:to>
                                        <p:strVal val="hidden"/>
                                      </p:to>
                                    </p:set>
                                  </p:childTnLst>
                                </p:cTn>
                              </p:par>
                              <p:par>
                                <p:cTn id="25" presetID="22" presetClass="exit" presetSubtype="1" fill="hold" grpId="1" nodeType="withEffect">
                                  <p:stCondLst>
                                    <p:cond delay="0"/>
                                  </p:stCondLst>
                                  <p:childTnLst>
                                    <p:animEffect transition="out" filter="wipe(up)">
                                      <p:cBhvr>
                                        <p:cTn id="26" dur="500"/>
                                        <p:tgtEl>
                                          <p:spTgt spid="19"/>
                                        </p:tgtEl>
                                      </p:cBhvr>
                                    </p:animEffect>
                                    <p:set>
                                      <p:cBhvr>
                                        <p:cTn id="27" dur="1" fill="hold">
                                          <p:stCondLst>
                                            <p:cond delay="499"/>
                                          </p:stCondLst>
                                        </p:cTn>
                                        <p:tgtEl>
                                          <p:spTgt spid="19"/>
                                        </p:tgtEl>
                                        <p:attrNameLst>
                                          <p:attrName>style.visibility</p:attrName>
                                        </p:attrNameLst>
                                      </p:cBhvr>
                                      <p:to>
                                        <p:strVal val="hidden"/>
                                      </p:to>
                                    </p:set>
                                  </p:childTnLst>
                                </p:cTn>
                              </p:par>
                              <p:par>
                                <p:cTn id="28" presetID="22" presetClass="exit" presetSubtype="1" fill="hold" grpId="1" nodeType="withEffect">
                                  <p:stCondLst>
                                    <p:cond delay="0"/>
                                  </p:stCondLst>
                                  <p:childTnLst>
                                    <p:animEffect transition="out" filter="wipe(up)">
                                      <p:cBhvr>
                                        <p:cTn id="29" dur="500"/>
                                        <p:tgtEl>
                                          <p:spTgt spid="2"/>
                                        </p:tgtEl>
                                      </p:cBhvr>
                                    </p:animEffect>
                                    <p:set>
                                      <p:cBhvr>
                                        <p:cTn id="30" dur="1" fill="hold">
                                          <p:stCondLst>
                                            <p:cond delay="499"/>
                                          </p:stCondLst>
                                        </p:cTn>
                                        <p:tgtEl>
                                          <p:spTgt spid="2"/>
                                        </p:tgtEl>
                                        <p:attrNameLst>
                                          <p:attrName>style.visibility</p:attrName>
                                        </p:attrNameLst>
                                      </p:cBhvr>
                                      <p:to>
                                        <p:strVal val="hidden"/>
                                      </p:to>
                                    </p:set>
                                  </p:childTnLst>
                                </p:cTn>
                              </p:par>
                              <p:par>
                                <p:cTn id="31" presetID="22" presetClass="exit" presetSubtype="1" fill="hold" grpId="1" nodeType="withEffect" nodePh="1">
                                  <p:stCondLst>
                                    <p:cond delay="0"/>
                                  </p:stCondLst>
                                  <p:endCondLst>
                                    <p:cond evt="begin" delay="0">
                                      <p:tn val="31"/>
                                    </p:cond>
                                  </p:endCondLst>
                                  <p:childTnLst>
                                    <p:animEffect transition="out" filter="wipe(up)">
                                      <p:cBhvr>
                                        <p:cTn id="32" dur="500"/>
                                        <p:tgtEl>
                                          <p:spTgt spid="6">
                                            <p:txEl>
                                              <p:pRg st="0" end="0"/>
                                            </p:txEl>
                                          </p:spTgt>
                                        </p:tgtEl>
                                      </p:cBhvr>
                                    </p:animEffect>
                                    <p:set>
                                      <p:cBhvr>
                                        <p:cTn id="33" dur="1" fill="hold">
                                          <p:stCondLst>
                                            <p:cond delay="499"/>
                                          </p:stCondLst>
                                        </p:cTn>
                                        <p:tgtEl>
                                          <p:spTgt spid="6">
                                            <p:txEl>
                                              <p:pRg st="0" end="0"/>
                                            </p:txEl>
                                          </p:spTgt>
                                        </p:tgtEl>
                                        <p:attrNameLst>
                                          <p:attrName>style.visibility</p:attrName>
                                        </p:attrNameLst>
                                      </p:cBhvr>
                                      <p:to>
                                        <p:strVal val="hidden"/>
                                      </p:to>
                                    </p:set>
                                  </p:childTnLst>
                                </p:cTn>
                              </p:par>
                              <p:par>
                                <p:cTn id="34" presetID="22" presetClass="exit" presetSubtype="1" fill="hold" nodeType="withEffect">
                                  <p:stCondLst>
                                    <p:cond delay="0"/>
                                  </p:stCondLst>
                                  <p:childTnLst>
                                    <p:animEffect transition="out" filter="wipe(up)">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9" grpId="0" animBg="1"/>
      <p:bldP spid="19" grpId="1" animBg="1"/>
      <p:bldP spid="2" grpId="0"/>
      <p:bldP spid="2" grpId="1"/>
      <p:bldP spid="6" grpId="0" build="p"/>
      <p:bldP spid="6" grpId="1"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Magnifying glass showing decling performance">
            <a:extLst>
              <a:ext uri="{FF2B5EF4-FFF2-40B4-BE49-F238E27FC236}">
                <a16:creationId xmlns:a16="http://schemas.microsoft.com/office/drawing/2014/main" id="{94ECE342-5C87-4077-A1CE-3D754A7D450C}"/>
              </a:ext>
            </a:extLst>
          </p:cNvPr>
          <p:cNvPicPr>
            <a:picLocks noChangeAspect="1"/>
          </p:cNvPicPr>
          <p:nvPr/>
        </p:nvPicPr>
        <p:blipFill rotWithShape="1">
          <a:blip r:embed="rId2">
            <a:alphaModFix amt="50000"/>
          </a:blip>
          <a:srcRect r="10999" b="-2"/>
          <a:stretch/>
        </p:blipFill>
        <p:spPr>
          <a:xfrm>
            <a:off x="20" y="1"/>
            <a:ext cx="9143980" cy="6857999"/>
          </a:xfrm>
          <a:prstGeom prst="rect">
            <a:avLst/>
          </a:prstGeom>
        </p:spPr>
      </p:pic>
      <p:sp>
        <p:nvSpPr>
          <p:cNvPr id="2" name="Title 1">
            <a:extLst>
              <a:ext uri="{FF2B5EF4-FFF2-40B4-BE49-F238E27FC236}">
                <a16:creationId xmlns:a16="http://schemas.microsoft.com/office/drawing/2014/main" id="{2D053EEA-9173-4D64-8295-9480A4BA0D6B}"/>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nSpc>
                <a:spcPct val="90000"/>
              </a:lnSpc>
            </a:pPr>
            <a:r>
              <a:rPr lang="en-US" sz="6000" dirty="0">
                <a:solidFill>
                  <a:srgbClr val="FFFFFF"/>
                </a:solidFill>
              </a:rPr>
              <a:t>Results</a:t>
            </a:r>
          </a:p>
        </p:txBody>
      </p:sp>
    </p:spTree>
    <p:extLst>
      <p:ext uri="{BB962C8B-B14F-4D97-AF65-F5344CB8AC3E}">
        <p14:creationId xmlns:p14="http://schemas.microsoft.com/office/powerpoint/2010/main" val="1243108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3" fill="hold" grpId="1"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1+ppt_w/2"/>
                                          </p:val>
                                        </p:tav>
                                      </p:tavLst>
                                    </p:anim>
                                    <p:anim calcmode="lin" valueType="num">
                                      <p:cBhvr additive="base">
                                        <p:cTn id="13" dur="500"/>
                                        <p:tgtEl>
                                          <p:spTgt spid="2"/>
                                        </p:tgtEl>
                                        <p:attrNameLst>
                                          <p:attrName>ppt_y</p:attrName>
                                        </p:attrNameLst>
                                      </p:cBhvr>
                                      <p:tavLst>
                                        <p:tav tm="0">
                                          <p:val>
                                            <p:strVal val="ppt_y"/>
                                          </p:val>
                                        </p:tav>
                                        <p:tav tm="100000">
                                          <p:val>
                                            <p:strVal val="0-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31869-13D7-4928-97B9-8934F618CD85}"/>
              </a:ext>
            </a:extLst>
          </p:cNvPr>
          <p:cNvSpPr>
            <a:spLocks noGrp="1"/>
          </p:cNvSpPr>
          <p:nvPr>
            <p:ph type="ctrTitle"/>
          </p:nvPr>
        </p:nvSpPr>
        <p:spPr>
          <a:xfrm>
            <a:off x="651510" y="1161431"/>
            <a:ext cx="3751326" cy="1028700"/>
          </a:xfrm>
        </p:spPr>
        <p:txBody>
          <a:bodyPr anchor="ctr">
            <a:normAutofit/>
          </a:bodyPr>
          <a:lstStyle/>
          <a:p>
            <a:pPr algn="l"/>
            <a:r>
              <a:rPr lang="en-US" sz="2700" dirty="0"/>
              <a:t>Dataset</a:t>
            </a:r>
          </a:p>
        </p:txBody>
      </p:sp>
      <p:sp>
        <p:nvSpPr>
          <p:cNvPr id="3" name="Subtitle 2">
            <a:extLst>
              <a:ext uri="{FF2B5EF4-FFF2-40B4-BE49-F238E27FC236}">
                <a16:creationId xmlns:a16="http://schemas.microsoft.com/office/drawing/2014/main" id="{C129E370-E567-4720-A3A4-DA4774922EB6}"/>
              </a:ext>
            </a:extLst>
          </p:cNvPr>
          <p:cNvSpPr>
            <a:spLocks noGrp="1"/>
          </p:cNvSpPr>
          <p:nvPr>
            <p:ph type="subTitle" idx="1"/>
          </p:nvPr>
        </p:nvSpPr>
        <p:spPr>
          <a:xfrm>
            <a:off x="4786884" y="1231274"/>
            <a:ext cx="3705606" cy="889015"/>
          </a:xfrm>
        </p:spPr>
        <p:txBody>
          <a:bodyPr anchor="ctr">
            <a:normAutofit/>
          </a:bodyPr>
          <a:lstStyle/>
          <a:p>
            <a:pPr algn="l"/>
            <a:r>
              <a:rPr lang="en-US" sz="2700" i="0" dirty="0"/>
              <a:t>Output</a:t>
            </a:r>
          </a:p>
        </p:txBody>
      </p:sp>
      <p:pic>
        <p:nvPicPr>
          <p:cNvPr id="4" name="Picture 3" descr="Text&#10;&#10;Description automatically generated">
            <a:extLst>
              <a:ext uri="{FF2B5EF4-FFF2-40B4-BE49-F238E27FC236}">
                <a16:creationId xmlns:a16="http://schemas.microsoft.com/office/drawing/2014/main" id="{D5BEAF02-CCAE-4F8B-9350-59D21F6D98F5}"/>
              </a:ext>
            </a:extLst>
          </p:cNvPr>
          <p:cNvPicPr>
            <a:picLocks noChangeAspect="1"/>
          </p:cNvPicPr>
          <p:nvPr/>
        </p:nvPicPr>
        <p:blipFill>
          <a:blip r:embed="rId2"/>
          <a:stretch>
            <a:fillRect/>
          </a:stretch>
        </p:blipFill>
        <p:spPr>
          <a:xfrm>
            <a:off x="762000" y="2425571"/>
            <a:ext cx="3071302" cy="4190434"/>
          </a:xfrm>
          <a:prstGeom prst="rect">
            <a:avLst/>
          </a:prstGeom>
        </p:spPr>
      </p:pic>
      <p:pic>
        <p:nvPicPr>
          <p:cNvPr id="5" name="Picture 4" descr="Text&#10;&#10;Description automatically generated">
            <a:extLst>
              <a:ext uri="{FF2B5EF4-FFF2-40B4-BE49-F238E27FC236}">
                <a16:creationId xmlns:a16="http://schemas.microsoft.com/office/drawing/2014/main" id="{9C86659B-229D-4B7A-A42D-AF060CCEB394}"/>
              </a:ext>
            </a:extLst>
          </p:cNvPr>
          <p:cNvPicPr>
            <a:picLocks noChangeAspect="1"/>
          </p:cNvPicPr>
          <p:nvPr/>
        </p:nvPicPr>
        <p:blipFill>
          <a:blip r:embed="rId3"/>
          <a:stretch>
            <a:fillRect/>
          </a:stretch>
        </p:blipFill>
        <p:spPr>
          <a:xfrm>
            <a:off x="4267200" y="2425571"/>
            <a:ext cx="4508770" cy="3978989"/>
          </a:xfrm>
          <a:prstGeom prst="rect">
            <a:avLst/>
          </a:prstGeom>
        </p:spPr>
      </p:pic>
    </p:spTree>
    <p:extLst>
      <p:ext uri="{BB962C8B-B14F-4D97-AF65-F5344CB8AC3E}">
        <p14:creationId xmlns:p14="http://schemas.microsoft.com/office/powerpoint/2010/main" val="38245404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3" fill="hold" grpId="1" nodeType="clickEffect">
                                  <p:stCondLst>
                                    <p:cond delay="0"/>
                                  </p:stCondLst>
                                  <p:childTnLst>
                                    <p:anim calcmode="lin" valueType="num">
                                      <p:cBhvr additive="base">
                                        <p:cTn id="30" dur="500"/>
                                        <p:tgtEl>
                                          <p:spTgt spid="2"/>
                                        </p:tgtEl>
                                        <p:attrNameLst>
                                          <p:attrName>ppt_x</p:attrName>
                                        </p:attrNameLst>
                                      </p:cBhvr>
                                      <p:tavLst>
                                        <p:tav tm="0">
                                          <p:val>
                                            <p:strVal val="ppt_x"/>
                                          </p:val>
                                        </p:tav>
                                        <p:tav tm="100000">
                                          <p:val>
                                            <p:strVal val="1+ppt_w/2"/>
                                          </p:val>
                                        </p:tav>
                                      </p:tavLst>
                                    </p:anim>
                                    <p:anim calcmode="lin" valueType="num">
                                      <p:cBhvr additive="base">
                                        <p:cTn id="31" dur="500"/>
                                        <p:tgtEl>
                                          <p:spTgt spid="2"/>
                                        </p:tgtEl>
                                        <p:attrNameLst>
                                          <p:attrName>ppt_y</p:attrName>
                                        </p:attrNameLst>
                                      </p:cBhvr>
                                      <p:tavLst>
                                        <p:tav tm="0">
                                          <p:val>
                                            <p:strVal val="ppt_y"/>
                                          </p:val>
                                        </p:tav>
                                        <p:tav tm="100000">
                                          <p:val>
                                            <p:strVal val="0-ppt_h/2"/>
                                          </p:val>
                                        </p:tav>
                                      </p:tavLst>
                                    </p:anim>
                                    <p:set>
                                      <p:cBhvr>
                                        <p:cTn id="32" dur="1" fill="hold">
                                          <p:stCondLst>
                                            <p:cond delay="499"/>
                                          </p:stCondLst>
                                        </p:cTn>
                                        <p:tgtEl>
                                          <p:spTgt spid="2"/>
                                        </p:tgtEl>
                                        <p:attrNameLst>
                                          <p:attrName>style.visibility</p:attrName>
                                        </p:attrNameLst>
                                      </p:cBhvr>
                                      <p:to>
                                        <p:strVal val="hidden"/>
                                      </p:to>
                                    </p:set>
                                  </p:childTnLst>
                                </p:cTn>
                              </p:par>
                              <p:par>
                                <p:cTn id="33" presetID="2" presetClass="exit" presetSubtype="3" fill="hold" nodeType="withEffect">
                                  <p:stCondLst>
                                    <p:cond delay="0"/>
                                  </p:stCondLst>
                                  <p:childTnLst>
                                    <p:anim calcmode="lin" valueType="num">
                                      <p:cBhvr additive="base">
                                        <p:cTn id="34" dur="500"/>
                                        <p:tgtEl>
                                          <p:spTgt spid="4"/>
                                        </p:tgtEl>
                                        <p:attrNameLst>
                                          <p:attrName>ppt_x</p:attrName>
                                        </p:attrNameLst>
                                      </p:cBhvr>
                                      <p:tavLst>
                                        <p:tav tm="0">
                                          <p:val>
                                            <p:strVal val="ppt_x"/>
                                          </p:val>
                                        </p:tav>
                                        <p:tav tm="100000">
                                          <p:val>
                                            <p:strVal val="1+ppt_w/2"/>
                                          </p:val>
                                        </p:tav>
                                      </p:tavLst>
                                    </p:anim>
                                    <p:anim calcmode="lin" valueType="num">
                                      <p:cBhvr additive="base">
                                        <p:cTn id="35" dur="500"/>
                                        <p:tgtEl>
                                          <p:spTgt spid="4"/>
                                        </p:tgtEl>
                                        <p:attrNameLst>
                                          <p:attrName>ppt_y</p:attrName>
                                        </p:attrNameLst>
                                      </p:cBhvr>
                                      <p:tavLst>
                                        <p:tav tm="0">
                                          <p:val>
                                            <p:strVal val="ppt_y"/>
                                          </p:val>
                                        </p:tav>
                                        <p:tav tm="100000">
                                          <p:val>
                                            <p:strVal val="0-ppt_h/2"/>
                                          </p:val>
                                        </p:tav>
                                      </p:tavLst>
                                    </p:anim>
                                    <p:set>
                                      <p:cBhvr>
                                        <p:cTn id="36" dur="1" fill="hold">
                                          <p:stCondLst>
                                            <p:cond delay="499"/>
                                          </p:stCondLst>
                                        </p:cTn>
                                        <p:tgtEl>
                                          <p:spTgt spid="4"/>
                                        </p:tgtEl>
                                        <p:attrNameLst>
                                          <p:attrName>style.visibility</p:attrName>
                                        </p:attrNameLst>
                                      </p:cBhvr>
                                      <p:to>
                                        <p:strVal val="hidden"/>
                                      </p:to>
                                    </p:set>
                                  </p:childTnLst>
                                </p:cTn>
                              </p:par>
                              <p:par>
                                <p:cTn id="37" presetID="2" presetClass="exit" presetSubtype="3" fill="hold" grpId="1" nodeType="withEffect">
                                  <p:stCondLst>
                                    <p:cond delay="0"/>
                                  </p:stCondLst>
                                  <p:childTnLst>
                                    <p:anim calcmode="lin" valueType="num">
                                      <p:cBhvr additive="base">
                                        <p:cTn id="38" dur="500"/>
                                        <p:tgtEl>
                                          <p:spTgt spid="3">
                                            <p:txEl>
                                              <p:pRg st="0" end="0"/>
                                            </p:txEl>
                                          </p:spTgt>
                                        </p:tgtEl>
                                        <p:attrNameLst>
                                          <p:attrName>ppt_x</p:attrName>
                                        </p:attrNameLst>
                                      </p:cBhvr>
                                      <p:tavLst>
                                        <p:tav tm="0">
                                          <p:val>
                                            <p:strVal val="ppt_x"/>
                                          </p:val>
                                        </p:tav>
                                        <p:tav tm="100000">
                                          <p:val>
                                            <p:strVal val="1+ppt_w/2"/>
                                          </p:val>
                                        </p:tav>
                                      </p:tavLst>
                                    </p:anim>
                                    <p:anim calcmode="lin" valueType="num">
                                      <p:cBhvr additive="base">
                                        <p:cTn id="39" dur="500"/>
                                        <p:tgtEl>
                                          <p:spTgt spid="3">
                                            <p:txEl>
                                              <p:pRg st="0" end="0"/>
                                            </p:txEl>
                                          </p:spTgt>
                                        </p:tgtEl>
                                        <p:attrNameLst>
                                          <p:attrName>ppt_y</p:attrName>
                                        </p:attrNameLst>
                                      </p:cBhvr>
                                      <p:tavLst>
                                        <p:tav tm="0">
                                          <p:val>
                                            <p:strVal val="ppt_y"/>
                                          </p:val>
                                        </p:tav>
                                        <p:tav tm="100000">
                                          <p:val>
                                            <p:strVal val="0-ppt_h/2"/>
                                          </p:val>
                                        </p:tav>
                                      </p:tavLst>
                                    </p:anim>
                                    <p:set>
                                      <p:cBhvr>
                                        <p:cTn id="40" dur="1" fill="hold">
                                          <p:stCondLst>
                                            <p:cond delay="499"/>
                                          </p:stCondLst>
                                        </p:cTn>
                                        <p:tgtEl>
                                          <p:spTgt spid="3">
                                            <p:txEl>
                                              <p:pRg st="0" end="0"/>
                                            </p:txEl>
                                          </p:spTgt>
                                        </p:tgtEl>
                                        <p:attrNameLst>
                                          <p:attrName>style.visibility</p:attrName>
                                        </p:attrNameLst>
                                      </p:cBhvr>
                                      <p:to>
                                        <p:strVal val="hidden"/>
                                      </p:to>
                                    </p:set>
                                  </p:childTnLst>
                                </p:cTn>
                              </p:par>
                              <p:par>
                                <p:cTn id="41" presetID="2" presetClass="exit" presetSubtype="3" fill="hold" nodeType="withEffect">
                                  <p:stCondLst>
                                    <p:cond delay="0"/>
                                  </p:stCondLst>
                                  <p:childTnLst>
                                    <p:anim calcmode="lin" valueType="num">
                                      <p:cBhvr additive="base">
                                        <p:cTn id="42" dur="500"/>
                                        <p:tgtEl>
                                          <p:spTgt spid="5"/>
                                        </p:tgtEl>
                                        <p:attrNameLst>
                                          <p:attrName>ppt_x</p:attrName>
                                        </p:attrNameLst>
                                      </p:cBhvr>
                                      <p:tavLst>
                                        <p:tav tm="0">
                                          <p:val>
                                            <p:strVal val="ppt_x"/>
                                          </p:val>
                                        </p:tav>
                                        <p:tav tm="100000">
                                          <p:val>
                                            <p:strVal val="1+ppt_w/2"/>
                                          </p:val>
                                        </p:tav>
                                      </p:tavLst>
                                    </p:anim>
                                    <p:anim calcmode="lin" valueType="num">
                                      <p:cBhvr additive="base">
                                        <p:cTn id="43" dur="500"/>
                                        <p:tgtEl>
                                          <p:spTgt spid="5"/>
                                        </p:tgtEl>
                                        <p:attrNameLst>
                                          <p:attrName>ppt_y</p:attrName>
                                        </p:attrNameLst>
                                      </p:cBhvr>
                                      <p:tavLst>
                                        <p:tav tm="0">
                                          <p:val>
                                            <p:strVal val="ppt_y"/>
                                          </p:val>
                                        </p:tav>
                                        <p:tav tm="100000">
                                          <p:val>
                                            <p:strVal val="0-ppt_h/2"/>
                                          </p:val>
                                        </p:tav>
                                      </p:tavLst>
                                    </p:anim>
                                    <p:set>
                                      <p:cBhvr>
                                        <p:cTn id="4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D07096-EB44-4C5E-A108-85A3066D5C2C}"/>
              </a:ext>
            </a:extLst>
          </p:cNvPr>
          <p:cNvSpPr>
            <a:spLocks noGrp="1"/>
          </p:cNvSpPr>
          <p:nvPr>
            <p:ph type="title"/>
          </p:nvPr>
        </p:nvSpPr>
        <p:spPr>
          <a:xfrm>
            <a:off x="619797" y="586855"/>
            <a:ext cx="3172575" cy="3387497"/>
          </a:xfrm>
        </p:spPr>
        <p:txBody>
          <a:bodyPr anchor="b">
            <a:normAutofit/>
          </a:bodyPr>
          <a:lstStyle/>
          <a:p>
            <a:pPr algn="r"/>
            <a:r>
              <a:rPr lang="en-US" sz="3500" dirty="0">
                <a:solidFill>
                  <a:srgbClr val="FFFFFF"/>
                </a:solidFill>
              </a:rPr>
              <a:t>Conclusion</a:t>
            </a:r>
          </a:p>
        </p:txBody>
      </p:sp>
      <p:sp>
        <p:nvSpPr>
          <p:cNvPr id="3" name="Content Placeholder 2">
            <a:extLst>
              <a:ext uri="{FF2B5EF4-FFF2-40B4-BE49-F238E27FC236}">
                <a16:creationId xmlns:a16="http://schemas.microsoft.com/office/drawing/2014/main" id="{21E41039-1E20-4A5F-8118-BA4C94F0C5C3}"/>
              </a:ext>
            </a:extLst>
          </p:cNvPr>
          <p:cNvSpPr>
            <a:spLocks noGrp="1"/>
          </p:cNvSpPr>
          <p:nvPr>
            <p:ph idx="1"/>
          </p:nvPr>
        </p:nvSpPr>
        <p:spPr>
          <a:xfrm>
            <a:off x="4877368" y="649480"/>
            <a:ext cx="3646835" cy="5546047"/>
          </a:xfrm>
        </p:spPr>
        <p:txBody>
          <a:bodyPr anchor="ctr">
            <a:normAutofit fontScale="92500"/>
          </a:bodyPr>
          <a:lstStyle/>
          <a:p>
            <a:pPr marL="0" indent="0">
              <a:buNone/>
            </a:pPr>
            <a:r>
              <a:rPr lang="en-US" sz="2400" dirty="0"/>
              <a:t>The Reversal Distance Problem gives the relationship between two different species and also helps us to know about their common ancestors. Even though the time complexity of this problem is very high when we used the Naïve approaches, but it gives an idea on the species relationship approximately but when the we use the improved algorithms it reduces the time complexity and gives better result when compares to the Naïve approaches. </a:t>
            </a:r>
          </a:p>
        </p:txBody>
      </p:sp>
    </p:spTree>
    <p:extLst>
      <p:ext uri="{BB962C8B-B14F-4D97-AF65-F5344CB8AC3E}">
        <p14:creationId xmlns:p14="http://schemas.microsoft.com/office/powerpoint/2010/main" val="15364282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64"/>
                                        </p:tgtEl>
                                        <p:attrNameLst>
                                          <p:attrName>style.visibility</p:attrName>
                                        </p:attrNameLst>
                                      </p:cBhvr>
                                      <p:to>
                                        <p:strVal val="visible"/>
                                      </p:to>
                                    </p:set>
                                    <p:anim calcmode="lin" valueType="num">
                                      <p:cBhvr additive="base">
                                        <p:cTn id="11" dur="500" fill="hold"/>
                                        <p:tgtEl>
                                          <p:spTgt spid="64"/>
                                        </p:tgtEl>
                                        <p:attrNameLst>
                                          <p:attrName>ppt_x</p:attrName>
                                        </p:attrNameLst>
                                      </p:cBhvr>
                                      <p:tavLst>
                                        <p:tav tm="0">
                                          <p:val>
                                            <p:strVal val="0-#ppt_w/2"/>
                                          </p:val>
                                        </p:tav>
                                        <p:tav tm="100000">
                                          <p:val>
                                            <p:strVal val="#ppt_x"/>
                                          </p:val>
                                        </p:tav>
                                      </p:tavLst>
                                    </p:anim>
                                    <p:anim calcmode="lin" valueType="num">
                                      <p:cBhvr additive="base">
                                        <p:cTn id="12" dur="500" fill="hold"/>
                                        <p:tgtEl>
                                          <p:spTgt spid="64"/>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65"/>
                                        </p:tgtEl>
                                        <p:attrNameLst>
                                          <p:attrName>style.visibility</p:attrName>
                                        </p:attrNameLst>
                                      </p:cBhvr>
                                      <p:to>
                                        <p:strVal val="visible"/>
                                      </p:to>
                                    </p:set>
                                    <p:anim calcmode="lin" valueType="num">
                                      <p:cBhvr additive="base">
                                        <p:cTn id="15" dur="500" fill="hold"/>
                                        <p:tgtEl>
                                          <p:spTgt spid="65"/>
                                        </p:tgtEl>
                                        <p:attrNameLst>
                                          <p:attrName>ppt_x</p:attrName>
                                        </p:attrNameLst>
                                      </p:cBhvr>
                                      <p:tavLst>
                                        <p:tav tm="0">
                                          <p:val>
                                            <p:strVal val="0-#ppt_w/2"/>
                                          </p:val>
                                        </p:tav>
                                        <p:tav tm="100000">
                                          <p:val>
                                            <p:strVal val="#ppt_x"/>
                                          </p:val>
                                        </p:tav>
                                      </p:tavLst>
                                    </p:anim>
                                    <p:anim calcmode="lin" valueType="num">
                                      <p:cBhvr additive="base">
                                        <p:cTn id="16" dur="500" fill="hold"/>
                                        <p:tgtEl>
                                          <p:spTgt spid="65"/>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66"/>
                                        </p:tgtEl>
                                        <p:attrNameLst>
                                          <p:attrName>style.visibility</p:attrName>
                                        </p:attrNameLst>
                                      </p:cBhvr>
                                      <p:to>
                                        <p:strVal val="visible"/>
                                      </p:to>
                                    </p:set>
                                    <p:anim calcmode="lin" valueType="num">
                                      <p:cBhvr additive="base">
                                        <p:cTn id="19" dur="500" fill="hold"/>
                                        <p:tgtEl>
                                          <p:spTgt spid="66"/>
                                        </p:tgtEl>
                                        <p:attrNameLst>
                                          <p:attrName>ppt_x</p:attrName>
                                        </p:attrNameLst>
                                      </p:cBhvr>
                                      <p:tavLst>
                                        <p:tav tm="0">
                                          <p:val>
                                            <p:strVal val="0-#ppt_w/2"/>
                                          </p:val>
                                        </p:tav>
                                        <p:tav tm="100000">
                                          <p:val>
                                            <p:strVal val="#ppt_x"/>
                                          </p:val>
                                        </p:tav>
                                      </p:tavLst>
                                    </p:anim>
                                    <p:anim calcmode="lin" valueType="num">
                                      <p:cBhvr additive="base">
                                        <p:cTn id="20" dur="500" fill="hold"/>
                                        <p:tgtEl>
                                          <p:spTgt spid="66"/>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anim calcmode="lin" valueType="num">
                                      <p:cBhvr additive="base">
                                        <p:cTn id="23" dur="500" fill="hold"/>
                                        <p:tgtEl>
                                          <p:spTgt spid="67"/>
                                        </p:tgtEl>
                                        <p:attrNameLst>
                                          <p:attrName>ppt_x</p:attrName>
                                        </p:attrNameLst>
                                      </p:cBhvr>
                                      <p:tavLst>
                                        <p:tav tm="0">
                                          <p:val>
                                            <p:strVal val="0-#ppt_w/2"/>
                                          </p:val>
                                        </p:tav>
                                        <p:tav tm="100000">
                                          <p:val>
                                            <p:strVal val="#ppt_x"/>
                                          </p:val>
                                        </p:tav>
                                      </p:tavLst>
                                    </p:anim>
                                    <p:anim calcmode="lin" valueType="num">
                                      <p:cBhvr additive="base">
                                        <p:cTn id="24" dur="500" fill="hold"/>
                                        <p:tgtEl>
                                          <p:spTgt spid="67"/>
                                        </p:tgtEl>
                                        <p:attrNameLst>
                                          <p:attrName>ppt_y</p:attrName>
                                        </p:attrNameLst>
                                      </p:cBhvr>
                                      <p:tavLst>
                                        <p:tav tm="0">
                                          <p:val>
                                            <p:strVal val="0-#ppt_h/2"/>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68"/>
                                        </p:tgtEl>
                                        <p:attrNameLst>
                                          <p:attrName>style.visibility</p:attrName>
                                        </p:attrNameLst>
                                      </p:cBhvr>
                                      <p:to>
                                        <p:strVal val="visible"/>
                                      </p:to>
                                    </p:set>
                                    <p:anim calcmode="lin" valueType="num">
                                      <p:cBhvr additive="base">
                                        <p:cTn id="27" dur="500" fill="hold"/>
                                        <p:tgtEl>
                                          <p:spTgt spid="68"/>
                                        </p:tgtEl>
                                        <p:attrNameLst>
                                          <p:attrName>ppt_x</p:attrName>
                                        </p:attrNameLst>
                                      </p:cBhvr>
                                      <p:tavLst>
                                        <p:tav tm="0">
                                          <p:val>
                                            <p:strVal val="0-#ppt_w/2"/>
                                          </p:val>
                                        </p:tav>
                                        <p:tav tm="100000">
                                          <p:val>
                                            <p:strVal val="#ppt_x"/>
                                          </p:val>
                                        </p:tav>
                                      </p:tavLst>
                                    </p:anim>
                                    <p:anim calcmode="lin" valueType="num">
                                      <p:cBhvr additive="base">
                                        <p:cTn id="28" dur="500" fill="hold"/>
                                        <p:tgtEl>
                                          <p:spTgt spid="68"/>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0-#ppt_w/2"/>
                                          </p:val>
                                        </p:tav>
                                        <p:tav tm="100000">
                                          <p:val>
                                            <p:strVal val="#ppt_x"/>
                                          </p:val>
                                        </p:tav>
                                      </p:tavLst>
                                    </p:anim>
                                    <p:anim calcmode="lin" valueType="num">
                                      <p:cBhvr additive="base">
                                        <p:cTn id="32"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9"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 calcmode="lin" valueType="num">
                                      <p:cBhvr additive="base">
                                        <p:cTn id="3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3" fill="hold" grpId="1" nodeType="clickEffect">
                                  <p:stCondLst>
                                    <p:cond delay="0"/>
                                  </p:stCondLst>
                                  <p:childTnLst>
                                    <p:anim calcmode="lin" valueType="num">
                                      <p:cBhvr additive="base">
                                        <p:cTn id="42" dur="500"/>
                                        <p:tgtEl>
                                          <p:spTgt spid="63"/>
                                        </p:tgtEl>
                                        <p:attrNameLst>
                                          <p:attrName>ppt_x</p:attrName>
                                        </p:attrNameLst>
                                      </p:cBhvr>
                                      <p:tavLst>
                                        <p:tav tm="0">
                                          <p:val>
                                            <p:strVal val="ppt_x"/>
                                          </p:val>
                                        </p:tav>
                                        <p:tav tm="100000">
                                          <p:val>
                                            <p:strVal val="1+ppt_w/2"/>
                                          </p:val>
                                        </p:tav>
                                      </p:tavLst>
                                    </p:anim>
                                    <p:anim calcmode="lin" valueType="num">
                                      <p:cBhvr additive="base">
                                        <p:cTn id="43" dur="500"/>
                                        <p:tgtEl>
                                          <p:spTgt spid="63"/>
                                        </p:tgtEl>
                                        <p:attrNameLst>
                                          <p:attrName>ppt_y</p:attrName>
                                        </p:attrNameLst>
                                      </p:cBhvr>
                                      <p:tavLst>
                                        <p:tav tm="0">
                                          <p:val>
                                            <p:strVal val="ppt_y"/>
                                          </p:val>
                                        </p:tav>
                                        <p:tav tm="100000">
                                          <p:val>
                                            <p:strVal val="0-ppt_h/2"/>
                                          </p:val>
                                        </p:tav>
                                      </p:tavLst>
                                    </p:anim>
                                    <p:set>
                                      <p:cBhvr>
                                        <p:cTn id="44" dur="1" fill="hold">
                                          <p:stCondLst>
                                            <p:cond delay="499"/>
                                          </p:stCondLst>
                                        </p:cTn>
                                        <p:tgtEl>
                                          <p:spTgt spid="63"/>
                                        </p:tgtEl>
                                        <p:attrNameLst>
                                          <p:attrName>style.visibility</p:attrName>
                                        </p:attrNameLst>
                                      </p:cBhvr>
                                      <p:to>
                                        <p:strVal val="hidden"/>
                                      </p:to>
                                    </p:set>
                                  </p:childTnLst>
                                </p:cTn>
                              </p:par>
                              <p:par>
                                <p:cTn id="45" presetID="2" presetClass="exit" presetSubtype="3" fill="hold" grpId="1" nodeType="withEffect">
                                  <p:stCondLst>
                                    <p:cond delay="0"/>
                                  </p:stCondLst>
                                  <p:childTnLst>
                                    <p:anim calcmode="lin" valueType="num">
                                      <p:cBhvr additive="base">
                                        <p:cTn id="46" dur="500"/>
                                        <p:tgtEl>
                                          <p:spTgt spid="64"/>
                                        </p:tgtEl>
                                        <p:attrNameLst>
                                          <p:attrName>ppt_x</p:attrName>
                                        </p:attrNameLst>
                                      </p:cBhvr>
                                      <p:tavLst>
                                        <p:tav tm="0">
                                          <p:val>
                                            <p:strVal val="ppt_x"/>
                                          </p:val>
                                        </p:tav>
                                        <p:tav tm="100000">
                                          <p:val>
                                            <p:strVal val="1+ppt_w/2"/>
                                          </p:val>
                                        </p:tav>
                                      </p:tavLst>
                                    </p:anim>
                                    <p:anim calcmode="lin" valueType="num">
                                      <p:cBhvr additive="base">
                                        <p:cTn id="47" dur="500"/>
                                        <p:tgtEl>
                                          <p:spTgt spid="64"/>
                                        </p:tgtEl>
                                        <p:attrNameLst>
                                          <p:attrName>ppt_y</p:attrName>
                                        </p:attrNameLst>
                                      </p:cBhvr>
                                      <p:tavLst>
                                        <p:tav tm="0">
                                          <p:val>
                                            <p:strVal val="ppt_y"/>
                                          </p:val>
                                        </p:tav>
                                        <p:tav tm="100000">
                                          <p:val>
                                            <p:strVal val="0-ppt_h/2"/>
                                          </p:val>
                                        </p:tav>
                                      </p:tavLst>
                                    </p:anim>
                                    <p:set>
                                      <p:cBhvr>
                                        <p:cTn id="48" dur="1" fill="hold">
                                          <p:stCondLst>
                                            <p:cond delay="499"/>
                                          </p:stCondLst>
                                        </p:cTn>
                                        <p:tgtEl>
                                          <p:spTgt spid="64"/>
                                        </p:tgtEl>
                                        <p:attrNameLst>
                                          <p:attrName>style.visibility</p:attrName>
                                        </p:attrNameLst>
                                      </p:cBhvr>
                                      <p:to>
                                        <p:strVal val="hidden"/>
                                      </p:to>
                                    </p:set>
                                  </p:childTnLst>
                                </p:cTn>
                              </p:par>
                              <p:par>
                                <p:cTn id="49" presetID="2" presetClass="exit" presetSubtype="3" fill="hold" grpId="1" nodeType="withEffect">
                                  <p:stCondLst>
                                    <p:cond delay="0"/>
                                  </p:stCondLst>
                                  <p:childTnLst>
                                    <p:anim calcmode="lin" valueType="num">
                                      <p:cBhvr additive="base">
                                        <p:cTn id="50" dur="500"/>
                                        <p:tgtEl>
                                          <p:spTgt spid="65"/>
                                        </p:tgtEl>
                                        <p:attrNameLst>
                                          <p:attrName>ppt_x</p:attrName>
                                        </p:attrNameLst>
                                      </p:cBhvr>
                                      <p:tavLst>
                                        <p:tav tm="0">
                                          <p:val>
                                            <p:strVal val="ppt_x"/>
                                          </p:val>
                                        </p:tav>
                                        <p:tav tm="100000">
                                          <p:val>
                                            <p:strVal val="1+ppt_w/2"/>
                                          </p:val>
                                        </p:tav>
                                      </p:tavLst>
                                    </p:anim>
                                    <p:anim calcmode="lin" valueType="num">
                                      <p:cBhvr additive="base">
                                        <p:cTn id="51" dur="500"/>
                                        <p:tgtEl>
                                          <p:spTgt spid="65"/>
                                        </p:tgtEl>
                                        <p:attrNameLst>
                                          <p:attrName>ppt_y</p:attrName>
                                        </p:attrNameLst>
                                      </p:cBhvr>
                                      <p:tavLst>
                                        <p:tav tm="0">
                                          <p:val>
                                            <p:strVal val="ppt_y"/>
                                          </p:val>
                                        </p:tav>
                                        <p:tav tm="100000">
                                          <p:val>
                                            <p:strVal val="0-ppt_h/2"/>
                                          </p:val>
                                        </p:tav>
                                      </p:tavLst>
                                    </p:anim>
                                    <p:set>
                                      <p:cBhvr>
                                        <p:cTn id="52" dur="1" fill="hold">
                                          <p:stCondLst>
                                            <p:cond delay="499"/>
                                          </p:stCondLst>
                                        </p:cTn>
                                        <p:tgtEl>
                                          <p:spTgt spid="65"/>
                                        </p:tgtEl>
                                        <p:attrNameLst>
                                          <p:attrName>style.visibility</p:attrName>
                                        </p:attrNameLst>
                                      </p:cBhvr>
                                      <p:to>
                                        <p:strVal val="hidden"/>
                                      </p:to>
                                    </p:set>
                                  </p:childTnLst>
                                </p:cTn>
                              </p:par>
                              <p:par>
                                <p:cTn id="53" presetID="2" presetClass="exit" presetSubtype="3" fill="hold" grpId="1" nodeType="withEffect">
                                  <p:stCondLst>
                                    <p:cond delay="0"/>
                                  </p:stCondLst>
                                  <p:childTnLst>
                                    <p:anim calcmode="lin" valueType="num">
                                      <p:cBhvr additive="base">
                                        <p:cTn id="54" dur="500"/>
                                        <p:tgtEl>
                                          <p:spTgt spid="66"/>
                                        </p:tgtEl>
                                        <p:attrNameLst>
                                          <p:attrName>ppt_x</p:attrName>
                                        </p:attrNameLst>
                                      </p:cBhvr>
                                      <p:tavLst>
                                        <p:tav tm="0">
                                          <p:val>
                                            <p:strVal val="ppt_x"/>
                                          </p:val>
                                        </p:tav>
                                        <p:tav tm="100000">
                                          <p:val>
                                            <p:strVal val="1+ppt_w/2"/>
                                          </p:val>
                                        </p:tav>
                                      </p:tavLst>
                                    </p:anim>
                                    <p:anim calcmode="lin" valueType="num">
                                      <p:cBhvr additive="base">
                                        <p:cTn id="55" dur="500"/>
                                        <p:tgtEl>
                                          <p:spTgt spid="66"/>
                                        </p:tgtEl>
                                        <p:attrNameLst>
                                          <p:attrName>ppt_y</p:attrName>
                                        </p:attrNameLst>
                                      </p:cBhvr>
                                      <p:tavLst>
                                        <p:tav tm="0">
                                          <p:val>
                                            <p:strVal val="ppt_y"/>
                                          </p:val>
                                        </p:tav>
                                        <p:tav tm="100000">
                                          <p:val>
                                            <p:strVal val="0-ppt_h/2"/>
                                          </p:val>
                                        </p:tav>
                                      </p:tavLst>
                                    </p:anim>
                                    <p:set>
                                      <p:cBhvr>
                                        <p:cTn id="56" dur="1" fill="hold">
                                          <p:stCondLst>
                                            <p:cond delay="499"/>
                                          </p:stCondLst>
                                        </p:cTn>
                                        <p:tgtEl>
                                          <p:spTgt spid="66"/>
                                        </p:tgtEl>
                                        <p:attrNameLst>
                                          <p:attrName>style.visibility</p:attrName>
                                        </p:attrNameLst>
                                      </p:cBhvr>
                                      <p:to>
                                        <p:strVal val="hidden"/>
                                      </p:to>
                                    </p:set>
                                  </p:childTnLst>
                                </p:cTn>
                              </p:par>
                              <p:par>
                                <p:cTn id="57" presetID="2" presetClass="exit" presetSubtype="3" fill="hold" grpId="1" nodeType="withEffect">
                                  <p:stCondLst>
                                    <p:cond delay="0"/>
                                  </p:stCondLst>
                                  <p:childTnLst>
                                    <p:anim calcmode="lin" valueType="num">
                                      <p:cBhvr additive="base">
                                        <p:cTn id="58" dur="500"/>
                                        <p:tgtEl>
                                          <p:spTgt spid="67"/>
                                        </p:tgtEl>
                                        <p:attrNameLst>
                                          <p:attrName>ppt_x</p:attrName>
                                        </p:attrNameLst>
                                      </p:cBhvr>
                                      <p:tavLst>
                                        <p:tav tm="0">
                                          <p:val>
                                            <p:strVal val="ppt_x"/>
                                          </p:val>
                                        </p:tav>
                                        <p:tav tm="100000">
                                          <p:val>
                                            <p:strVal val="1+ppt_w/2"/>
                                          </p:val>
                                        </p:tav>
                                      </p:tavLst>
                                    </p:anim>
                                    <p:anim calcmode="lin" valueType="num">
                                      <p:cBhvr additive="base">
                                        <p:cTn id="59" dur="500"/>
                                        <p:tgtEl>
                                          <p:spTgt spid="67"/>
                                        </p:tgtEl>
                                        <p:attrNameLst>
                                          <p:attrName>ppt_y</p:attrName>
                                        </p:attrNameLst>
                                      </p:cBhvr>
                                      <p:tavLst>
                                        <p:tav tm="0">
                                          <p:val>
                                            <p:strVal val="ppt_y"/>
                                          </p:val>
                                        </p:tav>
                                        <p:tav tm="100000">
                                          <p:val>
                                            <p:strVal val="0-ppt_h/2"/>
                                          </p:val>
                                        </p:tav>
                                      </p:tavLst>
                                    </p:anim>
                                    <p:set>
                                      <p:cBhvr>
                                        <p:cTn id="60" dur="1" fill="hold">
                                          <p:stCondLst>
                                            <p:cond delay="499"/>
                                          </p:stCondLst>
                                        </p:cTn>
                                        <p:tgtEl>
                                          <p:spTgt spid="67"/>
                                        </p:tgtEl>
                                        <p:attrNameLst>
                                          <p:attrName>style.visibility</p:attrName>
                                        </p:attrNameLst>
                                      </p:cBhvr>
                                      <p:to>
                                        <p:strVal val="hidden"/>
                                      </p:to>
                                    </p:set>
                                  </p:childTnLst>
                                </p:cTn>
                              </p:par>
                              <p:par>
                                <p:cTn id="61" presetID="2" presetClass="exit" presetSubtype="3" fill="hold" grpId="1" nodeType="withEffect">
                                  <p:stCondLst>
                                    <p:cond delay="0"/>
                                  </p:stCondLst>
                                  <p:childTnLst>
                                    <p:anim calcmode="lin" valueType="num">
                                      <p:cBhvr additive="base">
                                        <p:cTn id="62" dur="500"/>
                                        <p:tgtEl>
                                          <p:spTgt spid="68"/>
                                        </p:tgtEl>
                                        <p:attrNameLst>
                                          <p:attrName>ppt_x</p:attrName>
                                        </p:attrNameLst>
                                      </p:cBhvr>
                                      <p:tavLst>
                                        <p:tav tm="0">
                                          <p:val>
                                            <p:strVal val="ppt_x"/>
                                          </p:val>
                                        </p:tav>
                                        <p:tav tm="100000">
                                          <p:val>
                                            <p:strVal val="1+ppt_w/2"/>
                                          </p:val>
                                        </p:tav>
                                      </p:tavLst>
                                    </p:anim>
                                    <p:anim calcmode="lin" valueType="num">
                                      <p:cBhvr additive="base">
                                        <p:cTn id="63" dur="500"/>
                                        <p:tgtEl>
                                          <p:spTgt spid="68"/>
                                        </p:tgtEl>
                                        <p:attrNameLst>
                                          <p:attrName>ppt_y</p:attrName>
                                        </p:attrNameLst>
                                      </p:cBhvr>
                                      <p:tavLst>
                                        <p:tav tm="0">
                                          <p:val>
                                            <p:strVal val="ppt_y"/>
                                          </p:val>
                                        </p:tav>
                                        <p:tav tm="100000">
                                          <p:val>
                                            <p:strVal val="0-ppt_h/2"/>
                                          </p:val>
                                        </p:tav>
                                      </p:tavLst>
                                    </p:anim>
                                    <p:set>
                                      <p:cBhvr>
                                        <p:cTn id="64" dur="1" fill="hold">
                                          <p:stCondLst>
                                            <p:cond delay="499"/>
                                          </p:stCondLst>
                                        </p:cTn>
                                        <p:tgtEl>
                                          <p:spTgt spid="68"/>
                                        </p:tgtEl>
                                        <p:attrNameLst>
                                          <p:attrName>style.visibility</p:attrName>
                                        </p:attrNameLst>
                                      </p:cBhvr>
                                      <p:to>
                                        <p:strVal val="hidden"/>
                                      </p:to>
                                    </p:set>
                                  </p:childTnLst>
                                </p:cTn>
                              </p:par>
                              <p:par>
                                <p:cTn id="65" presetID="2" presetClass="exit" presetSubtype="3" fill="hold" grpId="1" nodeType="withEffect">
                                  <p:stCondLst>
                                    <p:cond delay="0"/>
                                  </p:stCondLst>
                                  <p:childTnLst>
                                    <p:anim calcmode="lin" valueType="num">
                                      <p:cBhvr additive="base">
                                        <p:cTn id="66" dur="500"/>
                                        <p:tgtEl>
                                          <p:spTgt spid="2"/>
                                        </p:tgtEl>
                                        <p:attrNameLst>
                                          <p:attrName>ppt_x</p:attrName>
                                        </p:attrNameLst>
                                      </p:cBhvr>
                                      <p:tavLst>
                                        <p:tav tm="0">
                                          <p:val>
                                            <p:strVal val="ppt_x"/>
                                          </p:val>
                                        </p:tav>
                                        <p:tav tm="100000">
                                          <p:val>
                                            <p:strVal val="1+ppt_w/2"/>
                                          </p:val>
                                        </p:tav>
                                      </p:tavLst>
                                    </p:anim>
                                    <p:anim calcmode="lin" valueType="num">
                                      <p:cBhvr additive="base">
                                        <p:cTn id="67" dur="500"/>
                                        <p:tgtEl>
                                          <p:spTgt spid="2"/>
                                        </p:tgtEl>
                                        <p:attrNameLst>
                                          <p:attrName>ppt_y</p:attrName>
                                        </p:attrNameLst>
                                      </p:cBhvr>
                                      <p:tavLst>
                                        <p:tav tm="0">
                                          <p:val>
                                            <p:strVal val="ppt_y"/>
                                          </p:val>
                                        </p:tav>
                                        <p:tav tm="100000">
                                          <p:val>
                                            <p:strVal val="0-ppt_h/2"/>
                                          </p:val>
                                        </p:tav>
                                      </p:tavLst>
                                    </p:anim>
                                    <p:set>
                                      <p:cBhvr>
                                        <p:cTn id="68" dur="1" fill="hold">
                                          <p:stCondLst>
                                            <p:cond delay="499"/>
                                          </p:stCondLst>
                                        </p:cTn>
                                        <p:tgtEl>
                                          <p:spTgt spid="2"/>
                                        </p:tgtEl>
                                        <p:attrNameLst>
                                          <p:attrName>style.visibility</p:attrName>
                                        </p:attrNameLst>
                                      </p:cBhvr>
                                      <p:to>
                                        <p:strVal val="hidden"/>
                                      </p:to>
                                    </p:set>
                                  </p:childTnLst>
                                </p:cTn>
                              </p:par>
                              <p:par>
                                <p:cTn id="69" presetID="2" presetClass="exit" presetSubtype="3" fill="hold" grpId="1" nodeType="withEffect">
                                  <p:stCondLst>
                                    <p:cond delay="0"/>
                                  </p:stCondLst>
                                  <p:childTnLst>
                                    <p:anim calcmode="lin" valueType="num">
                                      <p:cBhvr additive="base">
                                        <p:cTn id="70" dur="500"/>
                                        <p:tgtEl>
                                          <p:spTgt spid="3">
                                            <p:txEl>
                                              <p:pRg st="0" end="0"/>
                                            </p:txEl>
                                          </p:spTgt>
                                        </p:tgtEl>
                                        <p:attrNameLst>
                                          <p:attrName>ppt_x</p:attrName>
                                        </p:attrNameLst>
                                      </p:cBhvr>
                                      <p:tavLst>
                                        <p:tav tm="0">
                                          <p:val>
                                            <p:strVal val="ppt_x"/>
                                          </p:val>
                                        </p:tav>
                                        <p:tav tm="100000">
                                          <p:val>
                                            <p:strVal val="1+ppt_w/2"/>
                                          </p:val>
                                        </p:tav>
                                      </p:tavLst>
                                    </p:anim>
                                    <p:anim calcmode="lin" valueType="num">
                                      <p:cBhvr additive="base">
                                        <p:cTn id="71" dur="500"/>
                                        <p:tgtEl>
                                          <p:spTgt spid="3">
                                            <p:txEl>
                                              <p:pRg st="0" end="0"/>
                                            </p:txEl>
                                          </p:spTgt>
                                        </p:tgtEl>
                                        <p:attrNameLst>
                                          <p:attrName>ppt_y</p:attrName>
                                        </p:attrNameLst>
                                      </p:cBhvr>
                                      <p:tavLst>
                                        <p:tav tm="0">
                                          <p:val>
                                            <p:strVal val="ppt_y"/>
                                          </p:val>
                                        </p:tav>
                                        <p:tav tm="100000">
                                          <p:val>
                                            <p:strVal val="0-ppt_h/2"/>
                                          </p:val>
                                        </p:tav>
                                      </p:tavLst>
                                    </p:anim>
                                    <p:set>
                                      <p:cBhvr>
                                        <p:cTn id="7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3" grpId="1" animBg="1"/>
      <p:bldP spid="64" grpId="0" animBg="1"/>
      <p:bldP spid="64" grpId="1" animBg="1"/>
      <p:bldP spid="65" grpId="0" animBg="1"/>
      <p:bldP spid="65" grpId="1" animBg="1"/>
      <p:bldP spid="66" grpId="0" animBg="1"/>
      <p:bldP spid="66" grpId="1" animBg="1"/>
      <p:bldP spid="67" grpId="0" animBg="1"/>
      <p:bldP spid="67" grpId="1" animBg="1"/>
      <p:bldP spid="68" grpId="0" animBg="1"/>
      <p:bldP spid="68" grpId="1" animBg="1"/>
      <p:bldP spid="2" grpId="0"/>
      <p:bldP spid="2" grpId="1"/>
      <p:bldP spid="3" grpId="0" build="p"/>
      <p:bldP spid="3" grpId="1"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F150EF-46BB-4DE8-BCD4-DB1B4353F89F}"/>
              </a:ext>
            </a:extLst>
          </p:cNvPr>
          <p:cNvSpPr>
            <a:spLocks noGrp="1"/>
          </p:cNvSpPr>
          <p:nvPr>
            <p:ph type="title"/>
          </p:nvPr>
        </p:nvSpPr>
        <p:spPr>
          <a:xfrm>
            <a:off x="4644721" y="2895600"/>
            <a:ext cx="3927897" cy="2362200"/>
          </a:xfrm>
        </p:spPr>
        <p:txBody>
          <a:bodyPr vert="horz" lIns="91440" tIns="45720" rIns="91440" bIns="45720" rtlCol="0" anchor="t">
            <a:normAutofit/>
          </a:bodyPr>
          <a:lstStyle/>
          <a:p>
            <a:pPr>
              <a:lnSpc>
                <a:spcPct val="90000"/>
              </a:lnSpc>
            </a:pPr>
            <a:r>
              <a:rPr lang="en-US" sz="8000" b="1" kern="1200" dirty="0">
                <a:latin typeface="+mj-lt"/>
                <a:ea typeface="+mj-ea"/>
                <a:cs typeface="+mj-cs"/>
              </a:rPr>
              <a:t>Thank </a:t>
            </a:r>
            <a:br>
              <a:rPr lang="en-US" sz="8000" b="1" kern="1200" dirty="0">
                <a:latin typeface="+mj-lt"/>
                <a:ea typeface="+mj-ea"/>
                <a:cs typeface="+mj-cs"/>
              </a:rPr>
            </a:br>
            <a:r>
              <a:rPr lang="en-US" sz="8000" b="1" kern="1200" dirty="0">
                <a:latin typeface="+mj-lt"/>
                <a:ea typeface="+mj-ea"/>
                <a:cs typeface="+mj-cs"/>
              </a:rPr>
              <a:t>You</a:t>
            </a:r>
          </a:p>
        </p:txBody>
      </p:sp>
      <p:sp>
        <p:nvSpPr>
          <p:cNvPr id="3" name="Text Placeholder 2">
            <a:extLst>
              <a:ext uri="{FF2B5EF4-FFF2-40B4-BE49-F238E27FC236}">
                <a16:creationId xmlns:a16="http://schemas.microsoft.com/office/drawing/2014/main" id="{DEDB5EAC-2C95-4766-8F80-E98D0B1C746C}"/>
              </a:ext>
            </a:extLst>
          </p:cNvPr>
          <p:cNvSpPr>
            <a:spLocks noGrp="1"/>
          </p:cNvSpPr>
          <p:nvPr>
            <p:ph type="body" idx="1"/>
          </p:nvPr>
        </p:nvSpPr>
        <p:spPr>
          <a:xfrm>
            <a:off x="6248400" y="5334000"/>
            <a:ext cx="2146692" cy="609600"/>
          </a:xfrm>
        </p:spPr>
        <p:txBody>
          <a:bodyPr vert="horz" lIns="91440" tIns="45720" rIns="91440" bIns="45720" rtlCol="0" anchor="b">
            <a:normAutofit/>
          </a:bodyPr>
          <a:lstStyle/>
          <a:p>
            <a:pPr algn="l">
              <a:lnSpc>
                <a:spcPct val="90000"/>
              </a:lnSpc>
              <a:spcBef>
                <a:spcPts val="1000"/>
              </a:spcBef>
            </a:pPr>
            <a:endParaRPr lang="en-US" sz="1700" kern="1200" dirty="0">
              <a:latin typeface="+mn-lt"/>
              <a:ea typeface="+mn-ea"/>
              <a:cs typeface="+mn-cs"/>
            </a:endParaRPr>
          </a:p>
        </p:txBody>
      </p:sp>
      <p:pic>
        <p:nvPicPr>
          <p:cNvPr id="7" name="Graphic 6" descr="Handshake">
            <a:extLst>
              <a:ext uri="{FF2B5EF4-FFF2-40B4-BE49-F238E27FC236}">
                <a16:creationId xmlns:a16="http://schemas.microsoft.com/office/drawing/2014/main" id="{6ED6545B-6ED4-4A58-9AAA-02F5A577FA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5352" y="2333040"/>
            <a:ext cx="3106320" cy="310632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89" y="-5977"/>
            <a:ext cx="467900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858088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nodePh="1">
                                  <p:stCondLst>
                                    <p:cond delay="0"/>
                                  </p:stCondLst>
                                  <p:endCondLst>
                                    <p:cond evt="begin" delay="0">
                                      <p:tn val="13"/>
                                    </p:cond>
                                  </p:end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9"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0-#ppt_h/2"/>
                                          </p:val>
                                        </p:tav>
                                        <p:tav tm="100000">
                                          <p:val>
                                            <p:strVal val="#ppt_y"/>
                                          </p:val>
                                        </p:tav>
                                      </p:tavLst>
                                    </p:anim>
                                  </p:childTnLst>
                                </p:cTn>
                              </p:par>
                              <p:par>
                                <p:cTn id="21" presetID="2" presetClass="entr" presetSubtype="9"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0-#ppt_w/2"/>
                                          </p:val>
                                        </p:tav>
                                        <p:tav tm="100000">
                                          <p:val>
                                            <p:strVal val="#ppt_x"/>
                                          </p:val>
                                        </p:tav>
                                      </p:tavLst>
                                    </p:anim>
                                    <p:anim calcmode="lin" valueType="num">
                                      <p:cBhvr additive="base">
                                        <p:cTn id="24" dur="500" fill="hold"/>
                                        <p:tgtEl>
                                          <p:spTgt spid="14"/>
                                        </p:tgtEl>
                                        <p:attrNameLst>
                                          <p:attrName>ppt_y</p:attrName>
                                        </p:attrNameLst>
                                      </p:cBhvr>
                                      <p:tavLst>
                                        <p:tav tm="0">
                                          <p:val>
                                            <p:strVal val="0-#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3" fill="hold" grpId="1" nodeType="clickEffect">
                                  <p:stCondLst>
                                    <p:cond delay="0"/>
                                  </p:stCondLst>
                                  <p:childTnLst>
                                    <p:anim calcmode="lin" valueType="num">
                                      <p:cBhvr additive="base">
                                        <p:cTn id="32" dur="500"/>
                                        <p:tgtEl>
                                          <p:spTgt spid="10"/>
                                        </p:tgtEl>
                                        <p:attrNameLst>
                                          <p:attrName>ppt_x</p:attrName>
                                        </p:attrNameLst>
                                      </p:cBhvr>
                                      <p:tavLst>
                                        <p:tav tm="0">
                                          <p:val>
                                            <p:strVal val="ppt_x"/>
                                          </p:val>
                                        </p:tav>
                                        <p:tav tm="100000">
                                          <p:val>
                                            <p:strVal val="1+ppt_w/2"/>
                                          </p:val>
                                        </p:tav>
                                      </p:tavLst>
                                    </p:anim>
                                    <p:anim calcmode="lin" valueType="num">
                                      <p:cBhvr additive="base">
                                        <p:cTn id="33" dur="500"/>
                                        <p:tgtEl>
                                          <p:spTgt spid="10"/>
                                        </p:tgtEl>
                                        <p:attrNameLst>
                                          <p:attrName>ppt_y</p:attrName>
                                        </p:attrNameLst>
                                      </p:cBhvr>
                                      <p:tavLst>
                                        <p:tav tm="0">
                                          <p:val>
                                            <p:strVal val="ppt_y"/>
                                          </p:val>
                                        </p:tav>
                                        <p:tav tm="100000">
                                          <p:val>
                                            <p:strVal val="0-ppt_h/2"/>
                                          </p:val>
                                        </p:tav>
                                      </p:tavLst>
                                    </p:anim>
                                    <p:set>
                                      <p:cBhvr>
                                        <p:cTn id="34" dur="1" fill="hold">
                                          <p:stCondLst>
                                            <p:cond delay="499"/>
                                          </p:stCondLst>
                                        </p:cTn>
                                        <p:tgtEl>
                                          <p:spTgt spid="10"/>
                                        </p:tgtEl>
                                        <p:attrNameLst>
                                          <p:attrName>style.visibility</p:attrName>
                                        </p:attrNameLst>
                                      </p:cBhvr>
                                      <p:to>
                                        <p:strVal val="hidden"/>
                                      </p:to>
                                    </p:set>
                                  </p:childTnLst>
                                </p:cTn>
                              </p:par>
                              <p:par>
                                <p:cTn id="35" presetID="2" presetClass="exit" presetSubtype="3" fill="hold" grpId="1" nodeType="withEffect">
                                  <p:stCondLst>
                                    <p:cond delay="0"/>
                                  </p:stCondLst>
                                  <p:childTnLst>
                                    <p:anim calcmode="lin" valueType="num">
                                      <p:cBhvr additive="base">
                                        <p:cTn id="36" dur="500"/>
                                        <p:tgtEl>
                                          <p:spTgt spid="12"/>
                                        </p:tgtEl>
                                        <p:attrNameLst>
                                          <p:attrName>ppt_x</p:attrName>
                                        </p:attrNameLst>
                                      </p:cBhvr>
                                      <p:tavLst>
                                        <p:tav tm="0">
                                          <p:val>
                                            <p:strVal val="ppt_x"/>
                                          </p:val>
                                        </p:tav>
                                        <p:tav tm="100000">
                                          <p:val>
                                            <p:strVal val="1+ppt_w/2"/>
                                          </p:val>
                                        </p:tav>
                                      </p:tavLst>
                                    </p:anim>
                                    <p:anim calcmode="lin" valueType="num">
                                      <p:cBhvr additive="base">
                                        <p:cTn id="37" dur="500"/>
                                        <p:tgtEl>
                                          <p:spTgt spid="12"/>
                                        </p:tgtEl>
                                        <p:attrNameLst>
                                          <p:attrName>ppt_y</p:attrName>
                                        </p:attrNameLst>
                                      </p:cBhvr>
                                      <p:tavLst>
                                        <p:tav tm="0">
                                          <p:val>
                                            <p:strVal val="ppt_y"/>
                                          </p:val>
                                        </p:tav>
                                        <p:tav tm="100000">
                                          <p:val>
                                            <p:strVal val="0-ppt_h/2"/>
                                          </p:val>
                                        </p:tav>
                                      </p:tavLst>
                                    </p:anim>
                                    <p:set>
                                      <p:cBhvr>
                                        <p:cTn id="38" dur="1" fill="hold">
                                          <p:stCondLst>
                                            <p:cond delay="499"/>
                                          </p:stCondLst>
                                        </p:cTn>
                                        <p:tgtEl>
                                          <p:spTgt spid="12"/>
                                        </p:tgtEl>
                                        <p:attrNameLst>
                                          <p:attrName>style.visibility</p:attrName>
                                        </p:attrNameLst>
                                      </p:cBhvr>
                                      <p:to>
                                        <p:strVal val="hidden"/>
                                      </p:to>
                                    </p:set>
                                  </p:childTnLst>
                                </p:cTn>
                              </p:par>
                              <p:par>
                                <p:cTn id="39" presetID="2" presetClass="exit" presetSubtype="3" fill="hold" grpId="1" nodeType="withEffect" nodePh="1">
                                  <p:stCondLst>
                                    <p:cond delay="0"/>
                                  </p:stCondLst>
                                  <p:endCondLst>
                                    <p:cond evt="begin" delay="0">
                                      <p:tn val="39"/>
                                    </p:cond>
                                  </p:endCondLst>
                                  <p:childTnLst>
                                    <p:anim calcmode="lin" valueType="num">
                                      <p:cBhvr additive="base">
                                        <p:cTn id="40" dur="500"/>
                                        <p:tgtEl>
                                          <p:spTgt spid="3">
                                            <p:txEl>
                                              <p:pRg st="0" end="0"/>
                                            </p:txEl>
                                          </p:spTgt>
                                        </p:tgtEl>
                                        <p:attrNameLst>
                                          <p:attrName>ppt_x</p:attrName>
                                        </p:attrNameLst>
                                      </p:cBhvr>
                                      <p:tavLst>
                                        <p:tav tm="0">
                                          <p:val>
                                            <p:strVal val="ppt_x"/>
                                          </p:val>
                                        </p:tav>
                                        <p:tav tm="100000">
                                          <p:val>
                                            <p:strVal val="1+ppt_w/2"/>
                                          </p:val>
                                        </p:tav>
                                      </p:tavLst>
                                    </p:anim>
                                    <p:anim calcmode="lin" valueType="num">
                                      <p:cBhvr additive="base">
                                        <p:cTn id="41" dur="500"/>
                                        <p:tgtEl>
                                          <p:spTgt spid="3">
                                            <p:txEl>
                                              <p:pRg st="0" end="0"/>
                                            </p:txEl>
                                          </p:spTgt>
                                        </p:tgtEl>
                                        <p:attrNameLst>
                                          <p:attrName>ppt_y</p:attrName>
                                        </p:attrNameLst>
                                      </p:cBhvr>
                                      <p:tavLst>
                                        <p:tav tm="0">
                                          <p:val>
                                            <p:strVal val="ppt_y"/>
                                          </p:val>
                                        </p:tav>
                                        <p:tav tm="100000">
                                          <p:val>
                                            <p:strVal val="0-ppt_h/2"/>
                                          </p:val>
                                        </p:tav>
                                      </p:tavLst>
                                    </p:anim>
                                    <p:set>
                                      <p:cBhvr>
                                        <p:cTn id="42" dur="1" fill="hold">
                                          <p:stCondLst>
                                            <p:cond delay="499"/>
                                          </p:stCondLst>
                                        </p:cTn>
                                        <p:tgtEl>
                                          <p:spTgt spid="3">
                                            <p:txEl>
                                              <p:pRg st="0" end="0"/>
                                            </p:txEl>
                                          </p:spTgt>
                                        </p:tgtEl>
                                        <p:attrNameLst>
                                          <p:attrName>style.visibility</p:attrName>
                                        </p:attrNameLst>
                                      </p:cBhvr>
                                      <p:to>
                                        <p:strVal val="hidden"/>
                                      </p:to>
                                    </p:set>
                                  </p:childTnLst>
                                </p:cTn>
                              </p:par>
                              <p:par>
                                <p:cTn id="43" presetID="2" presetClass="exit" presetSubtype="3" fill="hold" nodeType="withEffect">
                                  <p:stCondLst>
                                    <p:cond delay="0"/>
                                  </p:stCondLst>
                                  <p:childTnLst>
                                    <p:anim calcmode="lin" valueType="num">
                                      <p:cBhvr additive="base">
                                        <p:cTn id="44" dur="500"/>
                                        <p:tgtEl>
                                          <p:spTgt spid="7"/>
                                        </p:tgtEl>
                                        <p:attrNameLst>
                                          <p:attrName>ppt_x</p:attrName>
                                        </p:attrNameLst>
                                      </p:cBhvr>
                                      <p:tavLst>
                                        <p:tav tm="0">
                                          <p:val>
                                            <p:strVal val="ppt_x"/>
                                          </p:val>
                                        </p:tav>
                                        <p:tav tm="100000">
                                          <p:val>
                                            <p:strVal val="1+ppt_w/2"/>
                                          </p:val>
                                        </p:tav>
                                      </p:tavLst>
                                    </p:anim>
                                    <p:anim calcmode="lin" valueType="num">
                                      <p:cBhvr additive="base">
                                        <p:cTn id="45" dur="500"/>
                                        <p:tgtEl>
                                          <p:spTgt spid="7"/>
                                        </p:tgtEl>
                                        <p:attrNameLst>
                                          <p:attrName>ppt_y</p:attrName>
                                        </p:attrNameLst>
                                      </p:cBhvr>
                                      <p:tavLst>
                                        <p:tav tm="0">
                                          <p:val>
                                            <p:strVal val="ppt_y"/>
                                          </p:val>
                                        </p:tav>
                                        <p:tav tm="100000">
                                          <p:val>
                                            <p:strVal val="0-ppt_h/2"/>
                                          </p:val>
                                        </p:tav>
                                      </p:tavLst>
                                    </p:anim>
                                    <p:set>
                                      <p:cBhvr>
                                        <p:cTn id="46" dur="1" fill="hold">
                                          <p:stCondLst>
                                            <p:cond delay="499"/>
                                          </p:stCondLst>
                                        </p:cTn>
                                        <p:tgtEl>
                                          <p:spTgt spid="7"/>
                                        </p:tgtEl>
                                        <p:attrNameLst>
                                          <p:attrName>style.visibility</p:attrName>
                                        </p:attrNameLst>
                                      </p:cBhvr>
                                      <p:to>
                                        <p:strVal val="hidden"/>
                                      </p:to>
                                    </p:set>
                                  </p:childTnLst>
                                </p:cTn>
                              </p:par>
                              <p:par>
                                <p:cTn id="47" presetID="2" presetClass="exit" presetSubtype="3" fill="hold" nodeType="withEffect">
                                  <p:stCondLst>
                                    <p:cond delay="0"/>
                                  </p:stCondLst>
                                  <p:childTnLst>
                                    <p:anim calcmode="lin" valueType="num">
                                      <p:cBhvr additive="base">
                                        <p:cTn id="48" dur="500"/>
                                        <p:tgtEl>
                                          <p:spTgt spid="14"/>
                                        </p:tgtEl>
                                        <p:attrNameLst>
                                          <p:attrName>ppt_x</p:attrName>
                                        </p:attrNameLst>
                                      </p:cBhvr>
                                      <p:tavLst>
                                        <p:tav tm="0">
                                          <p:val>
                                            <p:strVal val="ppt_x"/>
                                          </p:val>
                                        </p:tav>
                                        <p:tav tm="100000">
                                          <p:val>
                                            <p:strVal val="1+ppt_w/2"/>
                                          </p:val>
                                        </p:tav>
                                      </p:tavLst>
                                    </p:anim>
                                    <p:anim calcmode="lin" valueType="num">
                                      <p:cBhvr additive="base">
                                        <p:cTn id="49" dur="500"/>
                                        <p:tgtEl>
                                          <p:spTgt spid="14"/>
                                        </p:tgtEl>
                                        <p:attrNameLst>
                                          <p:attrName>ppt_y</p:attrName>
                                        </p:attrNameLst>
                                      </p:cBhvr>
                                      <p:tavLst>
                                        <p:tav tm="0">
                                          <p:val>
                                            <p:strVal val="ppt_y"/>
                                          </p:val>
                                        </p:tav>
                                        <p:tav tm="100000">
                                          <p:val>
                                            <p:strVal val="0-ppt_h/2"/>
                                          </p:val>
                                        </p:tav>
                                      </p:tavLst>
                                    </p:anim>
                                    <p:set>
                                      <p:cBhvr>
                                        <p:cTn id="50" dur="1" fill="hold">
                                          <p:stCondLst>
                                            <p:cond delay="499"/>
                                          </p:stCondLst>
                                        </p:cTn>
                                        <p:tgtEl>
                                          <p:spTgt spid="14"/>
                                        </p:tgtEl>
                                        <p:attrNameLst>
                                          <p:attrName>style.visibility</p:attrName>
                                        </p:attrNameLst>
                                      </p:cBhvr>
                                      <p:to>
                                        <p:strVal val="hidden"/>
                                      </p:to>
                                    </p:set>
                                  </p:childTnLst>
                                </p:cTn>
                              </p:par>
                              <p:par>
                                <p:cTn id="51" presetID="2" presetClass="exit" presetSubtype="3" fill="hold" grpId="1" nodeType="withEffect">
                                  <p:stCondLst>
                                    <p:cond delay="0"/>
                                  </p:stCondLst>
                                  <p:childTnLst>
                                    <p:anim calcmode="lin" valueType="num">
                                      <p:cBhvr additive="base">
                                        <p:cTn id="52" dur="500"/>
                                        <p:tgtEl>
                                          <p:spTgt spid="2"/>
                                        </p:tgtEl>
                                        <p:attrNameLst>
                                          <p:attrName>ppt_x</p:attrName>
                                        </p:attrNameLst>
                                      </p:cBhvr>
                                      <p:tavLst>
                                        <p:tav tm="0">
                                          <p:val>
                                            <p:strVal val="ppt_x"/>
                                          </p:val>
                                        </p:tav>
                                        <p:tav tm="100000">
                                          <p:val>
                                            <p:strVal val="1+ppt_w/2"/>
                                          </p:val>
                                        </p:tav>
                                      </p:tavLst>
                                    </p:anim>
                                    <p:anim calcmode="lin" valueType="num">
                                      <p:cBhvr additive="base">
                                        <p:cTn id="53" dur="500"/>
                                        <p:tgtEl>
                                          <p:spTgt spid="2"/>
                                        </p:tgtEl>
                                        <p:attrNameLst>
                                          <p:attrName>ppt_y</p:attrName>
                                        </p:attrNameLst>
                                      </p:cBhvr>
                                      <p:tavLst>
                                        <p:tav tm="0">
                                          <p:val>
                                            <p:strVal val="ppt_y"/>
                                          </p:val>
                                        </p:tav>
                                        <p:tav tm="100000">
                                          <p:val>
                                            <p:strVal val="0-ppt_h/2"/>
                                          </p:val>
                                        </p:tav>
                                      </p:tavLst>
                                    </p:anim>
                                    <p:set>
                                      <p:cBhvr>
                                        <p:cTn id="5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2" grpId="0" animBg="1"/>
      <p:bldP spid="12" grpId="1" animBg="1"/>
      <p:bldP spid="2" grpId="0"/>
      <p:bldP spid="2" grpId="1"/>
      <p:bldP spid="3" grpId="0" build="p"/>
      <p:bldP spid="3" grpI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1"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84E1BE-DF73-43DE-935F-1C41757F31B8}"/>
              </a:ext>
            </a:extLst>
          </p:cNvPr>
          <p:cNvSpPr>
            <a:spLocks noGrp="1"/>
          </p:cNvSpPr>
          <p:nvPr>
            <p:ph type="title"/>
          </p:nvPr>
        </p:nvSpPr>
        <p:spPr>
          <a:xfrm>
            <a:off x="483798" y="1463040"/>
            <a:ext cx="2847230" cy="2690949"/>
          </a:xfrm>
        </p:spPr>
        <p:txBody>
          <a:bodyPr anchor="t">
            <a:normAutofit/>
          </a:bodyPr>
          <a:lstStyle/>
          <a:p>
            <a:r>
              <a:rPr lang="en-US" sz="4200" dirty="0"/>
              <a:t>Objective</a:t>
            </a:r>
          </a:p>
        </p:txBody>
      </p:sp>
      <p:grpSp>
        <p:nvGrpSpPr>
          <p:cNvPr id="182"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250" y="4415246"/>
            <a:ext cx="8986749" cy="2087795"/>
            <a:chOff x="143163" y="5763486"/>
            <a:chExt cx="11982332" cy="739555"/>
          </a:xfrm>
        </p:grpSpPr>
        <p:sp>
          <p:nvSpPr>
            <p:cNvPr id="183"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4"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85"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0279" y="587829"/>
            <a:ext cx="4878975"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Content Placeholder 2">
            <a:extLst>
              <a:ext uri="{FF2B5EF4-FFF2-40B4-BE49-F238E27FC236}">
                <a16:creationId xmlns:a16="http://schemas.microsoft.com/office/drawing/2014/main" id="{B96F7385-8EF1-4A55-9FEE-FD1522C3B843}"/>
              </a:ext>
            </a:extLst>
          </p:cNvPr>
          <p:cNvSpPr>
            <a:spLocks noGrp="1"/>
          </p:cNvSpPr>
          <p:nvPr>
            <p:ph idx="1"/>
          </p:nvPr>
        </p:nvSpPr>
        <p:spPr>
          <a:xfrm>
            <a:off x="4242163" y="1463039"/>
            <a:ext cx="4156790" cy="4300447"/>
          </a:xfrm>
        </p:spPr>
        <p:txBody>
          <a:bodyPr anchor="t">
            <a:normAutofit fontScale="92500" lnSpcReduction="20000"/>
          </a:bodyPr>
          <a:lstStyle/>
          <a:p>
            <a:pPr>
              <a:buFont typeface="Arial" panose="020B0604020202020204" pitchFamily="34" charset="0"/>
              <a:buChar char="•"/>
            </a:pPr>
            <a:r>
              <a:rPr lang="en-GB" sz="2400" dirty="0">
                <a:latin typeface="Helvetica" panose="020B0604020202030204" pitchFamily="34" charset="0"/>
                <a:ea typeface="+mn-lt"/>
                <a:cs typeface="+mn-lt"/>
              </a:rPr>
              <a:t>The objective of this project is to find the reversal distance when Gene rearranges to form another gene.</a:t>
            </a:r>
          </a:p>
          <a:p>
            <a:pPr>
              <a:buFont typeface="Arial" panose="020B0604020202020204" pitchFamily="34" charset="0"/>
              <a:buChar char="•"/>
            </a:pPr>
            <a:r>
              <a:rPr lang="en-GB" sz="2400" dirty="0">
                <a:latin typeface="Helvetica" panose="020B0604020202030204" pitchFamily="34" charset="0"/>
                <a:ea typeface="+mn-lt"/>
                <a:cs typeface="+mn-lt"/>
              </a:rPr>
              <a:t>In this project we have discussed what is reversal distance problem and its approach for finding the reversal distance.</a:t>
            </a:r>
          </a:p>
          <a:p>
            <a:pPr>
              <a:buFont typeface="Arial" panose="020B0604020202020204" pitchFamily="34" charset="0"/>
              <a:buChar char="•"/>
            </a:pPr>
            <a:r>
              <a:rPr lang="en-GB" sz="2400" dirty="0">
                <a:latin typeface="Helvetica" panose="020B0604020202030204" pitchFamily="34" charset="0"/>
                <a:ea typeface="+mn-lt"/>
                <a:cs typeface="+mn-lt"/>
              </a:rPr>
              <a:t>Also discussed the other approaches for which has the lower time complexity when compares to the naïve approaches.</a:t>
            </a:r>
            <a:endParaRPr lang="en-US" sz="2400" dirty="0">
              <a:latin typeface="Helvetica" panose="020B0604020202030204" pitchFamily="34" charset="0"/>
              <a:ea typeface="+mn-lt"/>
              <a:cs typeface="+mn-lt"/>
            </a:endParaRPr>
          </a:p>
          <a:p>
            <a:pPr>
              <a:buFont typeface="Arial" panose="020B0604020202020204" pitchFamily="34" charset="0"/>
              <a:buChar char="•"/>
            </a:pPr>
            <a:endParaRPr lang="en-GB" sz="2400" dirty="0">
              <a:latin typeface="Helvetica" panose="020B0604020202030204" pitchFamily="34" charset="0"/>
              <a:ea typeface="+mn-lt"/>
              <a:cs typeface="Calibri" panose="020F0502020204030204"/>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86">
                                            <p:txEl>
                                              <p:pRg st="0" end="0"/>
                                            </p:txEl>
                                          </p:spTgt>
                                        </p:tgtEl>
                                        <p:attrNameLst>
                                          <p:attrName>style.visibility</p:attrName>
                                        </p:attrNameLst>
                                      </p:cBhvr>
                                      <p:to>
                                        <p:strVal val="visible"/>
                                      </p:to>
                                    </p:set>
                                    <p:animEffect transition="in" filter="wipe(up)">
                                      <p:cBhvr>
                                        <p:cTn id="13" dur="500"/>
                                        <p:tgtEl>
                                          <p:spTgt spid="18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86">
                                            <p:txEl>
                                              <p:pRg st="1" end="1"/>
                                            </p:txEl>
                                          </p:spTgt>
                                        </p:tgtEl>
                                        <p:attrNameLst>
                                          <p:attrName>style.visibility</p:attrName>
                                        </p:attrNameLst>
                                      </p:cBhvr>
                                      <p:to>
                                        <p:strVal val="visible"/>
                                      </p:to>
                                    </p:set>
                                    <p:animEffect transition="in" filter="wipe(up)">
                                      <p:cBhvr>
                                        <p:cTn id="18" dur="500"/>
                                        <p:tgtEl>
                                          <p:spTgt spid="18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86">
                                            <p:txEl>
                                              <p:pRg st="2" end="2"/>
                                            </p:txEl>
                                          </p:spTgt>
                                        </p:tgtEl>
                                        <p:attrNameLst>
                                          <p:attrName>style.visibility</p:attrName>
                                        </p:attrNameLst>
                                      </p:cBhvr>
                                      <p:to>
                                        <p:strVal val="visible"/>
                                      </p:to>
                                    </p:set>
                                    <p:animEffect transition="in" filter="wipe(up)">
                                      <p:cBhvr>
                                        <p:cTn id="23" dur="500"/>
                                        <p:tgtEl>
                                          <p:spTgt spid="186">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xit" presetSubtype="4" fill="hold" grpId="1" nodeType="clickEffect">
                                  <p:stCondLst>
                                    <p:cond delay="0"/>
                                  </p:stCondLst>
                                  <p:childTnLst>
                                    <p:animEffect transition="out" filter="wipe(down)">
                                      <p:cBhvr>
                                        <p:cTn id="27" dur="500"/>
                                        <p:tgtEl>
                                          <p:spTgt spid="2"/>
                                        </p:tgtEl>
                                      </p:cBhvr>
                                    </p:animEffect>
                                    <p:set>
                                      <p:cBhvr>
                                        <p:cTn id="28" dur="1" fill="hold">
                                          <p:stCondLst>
                                            <p:cond delay="499"/>
                                          </p:stCondLst>
                                        </p:cTn>
                                        <p:tgtEl>
                                          <p:spTgt spid="2"/>
                                        </p:tgtEl>
                                        <p:attrNameLst>
                                          <p:attrName>style.visibility</p:attrName>
                                        </p:attrNameLst>
                                      </p:cBhvr>
                                      <p:to>
                                        <p:strVal val="hidden"/>
                                      </p:to>
                                    </p:set>
                                  </p:childTnLst>
                                </p:cTn>
                              </p:par>
                              <p:par>
                                <p:cTn id="29" presetID="22" presetClass="exit" presetSubtype="4" fill="hold" grpId="1" nodeType="withEffect">
                                  <p:stCondLst>
                                    <p:cond delay="0"/>
                                  </p:stCondLst>
                                  <p:childTnLst>
                                    <p:animEffect transition="out" filter="wipe(down)">
                                      <p:cBhvr>
                                        <p:cTn id="30" dur="500"/>
                                        <p:tgtEl>
                                          <p:spTgt spid="186">
                                            <p:txEl>
                                              <p:pRg st="0" end="0"/>
                                            </p:txEl>
                                          </p:spTgt>
                                        </p:tgtEl>
                                      </p:cBhvr>
                                    </p:animEffect>
                                    <p:set>
                                      <p:cBhvr>
                                        <p:cTn id="31" dur="1" fill="hold">
                                          <p:stCondLst>
                                            <p:cond delay="499"/>
                                          </p:stCondLst>
                                        </p:cTn>
                                        <p:tgtEl>
                                          <p:spTgt spid="186">
                                            <p:txEl>
                                              <p:pRg st="0" end="0"/>
                                            </p:txEl>
                                          </p:spTgt>
                                        </p:tgtEl>
                                        <p:attrNameLst>
                                          <p:attrName>style.visibility</p:attrName>
                                        </p:attrNameLst>
                                      </p:cBhvr>
                                      <p:to>
                                        <p:strVal val="hidden"/>
                                      </p:to>
                                    </p:set>
                                  </p:childTnLst>
                                </p:cTn>
                              </p:par>
                              <p:par>
                                <p:cTn id="32" presetID="22" presetClass="exit" presetSubtype="4" fill="hold" grpId="1" nodeType="withEffect">
                                  <p:stCondLst>
                                    <p:cond delay="0"/>
                                  </p:stCondLst>
                                  <p:childTnLst>
                                    <p:animEffect transition="out" filter="wipe(down)">
                                      <p:cBhvr>
                                        <p:cTn id="33" dur="500"/>
                                        <p:tgtEl>
                                          <p:spTgt spid="186">
                                            <p:txEl>
                                              <p:pRg st="1" end="1"/>
                                            </p:txEl>
                                          </p:spTgt>
                                        </p:tgtEl>
                                      </p:cBhvr>
                                    </p:animEffect>
                                    <p:set>
                                      <p:cBhvr>
                                        <p:cTn id="34" dur="1" fill="hold">
                                          <p:stCondLst>
                                            <p:cond delay="499"/>
                                          </p:stCondLst>
                                        </p:cTn>
                                        <p:tgtEl>
                                          <p:spTgt spid="186">
                                            <p:txEl>
                                              <p:pRg st="1" end="1"/>
                                            </p:txEl>
                                          </p:spTgt>
                                        </p:tgtEl>
                                        <p:attrNameLst>
                                          <p:attrName>style.visibility</p:attrName>
                                        </p:attrNameLst>
                                      </p:cBhvr>
                                      <p:to>
                                        <p:strVal val="hidden"/>
                                      </p:to>
                                    </p:set>
                                  </p:childTnLst>
                                </p:cTn>
                              </p:par>
                              <p:par>
                                <p:cTn id="35" presetID="22" presetClass="exit" presetSubtype="4" fill="hold" grpId="1" nodeType="withEffect">
                                  <p:stCondLst>
                                    <p:cond delay="0"/>
                                  </p:stCondLst>
                                  <p:childTnLst>
                                    <p:animEffect transition="out" filter="wipe(down)">
                                      <p:cBhvr>
                                        <p:cTn id="36" dur="500"/>
                                        <p:tgtEl>
                                          <p:spTgt spid="186">
                                            <p:txEl>
                                              <p:pRg st="2" end="2"/>
                                            </p:txEl>
                                          </p:spTgt>
                                        </p:tgtEl>
                                      </p:cBhvr>
                                    </p:animEffect>
                                    <p:set>
                                      <p:cBhvr>
                                        <p:cTn id="37" dur="1" fill="hold">
                                          <p:stCondLst>
                                            <p:cond delay="499"/>
                                          </p:stCondLst>
                                        </p:cTn>
                                        <p:tgtEl>
                                          <p:spTgt spid="186">
                                            <p:txEl>
                                              <p:pRg st="2" end="2"/>
                                            </p:txEl>
                                          </p:spTgt>
                                        </p:tgtEl>
                                        <p:attrNameLst>
                                          <p:attrName>style.visibility</p:attrName>
                                        </p:attrNameLst>
                                      </p:cBhvr>
                                      <p:to>
                                        <p:strVal val="hidden"/>
                                      </p:to>
                                    </p:set>
                                  </p:childTnLst>
                                </p:cTn>
                              </p:par>
                              <p:par>
                                <p:cTn id="38" presetID="22" presetClass="exit" presetSubtype="4" fill="hold" grpId="0" nodeType="withEffect">
                                  <p:stCondLst>
                                    <p:cond delay="0"/>
                                  </p:stCondLst>
                                  <p:childTnLst>
                                    <p:animEffect transition="out" filter="wipe(down)">
                                      <p:cBhvr>
                                        <p:cTn id="39" dur="500"/>
                                        <p:tgtEl>
                                          <p:spTgt spid="181"/>
                                        </p:tgtEl>
                                      </p:cBhvr>
                                    </p:animEffect>
                                    <p:set>
                                      <p:cBhvr>
                                        <p:cTn id="40" dur="1" fill="hold">
                                          <p:stCondLst>
                                            <p:cond delay="499"/>
                                          </p:stCondLst>
                                        </p:cTn>
                                        <p:tgtEl>
                                          <p:spTgt spid="181"/>
                                        </p:tgtEl>
                                        <p:attrNameLst>
                                          <p:attrName>style.visibility</p:attrName>
                                        </p:attrNameLst>
                                      </p:cBhvr>
                                      <p:to>
                                        <p:strVal val="hidden"/>
                                      </p:to>
                                    </p:set>
                                  </p:childTnLst>
                                </p:cTn>
                              </p:par>
                              <p:par>
                                <p:cTn id="41" presetID="22" presetClass="exit" presetSubtype="4" fill="hold" nodeType="withEffect">
                                  <p:stCondLst>
                                    <p:cond delay="0"/>
                                  </p:stCondLst>
                                  <p:childTnLst>
                                    <p:animEffect transition="out" filter="wipe(down)">
                                      <p:cBhvr>
                                        <p:cTn id="42" dur="500"/>
                                        <p:tgtEl>
                                          <p:spTgt spid="182"/>
                                        </p:tgtEl>
                                      </p:cBhvr>
                                    </p:animEffect>
                                    <p:set>
                                      <p:cBhvr>
                                        <p:cTn id="43" dur="1" fill="hold">
                                          <p:stCondLst>
                                            <p:cond delay="499"/>
                                          </p:stCondLst>
                                        </p:cTn>
                                        <p:tgtEl>
                                          <p:spTgt spid="182"/>
                                        </p:tgtEl>
                                        <p:attrNameLst>
                                          <p:attrName>style.visibility</p:attrName>
                                        </p:attrNameLst>
                                      </p:cBhvr>
                                      <p:to>
                                        <p:strVal val="hidden"/>
                                      </p:to>
                                    </p:set>
                                  </p:childTnLst>
                                </p:cTn>
                              </p:par>
                              <p:par>
                                <p:cTn id="44" presetID="22" presetClass="exit" presetSubtype="4" fill="hold" grpId="0" nodeType="withEffect">
                                  <p:stCondLst>
                                    <p:cond delay="0"/>
                                  </p:stCondLst>
                                  <p:childTnLst>
                                    <p:animEffect transition="out" filter="wipe(down)">
                                      <p:cBhvr>
                                        <p:cTn id="45" dur="500"/>
                                        <p:tgtEl>
                                          <p:spTgt spid="185"/>
                                        </p:tgtEl>
                                      </p:cBhvr>
                                    </p:animEffect>
                                    <p:set>
                                      <p:cBhvr>
                                        <p:cTn id="46" dur="1" fill="hold">
                                          <p:stCondLst>
                                            <p:cond delay="499"/>
                                          </p:stCondLst>
                                        </p:cTn>
                                        <p:tgtEl>
                                          <p:spTgt spid="1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animBg="1"/>
      <p:bldP spid="2" grpId="0"/>
      <p:bldP spid="2" grpId="1"/>
      <p:bldP spid="185" grpId="0" animBg="1"/>
      <p:bldP spid="186" grpId="0" uiExpand="1" build="p"/>
      <p:bldP spid="186" grpId="1"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5">
            <a:extLst>
              <a:ext uri="{FF2B5EF4-FFF2-40B4-BE49-F238E27FC236}">
                <a16:creationId xmlns:a16="http://schemas.microsoft.com/office/drawing/2014/main" id="{436F1F25-1CB2-4DE8-9C9A-08C2A1C77F01}"/>
              </a:ext>
            </a:extLst>
          </p:cNvPr>
          <p:cNvPicPr>
            <a:picLocks noChangeAspect="1"/>
          </p:cNvPicPr>
          <p:nvPr/>
        </p:nvPicPr>
        <p:blipFill rotWithShape="1">
          <a:blip r:embed="rId3">
            <a:alphaModFix amt="35000"/>
          </a:blip>
          <a:srcRect l="14000" r="-1" b="-1"/>
          <a:stretch/>
        </p:blipFill>
        <p:spPr>
          <a:xfrm>
            <a:off x="20" y="10"/>
            <a:ext cx="9143980" cy="6857990"/>
          </a:xfrm>
          <a:prstGeom prst="rect">
            <a:avLst/>
          </a:prstGeom>
        </p:spPr>
      </p:pic>
      <p:sp>
        <p:nvSpPr>
          <p:cNvPr id="2" name="Title 1">
            <a:extLst>
              <a:ext uri="{FF2B5EF4-FFF2-40B4-BE49-F238E27FC236}">
                <a16:creationId xmlns:a16="http://schemas.microsoft.com/office/drawing/2014/main" id="{3A3FC4D0-79DB-4382-BA07-D5E159A4E4F9}"/>
              </a:ext>
            </a:extLst>
          </p:cNvPr>
          <p:cNvSpPr>
            <a:spLocks noGrp="1"/>
          </p:cNvSpPr>
          <p:nvPr>
            <p:ph type="title"/>
          </p:nvPr>
        </p:nvSpPr>
        <p:spPr>
          <a:xfrm>
            <a:off x="628650" y="61124"/>
            <a:ext cx="7886700" cy="1325563"/>
          </a:xfrm>
        </p:spPr>
        <p:txBody>
          <a:bodyPr>
            <a:normAutofit/>
          </a:bodyPr>
          <a:lstStyle/>
          <a:p>
            <a:r>
              <a:rPr lang="en-US" dirty="0">
                <a:solidFill>
                  <a:srgbClr val="FFFFFF"/>
                </a:solidFill>
              </a:rPr>
              <a:t>Introduction</a:t>
            </a:r>
          </a:p>
        </p:txBody>
      </p:sp>
      <p:graphicFrame>
        <p:nvGraphicFramePr>
          <p:cNvPr id="24" name="Content Placeholder 2">
            <a:extLst>
              <a:ext uri="{FF2B5EF4-FFF2-40B4-BE49-F238E27FC236}">
                <a16:creationId xmlns:a16="http://schemas.microsoft.com/office/drawing/2014/main" id="{253833DC-7A47-4FCB-AEB4-B68D2F327D17}"/>
              </a:ext>
            </a:extLst>
          </p:cNvPr>
          <p:cNvGraphicFramePr>
            <a:graphicFrameLocks noGrp="1"/>
          </p:cNvGraphicFramePr>
          <p:nvPr>
            <p:ph idx="1"/>
            <p:extLst>
              <p:ext uri="{D42A27DB-BD31-4B8C-83A1-F6EECF244321}">
                <p14:modId xmlns:p14="http://schemas.microsoft.com/office/powerpoint/2010/main" val="1858118329"/>
              </p:ext>
            </p:extLst>
          </p:nvPr>
        </p:nvGraphicFramePr>
        <p:xfrm>
          <a:off x="628650" y="457200"/>
          <a:ext cx="7886700" cy="55776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
                                            <p:graphicEl>
                                              <a:dgm id="{BF2E3740-0CE2-4393-9353-60AFEEFEFF70}"/>
                                            </p:graphicEl>
                                          </p:spTgt>
                                        </p:tgtEl>
                                        <p:attrNameLst>
                                          <p:attrName>style.visibility</p:attrName>
                                        </p:attrNameLst>
                                      </p:cBhvr>
                                      <p:to>
                                        <p:strVal val="visible"/>
                                      </p:to>
                                    </p:set>
                                    <p:animEffect transition="in" filter="wipe(up)">
                                      <p:cBhvr>
                                        <p:cTn id="7" dur="500"/>
                                        <p:tgtEl>
                                          <p:spTgt spid="24">
                                            <p:graphicEl>
                                              <a:dgm id="{BF2E3740-0CE2-4393-9353-60AFEEFEFF70}"/>
                                            </p:graphic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4">
                                            <p:graphicEl>
                                              <a:dgm id="{AEC7EF45-BEEC-4FCB-A7BE-84DE5778932E}"/>
                                            </p:graphicEl>
                                          </p:spTgt>
                                        </p:tgtEl>
                                        <p:attrNameLst>
                                          <p:attrName>style.visibility</p:attrName>
                                        </p:attrNameLst>
                                      </p:cBhvr>
                                      <p:to>
                                        <p:strVal val="visible"/>
                                      </p:to>
                                    </p:set>
                                    <p:animEffect transition="in" filter="wipe(up)">
                                      <p:cBhvr>
                                        <p:cTn id="10" dur="500"/>
                                        <p:tgtEl>
                                          <p:spTgt spid="24">
                                            <p:graphicEl>
                                              <a:dgm id="{AEC7EF45-BEEC-4FCB-A7BE-84DE5778932E}"/>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4">
                                            <p:graphicEl>
                                              <a:dgm id="{C62616DC-EDD6-4627-89E1-E3F9230040AC}"/>
                                            </p:graphicEl>
                                          </p:spTgt>
                                        </p:tgtEl>
                                        <p:attrNameLst>
                                          <p:attrName>style.visibility</p:attrName>
                                        </p:attrNameLst>
                                      </p:cBhvr>
                                      <p:to>
                                        <p:strVal val="visible"/>
                                      </p:to>
                                    </p:set>
                                    <p:animEffect transition="in" filter="wipe(up)">
                                      <p:cBhvr>
                                        <p:cTn id="15" dur="500"/>
                                        <p:tgtEl>
                                          <p:spTgt spid="24">
                                            <p:graphicEl>
                                              <a:dgm id="{C62616DC-EDD6-4627-89E1-E3F9230040AC}"/>
                                            </p:graphic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4">
                                            <p:graphicEl>
                                              <a:dgm id="{A8C2EE6B-837E-4FA8-9AAC-47F144B3D54F}"/>
                                            </p:graphicEl>
                                          </p:spTgt>
                                        </p:tgtEl>
                                        <p:attrNameLst>
                                          <p:attrName>style.visibility</p:attrName>
                                        </p:attrNameLst>
                                      </p:cBhvr>
                                      <p:to>
                                        <p:strVal val="visible"/>
                                      </p:to>
                                    </p:set>
                                    <p:animEffect transition="in" filter="wipe(up)">
                                      <p:cBhvr>
                                        <p:cTn id="18" dur="500"/>
                                        <p:tgtEl>
                                          <p:spTgt spid="24">
                                            <p:graphicEl>
                                              <a:dgm id="{A8C2EE6B-837E-4FA8-9AAC-47F144B3D54F}"/>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4">
                                            <p:graphicEl>
                                              <a:dgm id="{098276B8-D88A-4FB7-AF52-3943A99289C6}"/>
                                            </p:graphicEl>
                                          </p:spTgt>
                                        </p:tgtEl>
                                        <p:attrNameLst>
                                          <p:attrName>style.visibility</p:attrName>
                                        </p:attrNameLst>
                                      </p:cBhvr>
                                      <p:to>
                                        <p:strVal val="visible"/>
                                      </p:to>
                                    </p:set>
                                    <p:animEffect transition="in" filter="wipe(up)">
                                      <p:cBhvr>
                                        <p:cTn id="23" dur="500"/>
                                        <p:tgtEl>
                                          <p:spTgt spid="24">
                                            <p:graphicEl>
                                              <a:dgm id="{098276B8-D88A-4FB7-AF52-3943A99289C6}"/>
                                            </p:graphic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4">
                                            <p:graphicEl>
                                              <a:dgm id="{66F92E72-31B3-4563-92B1-202D190E7AE3}"/>
                                            </p:graphicEl>
                                          </p:spTgt>
                                        </p:tgtEl>
                                        <p:attrNameLst>
                                          <p:attrName>style.visibility</p:attrName>
                                        </p:attrNameLst>
                                      </p:cBhvr>
                                      <p:to>
                                        <p:strVal val="visible"/>
                                      </p:to>
                                    </p:set>
                                    <p:animEffect transition="in" filter="wipe(up)">
                                      <p:cBhvr>
                                        <p:cTn id="26" dur="500"/>
                                        <p:tgtEl>
                                          <p:spTgt spid="24">
                                            <p:graphicEl>
                                              <a:dgm id="{66F92E72-31B3-4563-92B1-202D190E7AE3}"/>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4">
                                            <p:graphicEl>
                                              <a:dgm id="{142D7E0B-15B2-4BF6-9E92-F3AAD956D784}"/>
                                            </p:graphicEl>
                                          </p:spTgt>
                                        </p:tgtEl>
                                        <p:attrNameLst>
                                          <p:attrName>style.visibility</p:attrName>
                                        </p:attrNameLst>
                                      </p:cBhvr>
                                      <p:to>
                                        <p:strVal val="visible"/>
                                      </p:to>
                                    </p:set>
                                    <p:animEffect transition="in" filter="wipe(up)">
                                      <p:cBhvr>
                                        <p:cTn id="31" dur="500"/>
                                        <p:tgtEl>
                                          <p:spTgt spid="24">
                                            <p:graphicEl>
                                              <a:dgm id="{142D7E0B-15B2-4BF6-9E92-F3AAD956D784}"/>
                                            </p:graphic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24">
                                            <p:graphicEl>
                                              <a:dgm id="{B679B07B-0274-4A70-BF71-F832FB6A02AB}"/>
                                            </p:graphicEl>
                                          </p:spTgt>
                                        </p:tgtEl>
                                        <p:attrNameLst>
                                          <p:attrName>style.visibility</p:attrName>
                                        </p:attrNameLst>
                                      </p:cBhvr>
                                      <p:to>
                                        <p:strVal val="visible"/>
                                      </p:to>
                                    </p:set>
                                    <p:animEffect transition="in" filter="wipe(up)">
                                      <p:cBhvr>
                                        <p:cTn id="34" dur="500"/>
                                        <p:tgtEl>
                                          <p:spTgt spid="24">
                                            <p:graphicEl>
                                              <a:dgm id="{B679B07B-0274-4A70-BF71-F832FB6A02AB}"/>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4">
                                            <p:graphicEl>
                                              <a:dgm id="{F6DC2271-B12C-4738-930D-737329BBEE0C}"/>
                                            </p:graphicEl>
                                          </p:spTgt>
                                        </p:tgtEl>
                                        <p:attrNameLst>
                                          <p:attrName>style.visibility</p:attrName>
                                        </p:attrNameLst>
                                      </p:cBhvr>
                                      <p:to>
                                        <p:strVal val="visible"/>
                                      </p:to>
                                    </p:set>
                                    <p:animEffect transition="in" filter="wipe(up)">
                                      <p:cBhvr>
                                        <p:cTn id="39" dur="500"/>
                                        <p:tgtEl>
                                          <p:spTgt spid="24">
                                            <p:graphicEl>
                                              <a:dgm id="{F6DC2271-B12C-4738-930D-737329BBEE0C}"/>
                                            </p:graphicEl>
                                          </p:spTgt>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24">
                                            <p:graphicEl>
                                              <a:dgm id="{AA5EAC9D-E480-4EE8-BA77-10A705CC95EC}"/>
                                            </p:graphicEl>
                                          </p:spTgt>
                                        </p:tgtEl>
                                        <p:attrNameLst>
                                          <p:attrName>style.visibility</p:attrName>
                                        </p:attrNameLst>
                                      </p:cBhvr>
                                      <p:to>
                                        <p:strVal val="visible"/>
                                      </p:to>
                                    </p:set>
                                    <p:animEffect transition="in" filter="wipe(up)">
                                      <p:cBhvr>
                                        <p:cTn id="42" dur="500"/>
                                        <p:tgtEl>
                                          <p:spTgt spid="24">
                                            <p:graphicEl>
                                              <a:dgm id="{AA5EAC9D-E480-4EE8-BA77-10A705CC95EC}"/>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xit" presetSubtype="1" fill="hold" grpId="1" nodeType="clickEffect">
                                  <p:stCondLst>
                                    <p:cond delay="0"/>
                                  </p:stCondLst>
                                  <p:childTnLst>
                                    <p:animEffect transition="out" filter="wipe(up)">
                                      <p:cBhvr>
                                        <p:cTn id="46" dur="500"/>
                                        <p:tgtEl>
                                          <p:spTgt spid="24">
                                            <p:graphicEl>
                                              <a:dgm id="{BF2E3740-0CE2-4393-9353-60AFEEFEFF70}"/>
                                            </p:graphicEl>
                                          </p:spTgt>
                                        </p:tgtEl>
                                      </p:cBhvr>
                                    </p:animEffect>
                                    <p:set>
                                      <p:cBhvr>
                                        <p:cTn id="47" dur="1" fill="hold">
                                          <p:stCondLst>
                                            <p:cond delay="499"/>
                                          </p:stCondLst>
                                        </p:cTn>
                                        <p:tgtEl>
                                          <p:spTgt spid="24">
                                            <p:graphicEl>
                                              <a:dgm id="{BF2E3740-0CE2-4393-9353-60AFEEFEFF70}"/>
                                            </p:graphicEl>
                                          </p:spTgt>
                                        </p:tgtEl>
                                        <p:attrNameLst>
                                          <p:attrName>style.visibility</p:attrName>
                                        </p:attrNameLst>
                                      </p:cBhvr>
                                      <p:to>
                                        <p:strVal val="hidden"/>
                                      </p:to>
                                    </p:set>
                                  </p:childTnLst>
                                </p:cTn>
                              </p:par>
                              <p:par>
                                <p:cTn id="48" presetID="22" presetClass="exit" presetSubtype="1" fill="hold" grpId="1" nodeType="withEffect">
                                  <p:stCondLst>
                                    <p:cond delay="0"/>
                                  </p:stCondLst>
                                  <p:childTnLst>
                                    <p:animEffect transition="out" filter="wipe(up)">
                                      <p:cBhvr>
                                        <p:cTn id="49" dur="500"/>
                                        <p:tgtEl>
                                          <p:spTgt spid="24">
                                            <p:graphicEl>
                                              <a:dgm id="{AEC7EF45-BEEC-4FCB-A7BE-84DE5778932E}"/>
                                            </p:graphicEl>
                                          </p:spTgt>
                                        </p:tgtEl>
                                      </p:cBhvr>
                                    </p:animEffect>
                                    <p:set>
                                      <p:cBhvr>
                                        <p:cTn id="50" dur="1" fill="hold">
                                          <p:stCondLst>
                                            <p:cond delay="499"/>
                                          </p:stCondLst>
                                        </p:cTn>
                                        <p:tgtEl>
                                          <p:spTgt spid="24">
                                            <p:graphicEl>
                                              <a:dgm id="{AEC7EF45-BEEC-4FCB-A7BE-84DE5778932E}"/>
                                            </p:graphicEl>
                                          </p:spTgt>
                                        </p:tgtEl>
                                        <p:attrNameLst>
                                          <p:attrName>style.visibility</p:attrName>
                                        </p:attrNameLst>
                                      </p:cBhvr>
                                      <p:to>
                                        <p:strVal val="hidden"/>
                                      </p:to>
                                    </p:set>
                                  </p:childTnLst>
                                </p:cTn>
                              </p:par>
                              <p:par>
                                <p:cTn id="51" presetID="22" presetClass="exit" presetSubtype="1" fill="hold" grpId="1" nodeType="withEffect">
                                  <p:stCondLst>
                                    <p:cond delay="0"/>
                                  </p:stCondLst>
                                  <p:childTnLst>
                                    <p:animEffect transition="out" filter="wipe(up)">
                                      <p:cBhvr>
                                        <p:cTn id="52" dur="500"/>
                                        <p:tgtEl>
                                          <p:spTgt spid="24">
                                            <p:graphicEl>
                                              <a:dgm id="{C62616DC-EDD6-4627-89E1-E3F9230040AC}"/>
                                            </p:graphicEl>
                                          </p:spTgt>
                                        </p:tgtEl>
                                      </p:cBhvr>
                                    </p:animEffect>
                                    <p:set>
                                      <p:cBhvr>
                                        <p:cTn id="53" dur="1" fill="hold">
                                          <p:stCondLst>
                                            <p:cond delay="499"/>
                                          </p:stCondLst>
                                        </p:cTn>
                                        <p:tgtEl>
                                          <p:spTgt spid="24">
                                            <p:graphicEl>
                                              <a:dgm id="{C62616DC-EDD6-4627-89E1-E3F9230040AC}"/>
                                            </p:graphicEl>
                                          </p:spTgt>
                                        </p:tgtEl>
                                        <p:attrNameLst>
                                          <p:attrName>style.visibility</p:attrName>
                                        </p:attrNameLst>
                                      </p:cBhvr>
                                      <p:to>
                                        <p:strVal val="hidden"/>
                                      </p:to>
                                    </p:set>
                                  </p:childTnLst>
                                </p:cTn>
                              </p:par>
                              <p:par>
                                <p:cTn id="54" presetID="22" presetClass="exit" presetSubtype="1" fill="hold" grpId="1" nodeType="withEffect">
                                  <p:stCondLst>
                                    <p:cond delay="0"/>
                                  </p:stCondLst>
                                  <p:childTnLst>
                                    <p:animEffect transition="out" filter="wipe(up)">
                                      <p:cBhvr>
                                        <p:cTn id="55" dur="500"/>
                                        <p:tgtEl>
                                          <p:spTgt spid="24">
                                            <p:graphicEl>
                                              <a:dgm id="{A8C2EE6B-837E-4FA8-9AAC-47F144B3D54F}"/>
                                            </p:graphicEl>
                                          </p:spTgt>
                                        </p:tgtEl>
                                      </p:cBhvr>
                                    </p:animEffect>
                                    <p:set>
                                      <p:cBhvr>
                                        <p:cTn id="56" dur="1" fill="hold">
                                          <p:stCondLst>
                                            <p:cond delay="499"/>
                                          </p:stCondLst>
                                        </p:cTn>
                                        <p:tgtEl>
                                          <p:spTgt spid="24">
                                            <p:graphicEl>
                                              <a:dgm id="{A8C2EE6B-837E-4FA8-9AAC-47F144B3D54F}"/>
                                            </p:graphicEl>
                                          </p:spTgt>
                                        </p:tgtEl>
                                        <p:attrNameLst>
                                          <p:attrName>style.visibility</p:attrName>
                                        </p:attrNameLst>
                                      </p:cBhvr>
                                      <p:to>
                                        <p:strVal val="hidden"/>
                                      </p:to>
                                    </p:set>
                                  </p:childTnLst>
                                </p:cTn>
                              </p:par>
                              <p:par>
                                <p:cTn id="57" presetID="22" presetClass="exit" presetSubtype="1" fill="hold" grpId="1" nodeType="withEffect">
                                  <p:stCondLst>
                                    <p:cond delay="0"/>
                                  </p:stCondLst>
                                  <p:childTnLst>
                                    <p:animEffect transition="out" filter="wipe(up)">
                                      <p:cBhvr>
                                        <p:cTn id="58" dur="500"/>
                                        <p:tgtEl>
                                          <p:spTgt spid="24">
                                            <p:graphicEl>
                                              <a:dgm id="{098276B8-D88A-4FB7-AF52-3943A99289C6}"/>
                                            </p:graphicEl>
                                          </p:spTgt>
                                        </p:tgtEl>
                                      </p:cBhvr>
                                    </p:animEffect>
                                    <p:set>
                                      <p:cBhvr>
                                        <p:cTn id="59" dur="1" fill="hold">
                                          <p:stCondLst>
                                            <p:cond delay="499"/>
                                          </p:stCondLst>
                                        </p:cTn>
                                        <p:tgtEl>
                                          <p:spTgt spid="24">
                                            <p:graphicEl>
                                              <a:dgm id="{098276B8-D88A-4FB7-AF52-3943A99289C6}"/>
                                            </p:graphicEl>
                                          </p:spTgt>
                                        </p:tgtEl>
                                        <p:attrNameLst>
                                          <p:attrName>style.visibility</p:attrName>
                                        </p:attrNameLst>
                                      </p:cBhvr>
                                      <p:to>
                                        <p:strVal val="hidden"/>
                                      </p:to>
                                    </p:set>
                                  </p:childTnLst>
                                </p:cTn>
                              </p:par>
                              <p:par>
                                <p:cTn id="60" presetID="22" presetClass="exit" presetSubtype="1" fill="hold" grpId="1" nodeType="withEffect">
                                  <p:stCondLst>
                                    <p:cond delay="0"/>
                                  </p:stCondLst>
                                  <p:childTnLst>
                                    <p:animEffect transition="out" filter="wipe(up)">
                                      <p:cBhvr>
                                        <p:cTn id="61" dur="500"/>
                                        <p:tgtEl>
                                          <p:spTgt spid="24">
                                            <p:graphicEl>
                                              <a:dgm id="{66F92E72-31B3-4563-92B1-202D190E7AE3}"/>
                                            </p:graphicEl>
                                          </p:spTgt>
                                        </p:tgtEl>
                                      </p:cBhvr>
                                    </p:animEffect>
                                    <p:set>
                                      <p:cBhvr>
                                        <p:cTn id="62" dur="1" fill="hold">
                                          <p:stCondLst>
                                            <p:cond delay="499"/>
                                          </p:stCondLst>
                                        </p:cTn>
                                        <p:tgtEl>
                                          <p:spTgt spid="24">
                                            <p:graphicEl>
                                              <a:dgm id="{66F92E72-31B3-4563-92B1-202D190E7AE3}"/>
                                            </p:graphicEl>
                                          </p:spTgt>
                                        </p:tgtEl>
                                        <p:attrNameLst>
                                          <p:attrName>style.visibility</p:attrName>
                                        </p:attrNameLst>
                                      </p:cBhvr>
                                      <p:to>
                                        <p:strVal val="hidden"/>
                                      </p:to>
                                    </p:set>
                                  </p:childTnLst>
                                </p:cTn>
                              </p:par>
                              <p:par>
                                <p:cTn id="63" presetID="22" presetClass="exit" presetSubtype="1" fill="hold" grpId="1" nodeType="withEffect">
                                  <p:stCondLst>
                                    <p:cond delay="0"/>
                                  </p:stCondLst>
                                  <p:childTnLst>
                                    <p:animEffect transition="out" filter="wipe(up)">
                                      <p:cBhvr>
                                        <p:cTn id="64" dur="500"/>
                                        <p:tgtEl>
                                          <p:spTgt spid="24">
                                            <p:graphicEl>
                                              <a:dgm id="{142D7E0B-15B2-4BF6-9E92-F3AAD956D784}"/>
                                            </p:graphicEl>
                                          </p:spTgt>
                                        </p:tgtEl>
                                      </p:cBhvr>
                                    </p:animEffect>
                                    <p:set>
                                      <p:cBhvr>
                                        <p:cTn id="65" dur="1" fill="hold">
                                          <p:stCondLst>
                                            <p:cond delay="499"/>
                                          </p:stCondLst>
                                        </p:cTn>
                                        <p:tgtEl>
                                          <p:spTgt spid="24">
                                            <p:graphicEl>
                                              <a:dgm id="{142D7E0B-15B2-4BF6-9E92-F3AAD956D784}"/>
                                            </p:graphicEl>
                                          </p:spTgt>
                                        </p:tgtEl>
                                        <p:attrNameLst>
                                          <p:attrName>style.visibility</p:attrName>
                                        </p:attrNameLst>
                                      </p:cBhvr>
                                      <p:to>
                                        <p:strVal val="hidden"/>
                                      </p:to>
                                    </p:set>
                                  </p:childTnLst>
                                </p:cTn>
                              </p:par>
                              <p:par>
                                <p:cTn id="66" presetID="22" presetClass="exit" presetSubtype="1" fill="hold" grpId="1" nodeType="withEffect">
                                  <p:stCondLst>
                                    <p:cond delay="0"/>
                                  </p:stCondLst>
                                  <p:childTnLst>
                                    <p:animEffect transition="out" filter="wipe(up)">
                                      <p:cBhvr>
                                        <p:cTn id="67" dur="500"/>
                                        <p:tgtEl>
                                          <p:spTgt spid="24">
                                            <p:graphicEl>
                                              <a:dgm id="{B679B07B-0274-4A70-BF71-F832FB6A02AB}"/>
                                            </p:graphicEl>
                                          </p:spTgt>
                                        </p:tgtEl>
                                      </p:cBhvr>
                                    </p:animEffect>
                                    <p:set>
                                      <p:cBhvr>
                                        <p:cTn id="68" dur="1" fill="hold">
                                          <p:stCondLst>
                                            <p:cond delay="499"/>
                                          </p:stCondLst>
                                        </p:cTn>
                                        <p:tgtEl>
                                          <p:spTgt spid="24">
                                            <p:graphicEl>
                                              <a:dgm id="{B679B07B-0274-4A70-BF71-F832FB6A02AB}"/>
                                            </p:graphicEl>
                                          </p:spTgt>
                                        </p:tgtEl>
                                        <p:attrNameLst>
                                          <p:attrName>style.visibility</p:attrName>
                                        </p:attrNameLst>
                                      </p:cBhvr>
                                      <p:to>
                                        <p:strVal val="hidden"/>
                                      </p:to>
                                    </p:set>
                                  </p:childTnLst>
                                </p:cTn>
                              </p:par>
                              <p:par>
                                <p:cTn id="69" presetID="22" presetClass="exit" presetSubtype="1" fill="hold" grpId="1" nodeType="withEffect">
                                  <p:stCondLst>
                                    <p:cond delay="0"/>
                                  </p:stCondLst>
                                  <p:childTnLst>
                                    <p:animEffect transition="out" filter="wipe(up)">
                                      <p:cBhvr>
                                        <p:cTn id="70" dur="500"/>
                                        <p:tgtEl>
                                          <p:spTgt spid="24">
                                            <p:graphicEl>
                                              <a:dgm id="{F6DC2271-B12C-4738-930D-737329BBEE0C}"/>
                                            </p:graphicEl>
                                          </p:spTgt>
                                        </p:tgtEl>
                                      </p:cBhvr>
                                    </p:animEffect>
                                    <p:set>
                                      <p:cBhvr>
                                        <p:cTn id="71" dur="1" fill="hold">
                                          <p:stCondLst>
                                            <p:cond delay="499"/>
                                          </p:stCondLst>
                                        </p:cTn>
                                        <p:tgtEl>
                                          <p:spTgt spid="24">
                                            <p:graphicEl>
                                              <a:dgm id="{F6DC2271-B12C-4738-930D-737329BBEE0C}"/>
                                            </p:graphicEl>
                                          </p:spTgt>
                                        </p:tgtEl>
                                        <p:attrNameLst>
                                          <p:attrName>style.visibility</p:attrName>
                                        </p:attrNameLst>
                                      </p:cBhvr>
                                      <p:to>
                                        <p:strVal val="hidden"/>
                                      </p:to>
                                    </p:set>
                                  </p:childTnLst>
                                </p:cTn>
                              </p:par>
                              <p:par>
                                <p:cTn id="72" presetID="22" presetClass="exit" presetSubtype="1" fill="hold" grpId="1" nodeType="withEffect">
                                  <p:stCondLst>
                                    <p:cond delay="0"/>
                                  </p:stCondLst>
                                  <p:childTnLst>
                                    <p:animEffect transition="out" filter="wipe(up)">
                                      <p:cBhvr>
                                        <p:cTn id="73" dur="500"/>
                                        <p:tgtEl>
                                          <p:spTgt spid="24">
                                            <p:graphicEl>
                                              <a:dgm id="{AA5EAC9D-E480-4EE8-BA77-10A705CC95EC}"/>
                                            </p:graphicEl>
                                          </p:spTgt>
                                        </p:tgtEl>
                                      </p:cBhvr>
                                    </p:animEffect>
                                    <p:set>
                                      <p:cBhvr>
                                        <p:cTn id="74" dur="1" fill="hold">
                                          <p:stCondLst>
                                            <p:cond delay="499"/>
                                          </p:stCondLst>
                                        </p:cTn>
                                        <p:tgtEl>
                                          <p:spTgt spid="24">
                                            <p:graphicEl>
                                              <a:dgm id="{AA5EAC9D-E480-4EE8-BA77-10A705CC95EC}"/>
                                            </p:graphicEl>
                                          </p:spTgt>
                                        </p:tgtEl>
                                        <p:attrNameLst>
                                          <p:attrName>style.visibility</p:attrName>
                                        </p:attrNameLst>
                                      </p:cBhvr>
                                      <p:to>
                                        <p:strVal val="hidden"/>
                                      </p:to>
                                    </p:set>
                                  </p:childTnLst>
                                </p:cTn>
                              </p:par>
                              <p:par>
                                <p:cTn id="75" presetID="22" presetClass="exit" presetSubtype="1" fill="hold" grpId="0" nodeType="withEffect">
                                  <p:stCondLst>
                                    <p:cond delay="0"/>
                                  </p:stCondLst>
                                  <p:childTnLst>
                                    <p:animEffect transition="out" filter="wipe(up)">
                                      <p:cBhvr>
                                        <p:cTn id="76" dur="500"/>
                                        <p:tgtEl>
                                          <p:spTgt spid="69"/>
                                        </p:tgtEl>
                                      </p:cBhvr>
                                    </p:animEffect>
                                    <p:set>
                                      <p:cBhvr>
                                        <p:cTn id="77" dur="1" fill="hold">
                                          <p:stCondLst>
                                            <p:cond delay="499"/>
                                          </p:stCondLst>
                                        </p:cTn>
                                        <p:tgtEl>
                                          <p:spTgt spid="69"/>
                                        </p:tgtEl>
                                        <p:attrNameLst>
                                          <p:attrName>style.visibility</p:attrName>
                                        </p:attrNameLst>
                                      </p:cBhvr>
                                      <p:to>
                                        <p:strVal val="hidden"/>
                                      </p:to>
                                    </p:set>
                                  </p:childTnLst>
                                </p:cTn>
                              </p:par>
                              <p:par>
                                <p:cTn id="78" presetID="22" presetClass="exit" presetSubtype="1" fill="hold" nodeType="withEffect">
                                  <p:stCondLst>
                                    <p:cond delay="0"/>
                                  </p:stCondLst>
                                  <p:childTnLst>
                                    <p:animEffect transition="out" filter="wipe(up)">
                                      <p:cBhvr>
                                        <p:cTn id="79" dur="500"/>
                                        <p:tgtEl>
                                          <p:spTgt spid="20"/>
                                        </p:tgtEl>
                                      </p:cBhvr>
                                    </p:animEffect>
                                    <p:set>
                                      <p:cBhvr>
                                        <p:cTn id="80" dur="1" fill="hold">
                                          <p:stCondLst>
                                            <p:cond delay="499"/>
                                          </p:stCondLst>
                                        </p:cTn>
                                        <p:tgtEl>
                                          <p:spTgt spid="20"/>
                                        </p:tgtEl>
                                        <p:attrNameLst>
                                          <p:attrName>style.visibility</p:attrName>
                                        </p:attrNameLst>
                                      </p:cBhvr>
                                      <p:to>
                                        <p:strVal val="hidden"/>
                                      </p:to>
                                    </p:set>
                                  </p:childTnLst>
                                </p:cTn>
                              </p:par>
                              <p:par>
                                <p:cTn id="81" presetID="22" presetClass="exit" presetSubtype="1" fill="hold" grpId="0" nodeType="withEffect">
                                  <p:stCondLst>
                                    <p:cond delay="0"/>
                                  </p:stCondLst>
                                  <p:childTnLst>
                                    <p:animEffect transition="out" filter="wipe(up)">
                                      <p:cBhvr>
                                        <p:cTn id="82" dur="500"/>
                                        <p:tgtEl>
                                          <p:spTgt spid="2"/>
                                        </p:tgtEl>
                                      </p:cBhvr>
                                    </p:animEffect>
                                    <p:set>
                                      <p:cBhvr>
                                        <p:cTn id="83"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2" grpId="0"/>
      <p:bldGraphic spid="24" grpId="0" uiExpand="1">
        <p:bldSub>
          <a:bldDgm bld="one"/>
        </p:bldSub>
      </p:bldGraphic>
      <p:bldGraphic spid="24" grpId="1" uiExpand="1">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4" name="Rectangle 82">
            <a:extLst>
              <a:ext uri="{FF2B5EF4-FFF2-40B4-BE49-F238E27FC236}">
                <a16:creationId xmlns:a16="http://schemas.microsoft.com/office/drawing/2014/main" id="{922F19F4-FE70-43DC-856F-2CE5F521DC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85" name="Group 8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62849"/>
            <a:ext cx="548639" cy="673460"/>
            <a:chOff x="3940602" y="308034"/>
            <a:chExt cx="2116791" cy="3428999"/>
          </a:xfrm>
          <a:solidFill>
            <a:schemeClr val="accent4"/>
          </a:solidFill>
        </p:grpSpPr>
        <p:sp>
          <p:nvSpPr>
            <p:cNvPr id="7186" name="Rectangle 8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7" name="Rectangle 8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8" name="Rectangle 8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0" name="Rectangle 8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656150"/>
            <a:ext cx="4193090"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1" name="Rectangle 13">
            <a:extLst>
              <a:ext uri="{FF2B5EF4-FFF2-40B4-BE49-F238E27FC236}">
                <a16:creationId xmlns:a16="http://schemas.microsoft.com/office/drawing/2014/main" id="{D9082C13-E4E1-4A6F-8289-BFB9C84D44BB}"/>
              </a:ext>
            </a:extLst>
          </p:cNvPr>
          <p:cNvSpPr>
            <a:spLocks noGrp="1" noChangeArrowheads="1"/>
          </p:cNvSpPr>
          <p:nvPr>
            <p:ph type="title"/>
          </p:nvPr>
        </p:nvSpPr>
        <p:spPr>
          <a:xfrm>
            <a:off x="782723" y="873940"/>
            <a:ext cx="3696218" cy="1035781"/>
          </a:xfrm>
        </p:spPr>
        <p:txBody>
          <a:bodyPr anchor="ctr">
            <a:normAutofit/>
          </a:bodyPr>
          <a:lstStyle/>
          <a:p>
            <a:r>
              <a:rPr lang="en-US" altLang="en-US" sz="3100" dirty="0"/>
              <a:t>Pre-Requisites </a:t>
            </a:r>
          </a:p>
        </p:txBody>
      </p:sp>
      <p:sp>
        <p:nvSpPr>
          <p:cNvPr id="7182" name="Rectangle 14">
            <a:extLst>
              <a:ext uri="{FF2B5EF4-FFF2-40B4-BE49-F238E27FC236}">
                <a16:creationId xmlns:a16="http://schemas.microsoft.com/office/drawing/2014/main" id="{60C411A2-FBE4-4F5D-AFBC-56CBABEC15E9}"/>
              </a:ext>
            </a:extLst>
          </p:cNvPr>
          <p:cNvSpPr>
            <a:spLocks noGrp="1" noChangeArrowheads="1"/>
          </p:cNvSpPr>
          <p:nvPr>
            <p:ph type="body" idx="1"/>
          </p:nvPr>
        </p:nvSpPr>
        <p:spPr>
          <a:xfrm>
            <a:off x="628650" y="2524721"/>
            <a:ext cx="3898843" cy="3677123"/>
          </a:xfrm>
        </p:spPr>
        <p:txBody>
          <a:bodyPr anchor="ctr">
            <a:normAutofit/>
          </a:bodyPr>
          <a:lstStyle/>
          <a:p>
            <a:pPr algn="l">
              <a:buFont typeface="Wingdings" panose="05000000000000000000" pitchFamily="2" charset="2"/>
              <a:buChar char="q"/>
            </a:pPr>
            <a:r>
              <a:rPr lang="en-US" altLang="en-US" sz="2000" b="1" dirty="0"/>
              <a:t>Reversals </a:t>
            </a:r>
            <a:r>
              <a:rPr lang="en-US" altLang="en-US" sz="2000" dirty="0"/>
              <a:t>is an operation that takes any subsequence in a sequence , reverses the subsequence’s order, then reinserts the subsequence back into the same position.</a:t>
            </a:r>
          </a:p>
          <a:p>
            <a:pPr marL="0" indent="0" algn="l">
              <a:buNone/>
            </a:pPr>
            <a:r>
              <a:rPr lang="pt-BR" altLang="en-US" sz="2000" dirty="0"/>
              <a:t>For example,</a:t>
            </a:r>
          </a:p>
          <a:p>
            <a:pPr marL="0" indent="0" algn="l">
              <a:buNone/>
            </a:pPr>
            <a:r>
              <a:rPr lang="pt-BR" altLang="en-US" sz="2000" dirty="0"/>
              <a:t>A  = 1, 2, </a:t>
            </a:r>
            <a:r>
              <a:rPr lang="pt-BR" altLang="en-US" sz="2000" dirty="0">
                <a:solidFill>
                  <a:srgbClr val="FF0000"/>
                </a:solidFill>
              </a:rPr>
              <a:t>3, 4,</a:t>
            </a:r>
            <a:r>
              <a:rPr lang="pt-BR" altLang="en-US" sz="2000" dirty="0"/>
              <a:t> 5, 6, 7, 8, 9</a:t>
            </a:r>
          </a:p>
          <a:p>
            <a:pPr marL="0" indent="0" algn="l">
              <a:buNone/>
            </a:pPr>
            <a:r>
              <a:rPr lang="pt-BR" altLang="en-US" sz="2000" dirty="0"/>
              <a:t>A’s reversal = 1, 2, </a:t>
            </a:r>
            <a:r>
              <a:rPr lang="pt-BR" altLang="en-US" sz="2000" dirty="0">
                <a:solidFill>
                  <a:srgbClr val="FF0000"/>
                </a:solidFill>
              </a:rPr>
              <a:t>4, 3, </a:t>
            </a:r>
            <a:r>
              <a:rPr lang="pt-BR" altLang="en-US" sz="2000" dirty="0"/>
              <a:t>5, 6, 7, 8, 9</a:t>
            </a:r>
            <a:endParaRPr lang="en-US" altLang="en-US" sz="1900" dirty="0"/>
          </a:p>
        </p:txBody>
      </p:sp>
      <p:sp>
        <p:nvSpPr>
          <p:cNvPr id="92" name="Rectangle 91">
            <a:extLst>
              <a:ext uri="{FF2B5EF4-FFF2-40B4-BE49-F238E27FC236}">
                <a16:creationId xmlns:a16="http://schemas.microsoft.com/office/drawing/2014/main" id="{395ECC94-3D5E-46A7-A7A1-DE807E156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5813" y="658367"/>
            <a:ext cx="3539537"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id="{27A732CE-9E1B-4B9E-8FE4-BE49F857A681}"/>
              </a:ext>
            </a:extLst>
          </p:cNvPr>
          <p:cNvPicPr>
            <a:picLocks noChangeAspect="1"/>
          </p:cNvPicPr>
          <p:nvPr/>
        </p:nvPicPr>
        <p:blipFill>
          <a:blip r:embed="rId3"/>
          <a:stretch>
            <a:fillRect/>
          </a:stretch>
        </p:blipFill>
        <p:spPr>
          <a:xfrm>
            <a:off x="5130799" y="942856"/>
            <a:ext cx="3229429" cy="2115275"/>
          </a:xfrm>
          <a:prstGeom prst="rect">
            <a:avLst/>
          </a:prstGeom>
        </p:spPr>
      </p:pic>
      <p:sp>
        <p:nvSpPr>
          <p:cNvPr id="94" name="Rectangle 93">
            <a:extLst>
              <a:ext uri="{FF2B5EF4-FFF2-40B4-BE49-F238E27FC236}">
                <a16:creationId xmlns:a16="http://schemas.microsoft.com/office/drawing/2014/main" id="{7E549738-9961-462D-81B7-4A7A44691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5813" y="3530966"/>
            <a:ext cx="3539537"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92240"/>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6E6B8E83-0336-435A-AD31-C32FDF28C2DD}"/>
                  </a:ext>
                </a:extLst>
              </p14:cNvPr>
              <p14:cNvContentPartPr/>
              <p14:nvPr/>
            </p14:nvContentPartPr>
            <p14:xfrm>
              <a:off x="6931152" y="4782024"/>
              <a:ext cx="360" cy="360"/>
            </p14:xfrm>
          </p:contentPart>
        </mc:Choice>
        <mc:Fallback xmlns="">
          <p:pic>
            <p:nvPicPr>
              <p:cNvPr id="15" name="Ink 14">
                <a:extLst>
                  <a:ext uri="{FF2B5EF4-FFF2-40B4-BE49-F238E27FC236}">
                    <a16:creationId xmlns:a16="http://schemas.microsoft.com/office/drawing/2014/main" id="{6E6B8E83-0336-435A-AD31-C32FDF28C2DD}"/>
                  </a:ext>
                </a:extLst>
              </p:cNvPr>
              <p:cNvPicPr/>
              <p:nvPr/>
            </p:nvPicPr>
            <p:blipFill>
              <a:blip r:embed="rId5"/>
              <a:stretch>
                <a:fillRect/>
              </a:stretch>
            </p:blipFill>
            <p:spPr>
              <a:xfrm>
                <a:off x="6922512" y="47733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A117B3CA-ADC6-4254-9E32-6DEF34956F37}"/>
                  </a:ext>
                </a:extLst>
              </p14:cNvPr>
              <p14:cNvContentPartPr/>
              <p14:nvPr/>
            </p14:nvContentPartPr>
            <p14:xfrm>
              <a:off x="6848712" y="2331504"/>
              <a:ext cx="360" cy="360"/>
            </p14:xfrm>
          </p:contentPart>
        </mc:Choice>
        <mc:Fallback xmlns="">
          <p:pic>
            <p:nvPicPr>
              <p:cNvPr id="16" name="Ink 15">
                <a:extLst>
                  <a:ext uri="{FF2B5EF4-FFF2-40B4-BE49-F238E27FC236}">
                    <a16:creationId xmlns:a16="http://schemas.microsoft.com/office/drawing/2014/main" id="{A117B3CA-ADC6-4254-9E32-6DEF34956F37}"/>
                  </a:ext>
                </a:extLst>
              </p:cNvPr>
              <p:cNvPicPr/>
              <p:nvPr/>
            </p:nvPicPr>
            <p:blipFill>
              <a:blip r:embed="rId5"/>
              <a:stretch>
                <a:fillRect/>
              </a:stretch>
            </p:blipFill>
            <p:spPr>
              <a:xfrm>
                <a:off x="6839712" y="2322504"/>
                <a:ext cx="18000" cy="18000"/>
              </a:xfrm>
              <a:prstGeom prst="rect">
                <a:avLst/>
              </a:prstGeom>
            </p:spPr>
          </p:pic>
        </mc:Fallback>
      </mc:AlternateContent>
      <p:grpSp>
        <p:nvGrpSpPr>
          <p:cNvPr id="20" name="Group 19">
            <a:extLst>
              <a:ext uri="{FF2B5EF4-FFF2-40B4-BE49-F238E27FC236}">
                <a16:creationId xmlns:a16="http://schemas.microsoft.com/office/drawing/2014/main" id="{ED2E72AC-D917-4838-A168-523FC3D874F7}"/>
              </a:ext>
            </a:extLst>
          </p:cNvPr>
          <p:cNvGrpSpPr/>
          <p:nvPr/>
        </p:nvGrpSpPr>
        <p:grpSpPr>
          <a:xfrm>
            <a:off x="6556392" y="4755024"/>
            <a:ext cx="360" cy="360"/>
            <a:chOff x="6556392" y="4755024"/>
            <a:chExt cx="360" cy="360"/>
          </a:xfrm>
        </p:grpSpPr>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C26262A9-E35F-4F51-9BE5-A36D6C638DE7}"/>
                    </a:ext>
                  </a:extLst>
                </p14:cNvPr>
                <p14:cNvContentPartPr/>
                <p14:nvPr/>
              </p14:nvContentPartPr>
              <p14:xfrm>
                <a:off x="6556392" y="4755024"/>
                <a:ext cx="360" cy="360"/>
              </p14:xfrm>
            </p:contentPart>
          </mc:Choice>
          <mc:Fallback xmlns="">
            <p:pic>
              <p:nvPicPr>
                <p:cNvPr id="18" name="Ink 17">
                  <a:extLst>
                    <a:ext uri="{FF2B5EF4-FFF2-40B4-BE49-F238E27FC236}">
                      <a16:creationId xmlns:a16="http://schemas.microsoft.com/office/drawing/2014/main" id="{C26262A9-E35F-4F51-9BE5-A36D6C638DE7}"/>
                    </a:ext>
                  </a:extLst>
                </p:cNvPr>
                <p:cNvPicPr/>
                <p:nvPr/>
              </p:nvPicPr>
              <p:blipFill>
                <a:blip r:embed="rId5"/>
                <a:stretch>
                  <a:fillRect/>
                </a:stretch>
              </p:blipFill>
              <p:spPr>
                <a:xfrm>
                  <a:off x="6547392" y="474602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BC0AAA25-B44C-4E1A-A664-D295587737CE}"/>
                    </a:ext>
                  </a:extLst>
                </p14:cNvPr>
                <p14:cNvContentPartPr/>
                <p14:nvPr/>
              </p14:nvContentPartPr>
              <p14:xfrm>
                <a:off x="6556392" y="4755024"/>
                <a:ext cx="360" cy="360"/>
              </p14:xfrm>
            </p:contentPart>
          </mc:Choice>
          <mc:Fallback xmlns="">
            <p:pic>
              <p:nvPicPr>
                <p:cNvPr id="19" name="Ink 18">
                  <a:extLst>
                    <a:ext uri="{FF2B5EF4-FFF2-40B4-BE49-F238E27FC236}">
                      <a16:creationId xmlns:a16="http://schemas.microsoft.com/office/drawing/2014/main" id="{BC0AAA25-B44C-4E1A-A664-D295587737CE}"/>
                    </a:ext>
                  </a:extLst>
                </p:cNvPr>
                <p:cNvPicPr/>
                <p:nvPr/>
              </p:nvPicPr>
              <p:blipFill>
                <a:blip r:embed="rId5"/>
                <a:stretch>
                  <a:fillRect/>
                </a:stretch>
              </p:blipFill>
              <p:spPr>
                <a:xfrm>
                  <a:off x="6547392" y="4746024"/>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21" name="Ink 20">
                <a:extLst>
                  <a:ext uri="{FF2B5EF4-FFF2-40B4-BE49-F238E27FC236}">
                    <a16:creationId xmlns:a16="http://schemas.microsoft.com/office/drawing/2014/main" id="{A4AC51C4-DD40-4EA6-9955-886EBE08E973}"/>
                  </a:ext>
                </a:extLst>
              </p14:cNvPr>
              <p14:cNvContentPartPr/>
              <p14:nvPr/>
            </p14:nvContentPartPr>
            <p14:xfrm>
              <a:off x="841392" y="1572984"/>
              <a:ext cx="360" cy="360"/>
            </p14:xfrm>
          </p:contentPart>
        </mc:Choice>
        <mc:Fallback xmlns="">
          <p:pic>
            <p:nvPicPr>
              <p:cNvPr id="21" name="Ink 20">
                <a:extLst>
                  <a:ext uri="{FF2B5EF4-FFF2-40B4-BE49-F238E27FC236}">
                    <a16:creationId xmlns:a16="http://schemas.microsoft.com/office/drawing/2014/main" id="{A4AC51C4-DD40-4EA6-9955-886EBE08E973}"/>
                  </a:ext>
                </a:extLst>
              </p:cNvPr>
              <p:cNvPicPr/>
              <p:nvPr/>
            </p:nvPicPr>
            <p:blipFill>
              <a:blip r:embed="rId5"/>
              <a:stretch>
                <a:fillRect/>
              </a:stretch>
            </p:blipFill>
            <p:spPr>
              <a:xfrm>
                <a:off x="832392" y="1563984"/>
                <a:ext cx="18000" cy="18000"/>
              </a:xfrm>
              <a:prstGeom prst="rect">
                <a:avLst/>
              </a:prstGeom>
            </p:spPr>
          </p:pic>
        </mc:Fallback>
      </mc:AlternateContent>
      <p:grpSp>
        <p:nvGrpSpPr>
          <p:cNvPr id="25" name="Group 24">
            <a:extLst>
              <a:ext uri="{FF2B5EF4-FFF2-40B4-BE49-F238E27FC236}">
                <a16:creationId xmlns:a16="http://schemas.microsoft.com/office/drawing/2014/main" id="{6200CA86-4427-4971-87FC-9181351D55D7}"/>
              </a:ext>
            </a:extLst>
          </p:cNvPr>
          <p:cNvGrpSpPr/>
          <p:nvPr/>
        </p:nvGrpSpPr>
        <p:grpSpPr>
          <a:xfrm>
            <a:off x="3584592" y="4407264"/>
            <a:ext cx="360" cy="360"/>
            <a:chOff x="3584592" y="4407264"/>
            <a:chExt cx="360" cy="360"/>
          </a:xfrm>
        </p:grpSpPr>
        <mc:AlternateContent xmlns:mc="http://schemas.openxmlformats.org/markup-compatibility/2006" xmlns:p14="http://schemas.microsoft.com/office/powerpoint/2010/main">
          <mc:Choice Requires="p14">
            <p:contentPart p14:bwMode="auto" r:id="rId10">
              <p14:nvContentPartPr>
                <p14:cNvPr id="22" name="Ink 21">
                  <a:extLst>
                    <a:ext uri="{FF2B5EF4-FFF2-40B4-BE49-F238E27FC236}">
                      <a16:creationId xmlns:a16="http://schemas.microsoft.com/office/drawing/2014/main" id="{E75EF6D5-6E46-4699-923E-00441CF5AA25}"/>
                    </a:ext>
                  </a:extLst>
                </p14:cNvPr>
                <p14:cNvContentPartPr/>
                <p14:nvPr/>
              </p14:nvContentPartPr>
              <p14:xfrm>
                <a:off x="3584592" y="4407264"/>
                <a:ext cx="360" cy="360"/>
              </p14:xfrm>
            </p:contentPart>
          </mc:Choice>
          <mc:Fallback xmlns="">
            <p:pic>
              <p:nvPicPr>
                <p:cNvPr id="22" name="Ink 21">
                  <a:extLst>
                    <a:ext uri="{FF2B5EF4-FFF2-40B4-BE49-F238E27FC236}">
                      <a16:creationId xmlns:a16="http://schemas.microsoft.com/office/drawing/2014/main" id="{E75EF6D5-6E46-4699-923E-00441CF5AA25}"/>
                    </a:ext>
                  </a:extLst>
                </p:cNvPr>
                <p:cNvPicPr/>
                <p:nvPr/>
              </p:nvPicPr>
              <p:blipFill>
                <a:blip r:embed="rId5"/>
                <a:stretch>
                  <a:fillRect/>
                </a:stretch>
              </p:blipFill>
              <p:spPr>
                <a:xfrm>
                  <a:off x="3575592" y="43982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 name="Ink 22">
                  <a:extLst>
                    <a:ext uri="{FF2B5EF4-FFF2-40B4-BE49-F238E27FC236}">
                      <a16:creationId xmlns:a16="http://schemas.microsoft.com/office/drawing/2014/main" id="{3C85C400-A4CD-48AB-85C0-04E402F77DF0}"/>
                    </a:ext>
                  </a:extLst>
                </p14:cNvPr>
                <p14:cNvContentPartPr/>
                <p14:nvPr/>
              </p14:nvContentPartPr>
              <p14:xfrm>
                <a:off x="3584592" y="4407264"/>
                <a:ext cx="360" cy="360"/>
              </p14:xfrm>
            </p:contentPart>
          </mc:Choice>
          <mc:Fallback xmlns="">
            <p:pic>
              <p:nvPicPr>
                <p:cNvPr id="23" name="Ink 22">
                  <a:extLst>
                    <a:ext uri="{FF2B5EF4-FFF2-40B4-BE49-F238E27FC236}">
                      <a16:creationId xmlns:a16="http://schemas.microsoft.com/office/drawing/2014/main" id="{3C85C400-A4CD-48AB-85C0-04E402F77DF0}"/>
                    </a:ext>
                  </a:extLst>
                </p:cNvPr>
                <p:cNvPicPr/>
                <p:nvPr/>
              </p:nvPicPr>
              <p:blipFill>
                <a:blip r:embed="rId5"/>
                <a:stretch>
                  <a:fillRect/>
                </a:stretch>
              </p:blipFill>
              <p:spPr>
                <a:xfrm>
                  <a:off x="3575592" y="43982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4" name="Ink 23">
                  <a:extLst>
                    <a:ext uri="{FF2B5EF4-FFF2-40B4-BE49-F238E27FC236}">
                      <a16:creationId xmlns:a16="http://schemas.microsoft.com/office/drawing/2014/main" id="{80707A8B-8DDE-4EC7-ABE5-496D32626E40}"/>
                    </a:ext>
                  </a:extLst>
                </p14:cNvPr>
                <p14:cNvContentPartPr/>
                <p14:nvPr/>
              </p14:nvContentPartPr>
              <p14:xfrm>
                <a:off x="3584592" y="4407264"/>
                <a:ext cx="360" cy="360"/>
              </p14:xfrm>
            </p:contentPart>
          </mc:Choice>
          <mc:Fallback xmlns="">
            <p:pic>
              <p:nvPicPr>
                <p:cNvPr id="24" name="Ink 23">
                  <a:extLst>
                    <a:ext uri="{FF2B5EF4-FFF2-40B4-BE49-F238E27FC236}">
                      <a16:creationId xmlns:a16="http://schemas.microsoft.com/office/drawing/2014/main" id="{80707A8B-8DDE-4EC7-ABE5-496D32626E40}"/>
                    </a:ext>
                  </a:extLst>
                </p:cNvPr>
                <p:cNvPicPr/>
                <p:nvPr/>
              </p:nvPicPr>
              <p:blipFill>
                <a:blip r:embed="rId5"/>
                <a:stretch>
                  <a:fillRect/>
                </a:stretch>
              </p:blipFill>
              <p:spPr>
                <a:xfrm>
                  <a:off x="3575592" y="4398264"/>
                  <a:ext cx="18000" cy="18000"/>
                </a:xfrm>
                <a:prstGeom prst="rect">
                  <a:avLst/>
                </a:prstGeom>
              </p:spPr>
            </p:pic>
          </mc:Fallback>
        </mc:AlternateContent>
      </p:grpSp>
      <p:grpSp>
        <p:nvGrpSpPr>
          <p:cNvPr id="28" name="Group 27">
            <a:extLst>
              <a:ext uri="{FF2B5EF4-FFF2-40B4-BE49-F238E27FC236}">
                <a16:creationId xmlns:a16="http://schemas.microsoft.com/office/drawing/2014/main" id="{4A19659B-E4CA-4980-8D7B-28786FA0CD1E}"/>
              </a:ext>
            </a:extLst>
          </p:cNvPr>
          <p:cNvGrpSpPr/>
          <p:nvPr/>
        </p:nvGrpSpPr>
        <p:grpSpPr>
          <a:xfrm>
            <a:off x="2066472" y="1380744"/>
            <a:ext cx="360" cy="360"/>
            <a:chOff x="2066472" y="1380744"/>
            <a:chExt cx="360" cy="360"/>
          </a:xfrm>
        </p:grpSpPr>
        <mc:AlternateContent xmlns:mc="http://schemas.openxmlformats.org/markup-compatibility/2006" xmlns:p14="http://schemas.microsoft.com/office/powerpoint/2010/main">
          <mc:Choice Requires="p14">
            <p:contentPart p14:bwMode="auto" r:id="rId13">
              <p14:nvContentPartPr>
                <p14:cNvPr id="26" name="Ink 25">
                  <a:extLst>
                    <a:ext uri="{FF2B5EF4-FFF2-40B4-BE49-F238E27FC236}">
                      <a16:creationId xmlns:a16="http://schemas.microsoft.com/office/drawing/2014/main" id="{12D7CCEE-BCCB-4890-84D6-B6ED31F47C70}"/>
                    </a:ext>
                  </a:extLst>
                </p14:cNvPr>
                <p14:cNvContentPartPr/>
                <p14:nvPr/>
              </p14:nvContentPartPr>
              <p14:xfrm>
                <a:off x="2066472" y="1380744"/>
                <a:ext cx="360" cy="360"/>
              </p14:xfrm>
            </p:contentPart>
          </mc:Choice>
          <mc:Fallback xmlns="">
            <p:pic>
              <p:nvPicPr>
                <p:cNvPr id="26" name="Ink 25">
                  <a:extLst>
                    <a:ext uri="{FF2B5EF4-FFF2-40B4-BE49-F238E27FC236}">
                      <a16:creationId xmlns:a16="http://schemas.microsoft.com/office/drawing/2014/main" id="{12D7CCEE-BCCB-4890-84D6-B6ED31F47C70}"/>
                    </a:ext>
                  </a:extLst>
                </p:cNvPr>
                <p:cNvPicPr/>
                <p:nvPr/>
              </p:nvPicPr>
              <p:blipFill>
                <a:blip r:embed="rId5"/>
                <a:stretch>
                  <a:fillRect/>
                </a:stretch>
              </p:blipFill>
              <p:spPr>
                <a:xfrm>
                  <a:off x="2057472" y="137174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7" name="Ink 26">
                  <a:extLst>
                    <a:ext uri="{FF2B5EF4-FFF2-40B4-BE49-F238E27FC236}">
                      <a16:creationId xmlns:a16="http://schemas.microsoft.com/office/drawing/2014/main" id="{B221BA47-3DF8-4683-9F31-628C87A0170C}"/>
                    </a:ext>
                  </a:extLst>
                </p14:cNvPr>
                <p14:cNvContentPartPr/>
                <p14:nvPr/>
              </p14:nvContentPartPr>
              <p14:xfrm>
                <a:off x="2066472" y="1380744"/>
                <a:ext cx="360" cy="360"/>
              </p14:xfrm>
            </p:contentPart>
          </mc:Choice>
          <mc:Fallback xmlns="">
            <p:pic>
              <p:nvPicPr>
                <p:cNvPr id="27" name="Ink 26">
                  <a:extLst>
                    <a:ext uri="{FF2B5EF4-FFF2-40B4-BE49-F238E27FC236}">
                      <a16:creationId xmlns:a16="http://schemas.microsoft.com/office/drawing/2014/main" id="{B221BA47-3DF8-4683-9F31-628C87A0170C}"/>
                    </a:ext>
                  </a:extLst>
                </p:cNvPr>
                <p:cNvPicPr/>
                <p:nvPr/>
              </p:nvPicPr>
              <p:blipFill>
                <a:blip r:embed="rId5"/>
                <a:stretch>
                  <a:fillRect/>
                </a:stretch>
              </p:blipFill>
              <p:spPr>
                <a:xfrm>
                  <a:off x="2057472" y="1371744"/>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
            <p14:nvContentPartPr>
              <p14:cNvPr id="29" name="Ink 28">
                <a:extLst>
                  <a:ext uri="{FF2B5EF4-FFF2-40B4-BE49-F238E27FC236}">
                    <a16:creationId xmlns:a16="http://schemas.microsoft.com/office/drawing/2014/main" id="{446BE31E-E793-4346-8ADE-F29DB453A56D}"/>
                  </a:ext>
                </a:extLst>
              </p14:cNvPr>
              <p14:cNvContentPartPr/>
              <p14:nvPr/>
            </p14:nvContentPartPr>
            <p14:xfrm>
              <a:off x="6291072" y="4873824"/>
              <a:ext cx="360" cy="360"/>
            </p14:xfrm>
          </p:contentPart>
        </mc:Choice>
        <mc:Fallback xmlns="">
          <p:pic>
            <p:nvPicPr>
              <p:cNvPr id="29" name="Ink 28">
                <a:extLst>
                  <a:ext uri="{FF2B5EF4-FFF2-40B4-BE49-F238E27FC236}">
                    <a16:creationId xmlns:a16="http://schemas.microsoft.com/office/drawing/2014/main" id="{446BE31E-E793-4346-8ADE-F29DB453A56D}"/>
                  </a:ext>
                </a:extLst>
              </p:cNvPr>
              <p:cNvPicPr/>
              <p:nvPr/>
            </p:nvPicPr>
            <p:blipFill>
              <a:blip r:embed="rId5"/>
              <a:stretch>
                <a:fillRect/>
              </a:stretch>
            </p:blipFill>
            <p:spPr>
              <a:xfrm>
                <a:off x="6282072" y="486482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0" name="Ink 29">
                <a:extLst>
                  <a:ext uri="{FF2B5EF4-FFF2-40B4-BE49-F238E27FC236}">
                    <a16:creationId xmlns:a16="http://schemas.microsoft.com/office/drawing/2014/main" id="{DCE84DF2-8B1A-4693-8BDE-771601D582CD}"/>
                  </a:ext>
                </a:extLst>
              </p14:cNvPr>
              <p14:cNvContentPartPr/>
              <p14:nvPr/>
            </p14:nvContentPartPr>
            <p14:xfrm>
              <a:off x="6291072" y="4873824"/>
              <a:ext cx="360" cy="360"/>
            </p14:xfrm>
          </p:contentPart>
        </mc:Choice>
        <mc:Fallback xmlns="">
          <p:pic>
            <p:nvPicPr>
              <p:cNvPr id="30" name="Ink 29">
                <a:extLst>
                  <a:ext uri="{FF2B5EF4-FFF2-40B4-BE49-F238E27FC236}">
                    <a16:creationId xmlns:a16="http://schemas.microsoft.com/office/drawing/2014/main" id="{DCE84DF2-8B1A-4693-8BDE-771601D582CD}"/>
                  </a:ext>
                </a:extLst>
              </p:cNvPr>
              <p:cNvPicPr/>
              <p:nvPr/>
            </p:nvPicPr>
            <p:blipFill>
              <a:blip r:embed="rId5"/>
              <a:stretch>
                <a:fillRect/>
              </a:stretch>
            </p:blipFill>
            <p:spPr>
              <a:xfrm>
                <a:off x="6282072" y="486482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1" name="Ink 30">
                <a:extLst>
                  <a:ext uri="{FF2B5EF4-FFF2-40B4-BE49-F238E27FC236}">
                    <a16:creationId xmlns:a16="http://schemas.microsoft.com/office/drawing/2014/main" id="{2FAEDEAA-6380-4878-9A1B-BF5750CE2065}"/>
                  </a:ext>
                </a:extLst>
              </p14:cNvPr>
              <p14:cNvContentPartPr/>
              <p14:nvPr/>
            </p14:nvContentPartPr>
            <p14:xfrm>
              <a:off x="6291072" y="4873824"/>
              <a:ext cx="360" cy="360"/>
            </p14:xfrm>
          </p:contentPart>
        </mc:Choice>
        <mc:Fallback xmlns="">
          <p:pic>
            <p:nvPicPr>
              <p:cNvPr id="31" name="Ink 30">
                <a:extLst>
                  <a:ext uri="{FF2B5EF4-FFF2-40B4-BE49-F238E27FC236}">
                    <a16:creationId xmlns:a16="http://schemas.microsoft.com/office/drawing/2014/main" id="{2FAEDEAA-6380-4878-9A1B-BF5750CE2065}"/>
                  </a:ext>
                </a:extLst>
              </p:cNvPr>
              <p:cNvPicPr/>
              <p:nvPr/>
            </p:nvPicPr>
            <p:blipFill>
              <a:blip r:embed="rId5"/>
              <a:stretch>
                <a:fillRect/>
              </a:stretch>
            </p:blipFill>
            <p:spPr>
              <a:xfrm>
                <a:off x="6282072" y="4864824"/>
                <a:ext cx="18000" cy="18000"/>
              </a:xfrm>
              <a:prstGeom prst="rect">
                <a:avLst/>
              </a:prstGeom>
            </p:spPr>
          </p:pic>
        </mc:Fallback>
      </mc:AlternateContent>
      <p:pic>
        <p:nvPicPr>
          <p:cNvPr id="4" name="Picture 3" descr="Diagram&#10;&#10;Description automatically generated">
            <a:extLst>
              <a:ext uri="{FF2B5EF4-FFF2-40B4-BE49-F238E27FC236}">
                <a16:creationId xmlns:a16="http://schemas.microsoft.com/office/drawing/2014/main" id="{021EB6C2-5AC8-4E73-ABB6-764E5794D2EE}"/>
              </a:ext>
            </a:extLst>
          </p:cNvPr>
          <p:cNvPicPr>
            <a:picLocks noChangeAspect="1"/>
          </p:cNvPicPr>
          <p:nvPr/>
        </p:nvPicPr>
        <p:blipFill>
          <a:blip r:embed="rId18"/>
          <a:stretch>
            <a:fillRect/>
          </a:stretch>
        </p:blipFill>
        <p:spPr>
          <a:xfrm>
            <a:off x="4939734" y="3607087"/>
            <a:ext cx="3575616" cy="25334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184"/>
                                        </p:tgtEl>
                                        <p:attrNameLst>
                                          <p:attrName>style.visibility</p:attrName>
                                        </p:attrNameLst>
                                      </p:cBhvr>
                                      <p:to>
                                        <p:strVal val="visible"/>
                                      </p:to>
                                    </p:set>
                                    <p:animEffect transition="in" filter="wipe(up)">
                                      <p:cBhvr>
                                        <p:cTn id="7" dur="500"/>
                                        <p:tgtEl>
                                          <p:spTgt spid="7184"/>
                                        </p:tgtEl>
                                      </p:cBhvr>
                                    </p:animEffect>
                                  </p:childTnLst>
                                </p:cTn>
                              </p:par>
                              <p:par>
                                <p:cTn id="8" presetID="22" presetClass="entr" presetSubtype="1" fill="hold" nodeType="withEffect">
                                  <p:stCondLst>
                                    <p:cond delay="0"/>
                                  </p:stCondLst>
                                  <p:childTnLst>
                                    <p:set>
                                      <p:cBhvr>
                                        <p:cTn id="9" dur="1" fill="hold">
                                          <p:stCondLst>
                                            <p:cond delay="0"/>
                                          </p:stCondLst>
                                        </p:cTn>
                                        <p:tgtEl>
                                          <p:spTgt spid="7185"/>
                                        </p:tgtEl>
                                        <p:attrNameLst>
                                          <p:attrName>style.visibility</p:attrName>
                                        </p:attrNameLst>
                                      </p:cBhvr>
                                      <p:to>
                                        <p:strVal val="visible"/>
                                      </p:to>
                                    </p:set>
                                    <p:animEffect transition="in" filter="wipe(up)">
                                      <p:cBhvr>
                                        <p:cTn id="10" dur="500"/>
                                        <p:tgtEl>
                                          <p:spTgt spid="718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90"/>
                                        </p:tgtEl>
                                        <p:attrNameLst>
                                          <p:attrName>style.visibility</p:attrName>
                                        </p:attrNameLst>
                                      </p:cBhvr>
                                      <p:to>
                                        <p:strVal val="visible"/>
                                      </p:to>
                                    </p:set>
                                    <p:animEffect transition="in" filter="wipe(up)">
                                      <p:cBhvr>
                                        <p:cTn id="13" dur="500"/>
                                        <p:tgtEl>
                                          <p:spTgt spid="9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7181"/>
                                        </p:tgtEl>
                                        <p:attrNameLst>
                                          <p:attrName>style.visibility</p:attrName>
                                        </p:attrNameLst>
                                      </p:cBhvr>
                                      <p:to>
                                        <p:strVal val="visible"/>
                                      </p:to>
                                    </p:set>
                                    <p:animEffect transition="in" filter="wipe(up)">
                                      <p:cBhvr>
                                        <p:cTn id="16" dur="500"/>
                                        <p:tgtEl>
                                          <p:spTgt spid="718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7182">
                                            <p:txEl>
                                              <p:pRg st="0" end="0"/>
                                            </p:txEl>
                                          </p:spTgt>
                                        </p:tgtEl>
                                        <p:attrNameLst>
                                          <p:attrName>style.visibility</p:attrName>
                                        </p:attrNameLst>
                                      </p:cBhvr>
                                      <p:to>
                                        <p:strVal val="visible"/>
                                      </p:to>
                                    </p:set>
                                    <p:animEffect transition="in" filter="wipe(up)">
                                      <p:cBhvr>
                                        <p:cTn id="21" dur="500"/>
                                        <p:tgtEl>
                                          <p:spTgt spid="718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7182">
                                            <p:txEl>
                                              <p:pRg st="1" end="1"/>
                                            </p:txEl>
                                          </p:spTgt>
                                        </p:tgtEl>
                                        <p:attrNameLst>
                                          <p:attrName>style.visibility</p:attrName>
                                        </p:attrNameLst>
                                      </p:cBhvr>
                                      <p:to>
                                        <p:strVal val="visible"/>
                                      </p:to>
                                    </p:set>
                                    <p:animEffect transition="in" filter="wipe(up)">
                                      <p:cBhvr>
                                        <p:cTn id="26" dur="500"/>
                                        <p:tgtEl>
                                          <p:spTgt spid="7182">
                                            <p:txEl>
                                              <p:pRg st="1" end="1"/>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7182">
                                            <p:txEl>
                                              <p:pRg st="2" end="2"/>
                                            </p:txEl>
                                          </p:spTgt>
                                        </p:tgtEl>
                                        <p:attrNameLst>
                                          <p:attrName>style.visibility</p:attrName>
                                        </p:attrNameLst>
                                      </p:cBhvr>
                                      <p:to>
                                        <p:strVal val="visible"/>
                                      </p:to>
                                    </p:set>
                                    <p:animEffect transition="in" filter="wipe(up)">
                                      <p:cBhvr>
                                        <p:cTn id="29" dur="500"/>
                                        <p:tgtEl>
                                          <p:spTgt spid="7182">
                                            <p:txEl>
                                              <p:pRg st="2" end="2"/>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7182">
                                            <p:txEl>
                                              <p:pRg st="3" end="3"/>
                                            </p:txEl>
                                          </p:spTgt>
                                        </p:tgtEl>
                                        <p:attrNameLst>
                                          <p:attrName>style.visibility</p:attrName>
                                        </p:attrNameLst>
                                      </p:cBhvr>
                                      <p:to>
                                        <p:strVal val="visible"/>
                                      </p:to>
                                    </p:set>
                                    <p:animEffect transition="in" filter="wipe(up)">
                                      <p:cBhvr>
                                        <p:cTn id="32" dur="500"/>
                                        <p:tgtEl>
                                          <p:spTgt spid="7182">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92"/>
                                        </p:tgtEl>
                                        <p:attrNameLst>
                                          <p:attrName>style.visibility</p:attrName>
                                        </p:attrNameLst>
                                      </p:cBhvr>
                                      <p:to>
                                        <p:strVal val="visible"/>
                                      </p:to>
                                    </p:set>
                                    <p:animEffect transition="in" filter="wipe(up)">
                                      <p:cBhvr>
                                        <p:cTn id="37" dur="500"/>
                                        <p:tgtEl>
                                          <p:spTgt spid="92"/>
                                        </p:tgtEl>
                                      </p:cBhvr>
                                    </p:animEffect>
                                  </p:childTnLst>
                                </p:cTn>
                              </p:par>
                              <p:par>
                                <p:cTn id="38" presetID="22" presetClass="entr" presetSubtype="1" fill="hold"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up)">
                                      <p:cBhvr>
                                        <p:cTn id="40" dur="500"/>
                                        <p:tgtEl>
                                          <p:spTgt spid="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94"/>
                                        </p:tgtEl>
                                        <p:attrNameLst>
                                          <p:attrName>style.visibility</p:attrName>
                                        </p:attrNameLst>
                                      </p:cBhvr>
                                      <p:to>
                                        <p:strVal val="visible"/>
                                      </p:to>
                                    </p:set>
                                    <p:animEffect transition="in" filter="wipe(up)">
                                      <p:cBhvr>
                                        <p:cTn id="45" dur="500"/>
                                        <p:tgtEl>
                                          <p:spTgt spid="94"/>
                                        </p:tgtEl>
                                      </p:cBhvr>
                                    </p:animEffect>
                                  </p:childTnLst>
                                </p:cTn>
                              </p:par>
                              <p:par>
                                <p:cTn id="46" presetID="22" presetClass="entr" presetSubtype="1" fill="hold" nodeType="withEffect">
                                  <p:stCondLst>
                                    <p:cond delay="0"/>
                                  </p:stCondLst>
                                  <p:childTnLst>
                                    <p:set>
                                      <p:cBhvr>
                                        <p:cTn id="47" dur="1" fill="hold">
                                          <p:stCondLst>
                                            <p:cond delay="0"/>
                                          </p:stCondLst>
                                        </p:cTn>
                                        <p:tgtEl>
                                          <p:spTgt spid="96"/>
                                        </p:tgtEl>
                                        <p:attrNameLst>
                                          <p:attrName>style.visibility</p:attrName>
                                        </p:attrNameLst>
                                      </p:cBhvr>
                                      <p:to>
                                        <p:strVal val="visible"/>
                                      </p:to>
                                    </p:set>
                                    <p:animEffect transition="in" filter="wipe(up)">
                                      <p:cBhvr>
                                        <p:cTn id="48" dur="500"/>
                                        <p:tgtEl>
                                          <p:spTgt spid="96"/>
                                        </p:tgtEl>
                                      </p:cBhvr>
                                    </p:animEffect>
                                  </p:childTnLst>
                                </p:cTn>
                              </p:par>
                              <p:par>
                                <p:cTn id="49" presetID="22" presetClass="entr" presetSubtype="1"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up)">
                                      <p:cBhvr>
                                        <p:cTn id="51" dur="500"/>
                                        <p:tgtEl>
                                          <p:spTgt spid="15"/>
                                        </p:tgtEl>
                                      </p:cBhvr>
                                    </p:animEffect>
                                  </p:childTnLst>
                                </p:cTn>
                              </p:par>
                              <p:par>
                                <p:cTn id="52" presetID="22" presetClass="entr" presetSubtype="1"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up)">
                                      <p:cBhvr>
                                        <p:cTn id="54" dur="500"/>
                                        <p:tgtEl>
                                          <p:spTgt spid="16"/>
                                        </p:tgtEl>
                                      </p:cBhvr>
                                    </p:animEffect>
                                  </p:childTnLst>
                                </p:cTn>
                              </p:par>
                              <p:par>
                                <p:cTn id="55" presetID="22" presetClass="entr" presetSubtype="1"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up)">
                                      <p:cBhvr>
                                        <p:cTn id="57" dur="500"/>
                                        <p:tgtEl>
                                          <p:spTgt spid="20"/>
                                        </p:tgtEl>
                                      </p:cBhvr>
                                    </p:animEffect>
                                  </p:childTnLst>
                                </p:cTn>
                              </p:par>
                              <p:par>
                                <p:cTn id="58" presetID="22" presetClass="entr" presetSubtype="1" fill="hold"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500"/>
                                        <p:tgtEl>
                                          <p:spTgt spid="21"/>
                                        </p:tgtEl>
                                      </p:cBhvr>
                                    </p:animEffect>
                                  </p:childTnLst>
                                </p:cTn>
                              </p:par>
                              <p:par>
                                <p:cTn id="61" presetID="22" presetClass="entr" presetSubtype="1" fill="hold"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up)">
                                      <p:cBhvr>
                                        <p:cTn id="63" dur="500"/>
                                        <p:tgtEl>
                                          <p:spTgt spid="25"/>
                                        </p:tgtEl>
                                      </p:cBhvr>
                                    </p:animEffect>
                                  </p:childTnLst>
                                </p:cTn>
                              </p:par>
                              <p:par>
                                <p:cTn id="64" presetID="22" presetClass="entr" presetSubtype="1" fill="hold"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wipe(up)">
                                      <p:cBhvr>
                                        <p:cTn id="66" dur="500"/>
                                        <p:tgtEl>
                                          <p:spTgt spid="28"/>
                                        </p:tgtEl>
                                      </p:cBhvr>
                                    </p:animEffect>
                                  </p:childTnLst>
                                </p:cTn>
                              </p:par>
                              <p:par>
                                <p:cTn id="67" presetID="22" presetClass="entr" presetSubtype="1" fill="hold"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wipe(up)">
                                      <p:cBhvr>
                                        <p:cTn id="69" dur="500"/>
                                        <p:tgtEl>
                                          <p:spTgt spid="29"/>
                                        </p:tgtEl>
                                      </p:cBhvr>
                                    </p:animEffect>
                                  </p:childTnLst>
                                </p:cTn>
                              </p:par>
                              <p:par>
                                <p:cTn id="70" presetID="22" presetClass="entr" presetSubtype="1" fill="hold" nodeType="with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wipe(up)">
                                      <p:cBhvr>
                                        <p:cTn id="72" dur="500"/>
                                        <p:tgtEl>
                                          <p:spTgt spid="30"/>
                                        </p:tgtEl>
                                      </p:cBhvr>
                                    </p:animEffect>
                                  </p:childTnLst>
                                </p:cTn>
                              </p:par>
                              <p:par>
                                <p:cTn id="73" presetID="22" presetClass="entr" presetSubtype="1" fill="hold" nodeType="with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wipe(up)">
                                      <p:cBhvr>
                                        <p:cTn id="75" dur="500"/>
                                        <p:tgtEl>
                                          <p:spTgt spid="31"/>
                                        </p:tgtEl>
                                      </p:cBhvr>
                                    </p:animEffect>
                                  </p:childTnLst>
                                </p:cTn>
                              </p:par>
                              <p:par>
                                <p:cTn id="76" presetID="22" presetClass="entr" presetSubtype="1" fill="hold" nodeType="withEffect">
                                  <p:stCondLst>
                                    <p:cond delay="0"/>
                                  </p:stCondLst>
                                  <p:childTnLst>
                                    <p:set>
                                      <p:cBhvr>
                                        <p:cTn id="77" dur="1" fill="hold">
                                          <p:stCondLst>
                                            <p:cond delay="0"/>
                                          </p:stCondLst>
                                        </p:cTn>
                                        <p:tgtEl>
                                          <p:spTgt spid="4"/>
                                        </p:tgtEl>
                                        <p:attrNameLst>
                                          <p:attrName>style.visibility</p:attrName>
                                        </p:attrNameLst>
                                      </p:cBhvr>
                                      <p:to>
                                        <p:strVal val="visible"/>
                                      </p:to>
                                    </p:set>
                                    <p:animEffect transition="in" filter="wipe(up)">
                                      <p:cBhvr>
                                        <p:cTn id="78" dur="500"/>
                                        <p:tgtEl>
                                          <p:spTgt spid="4"/>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xit" presetSubtype="1" fill="hold" grpId="1" nodeType="clickEffect">
                                  <p:stCondLst>
                                    <p:cond delay="0"/>
                                  </p:stCondLst>
                                  <p:childTnLst>
                                    <p:animEffect transition="out" filter="wipe(up)">
                                      <p:cBhvr>
                                        <p:cTn id="82" dur="500"/>
                                        <p:tgtEl>
                                          <p:spTgt spid="7184"/>
                                        </p:tgtEl>
                                      </p:cBhvr>
                                    </p:animEffect>
                                    <p:set>
                                      <p:cBhvr>
                                        <p:cTn id="83" dur="1" fill="hold">
                                          <p:stCondLst>
                                            <p:cond delay="499"/>
                                          </p:stCondLst>
                                        </p:cTn>
                                        <p:tgtEl>
                                          <p:spTgt spid="7184"/>
                                        </p:tgtEl>
                                        <p:attrNameLst>
                                          <p:attrName>style.visibility</p:attrName>
                                        </p:attrNameLst>
                                      </p:cBhvr>
                                      <p:to>
                                        <p:strVal val="hidden"/>
                                      </p:to>
                                    </p:set>
                                  </p:childTnLst>
                                </p:cTn>
                              </p:par>
                              <p:par>
                                <p:cTn id="84" presetID="22" presetClass="exit" presetSubtype="1" fill="hold" nodeType="withEffect">
                                  <p:stCondLst>
                                    <p:cond delay="0"/>
                                  </p:stCondLst>
                                  <p:childTnLst>
                                    <p:animEffect transition="out" filter="wipe(up)">
                                      <p:cBhvr>
                                        <p:cTn id="85" dur="500"/>
                                        <p:tgtEl>
                                          <p:spTgt spid="7185"/>
                                        </p:tgtEl>
                                      </p:cBhvr>
                                    </p:animEffect>
                                    <p:set>
                                      <p:cBhvr>
                                        <p:cTn id="86" dur="1" fill="hold">
                                          <p:stCondLst>
                                            <p:cond delay="499"/>
                                          </p:stCondLst>
                                        </p:cTn>
                                        <p:tgtEl>
                                          <p:spTgt spid="7185"/>
                                        </p:tgtEl>
                                        <p:attrNameLst>
                                          <p:attrName>style.visibility</p:attrName>
                                        </p:attrNameLst>
                                      </p:cBhvr>
                                      <p:to>
                                        <p:strVal val="hidden"/>
                                      </p:to>
                                    </p:set>
                                  </p:childTnLst>
                                </p:cTn>
                              </p:par>
                              <p:par>
                                <p:cTn id="87" presetID="22" presetClass="exit" presetSubtype="1" fill="hold" grpId="1" nodeType="withEffect">
                                  <p:stCondLst>
                                    <p:cond delay="0"/>
                                  </p:stCondLst>
                                  <p:childTnLst>
                                    <p:animEffect transition="out" filter="wipe(up)">
                                      <p:cBhvr>
                                        <p:cTn id="88" dur="500"/>
                                        <p:tgtEl>
                                          <p:spTgt spid="90"/>
                                        </p:tgtEl>
                                      </p:cBhvr>
                                    </p:animEffect>
                                    <p:set>
                                      <p:cBhvr>
                                        <p:cTn id="89" dur="1" fill="hold">
                                          <p:stCondLst>
                                            <p:cond delay="499"/>
                                          </p:stCondLst>
                                        </p:cTn>
                                        <p:tgtEl>
                                          <p:spTgt spid="90"/>
                                        </p:tgtEl>
                                        <p:attrNameLst>
                                          <p:attrName>style.visibility</p:attrName>
                                        </p:attrNameLst>
                                      </p:cBhvr>
                                      <p:to>
                                        <p:strVal val="hidden"/>
                                      </p:to>
                                    </p:set>
                                  </p:childTnLst>
                                </p:cTn>
                              </p:par>
                              <p:par>
                                <p:cTn id="90" presetID="22" presetClass="exit" presetSubtype="1" fill="hold" grpId="1" nodeType="withEffect">
                                  <p:stCondLst>
                                    <p:cond delay="0"/>
                                  </p:stCondLst>
                                  <p:childTnLst>
                                    <p:animEffect transition="out" filter="wipe(up)">
                                      <p:cBhvr>
                                        <p:cTn id="91" dur="500"/>
                                        <p:tgtEl>
                                          <p:spTgt spid="7181"/>
                                        </p:tgtEl>
                                      </p:cBhvr>
                                    </p:animEffect>
                                    <p:set>
                                      <p:cBhvr>
                                        <p:cTn id="92" dur="1" fill="hold">
                                          <p:stCondLst>
                                            <p:cond delay="499"/>
                                          </p:stCondLst>
                                        </p:cTn>
                                        <p:tgtEl>
                                          <p:spTgt spid="7181"/>
                                        </p:tgtEl>
                                        <p:attrNameLst>
                                          <p:attrName>style.visibility</p:attrName>
                                        </p:attrNameLst>
                                      </p:cBhvr>
                                      <p:to>
                                        <p:strVal val="hidden"/>
                                      </p:to>
                                    </p:set>
                                  </p:childTnLst>
                                </p:cTn>
                              </p:par>
                              <p:par>
                                <p:cTn id="93" presetID="22" presetClass="exit" presetSubtype="1" fill="hold" grpId="1" nodeType="withEffect">
                                  <p:stCondLst>
                                    <p:cond delay="0"/>
                                  </p:stCondLst>
                                  <p:childTnLst>
                                    <p:animEffect transition="out" filter="wipe(up)">
                                      <p:cBhvr>
                                        <p:cTn id="94" dur="500"/>
                                        <p:tgtEl>
                                          <p:spTgt spid="7182">
                                            <p:txEl>
                                              <p:pRg st="0" end="0"/>
                                            </p:txEl>
                                          </p:spTgt>
                                        </p:tgtEl>
                                      </p:cBhvr>
                                    </p:animEffect>
                                    <p:set>
                                      <p:cBhvr>
                                        <p:cTn id="95" dur="1" fill="hold">
                                          <p:stCondLst>
                                            <p:cond delay="499"/>
                                          </p:stCondLst>
                                        </p:cTn>
                                        <p:tgtEl>
                                          <p:spTgt spid="7182">
                                            <p:txEl>
                                              <p:pRg st="0" end="0"/>
                                            </p:txEl>
                                          </p:spTgt>
                                        </p:tgtEl>
                                        <p:attrNameLst>
                                          <p:attrName>style.visibility</p:attrName>
                                        </p:attrNameLst>
                                      </p:cBhvr>
                                      <p:to>
                                        <p:strVal val="hidden"/>
                                      </p:to>
                                    </p:set>
                                  </p:childTnLst>
                                </p:cTn>
                              </p:par>
                              <p:par>
                                <p:cTn id="96" presetID="22" presetClass="exit" presetSubtype="1" fill="hold" grpId="1" nodeType="withEffect">
                                  <p:stCondLst>
                                    <p:cond delay="0"/>
                                  </p:stCondLst>
                                  <p:childTnLst>
                                    <p:animEffect transition="out" filter="wipe(up)">
                                      <p:cBhvr>
                                        <p:cTn id="97" dur="500"/>
                                        <p:tgtEl>
                                          <p:spTgt spid="7182">
                                            <p:txEl>
                                              <p:pRg st="1" end="1"/>
                                            </p:txEl>
                                          </p:spTgt>
                                        </p:tgtEl>
                                      </p:cBhvr>
                                    </p:animEffect>
                                    <p:set>
                                      <p:cBhvr>
                                        <p:cTn id="98" dur="1" fill="hold">
                                          <p:stCondLst>
                                            <p:cond delay="499"/>
                                          </p:stCondLst>
                                        </p:cTn>
                                        <p:tgtEl>
                                          <p:spTgt spid="7182">
                                            <p:txEl>
                                              <p:pRg st="1" end="1"/>
                                            </p:txEl>
                                          </p:spTgt>
                                        </p:tgtEl>
                                        <p:attrNameLst>
                                          <p:attrName>style.visibility</p:attrName>
                                        </p:attrNameLst>
                                      </p:cBhvr>
                                      <p:to>
                                        <p:strVal val="hidden"/>
                                      </p:to>
                                    </p:set>
                                  </p:childTnLst>
                                </p:cTn>
                              </p:par>
                              <p:par>
                                <p:cTn id="99" presetID="22" presetClass="exit" presetSubtype="1" fill="hold" grpId="1" nodeType="withEffect">
                                  <p:stCondLst>
                                    <p:cond delay="0"/>
                                  </p:stCondLst>
                                  <p:childTnLst>
                                    <p:animEffect transition="out" filter="wipe(up)">
                                      <p:cBhvr>
                                        <p:cTn id="100" dur="500"/>
                                        <p:tgtEl>
                                          <p:spTgt spid="7182">
                                            <p:txEl>
                                              <p:pRg st="2" end="2"/>
                                            </p:txEl>
                                          </p:spTgt>
                                        </p:tgtEl>
                                      </p:cBhvr>
                                    </p:animEffect>
                                    <p:set>
                                      <p:cBhvr>
                                        <p:cTn id="101" dur="1" fill="hold">
                                          <p:stCondLst>
                                            <p:cond delay="499"/>
                                          </p:stCondLst>
                                        </p:cTn>
                                        <p:tgtEl>
                                          <p:spTgt spid="7182">
                                            <p:txEl>
                                              <p:pRg st="2" end="2"/>
                                            </p:txEl>
                                          </p:spTgt>
                                        </p:tgtEl>
                                        <p:attrNameLst>
                                          <p:attrName>style.visibility</p:attrName>
                                        </p:attrNameLst>
                                      </p:cBhvr>
                                      <p:to>
                                        <p:strVal val="hidden"/>
                                      </p:to>
                                    </p:set>
                                  </p:childTnLst>
                                </p:cTn>
                              </p:par>
                              <p:par>
                                <p:cTn id="102" presetID="22" presetClass="exit" presetSubtype="1" fill="hold" grpId="1" nodeType="withEffect">
                                  <p:stCondLst>
                                    <p:cond delay="0"/>
                                  </p:stCondLst>
                                  <p:childTnLst>
                                    <p:animEffect transition="out" filter="wipe(up)">
                                      <p:cBhvr>
                                        <p:cTn id="103" dur="500"/>
                                        <p:tgtEl>
                                          <p:spTgt spid="7182">
                                            <p:txEl>
                                              <p:pRg st="3" end="3"/>
                                            </p:txEl>
                                          </p:spTgt>
                                        </p:tgtEl>
                                      </p:cBhvr>
                                    </p:animEffect>
                                    <p:set>
                                      <p:cBhvr>
                                        <p:cTn id="104" dur="1" fill="hold">
                                          <p:stCondLst>
                                            <p:cond delay="499"/>
                                          </p:stCondLst>
                                        </p:cTn>
                                        <p:tgtEl>
                                          <p:spTgt spid="7182">
                                            <p:txEl>
                                              <p:pRg st="3" end="3"/>
                                            </p:txEl>
                                          </p:spTgt>
                                        </p:tgtEl>
                                        <p:attrNameLst>
                                          <p:attrName>style.visibility</p:attrName>
                                        </p:attrNameLst>
                                      </p:cBhvr>
                                      <p:to>
                                        <p:strVal val="hidden"/>
                                      </p:to>
                                    </p:set>
                                  </p:childTnLst>
                                </p:cTn>
                              </p:par>
                              <p:par>
                                <p:cTn id="105" presetID="22" presetClass="exit" presetSubtype="1" fill="hold" grpId="1" nodeType="withEffect">
                                  <p:stCondLst>
                                    <p:cond delay="0"/>
                                  </p:stCondLst>
                                  <p:childTnLst>
                                    <p:animEffect transition="out" filter="wipe(up)">
                                      <p:cBhvr>
                                        <p:cTn id="106" dur="500"/>
                                        <p:tgtEl>
                                          <p:spTgt spid="92"/>
                                        </p:tgtEl>
                                      </p:cBhvr>
                                    </p:animEffect>
                                    <p:set>
                                      <p:cBhvr>
                                        <p:cTn id="107" dur="1" fill="hold">
                                          <p:stCondLst>
                                            <p:cond delay="499"/>
                                          </p:stCondLst>
                                        </p:cTn>
                                        <p:tgtEl>
                                          <p:spTgt spid="92"/>
                                        </p:tgtEl>
                                        <p:attrNameLst>
                                          <p:attrName>style.visibility</p:attrName>
                                        </p:attrNameLst>
                                      </p:cBhvr>
                                      <p:to>
                                        <p:strVal val="hidden"/>
                                      </p:to>
                                    </p:set>
                                  </p:childTnLst>
                                </p:cTn>
                              </p:par>
                              <p:par>
                                <p:cTn id="108" presetID="22" presetClass="exit" presetSubtype="1" fill="hold" nodeType="withEffect">
                                  <p:stCondLst>
                                    <p:cond delay="0"/>
                                  </p:stCondLst>
                                  <p:childTnLst>
                                    <p:animEffect transition="out" filter="wipe(up)">
                                      <p:cBhvr>
                                        <p:cTn id="109" dur="500"/>
                                        <p:tgtEl>
                                          <p:spTgt spid="3"/>
                                        </p:tgtEl>
                                      </p:cBhvr>
                                    </p:animEffect>
                                    <p:set>
                                      <p:cBhvr>
                                        <p:cTn id="110" dur="1" fill="hold">
                                          <p:stCondLst>
                                            <p:cond delay="499"/>
                                          </p:stCondLst>
                                        </p:cTn>
                                        <p:tgtEl>
                                          <p:spTgt spid="3"/>
                                        </p:tgtEl>
                                        <p:attrNameLst>
                                          <p:attrName>style.visibility</p:attrName>
                                        </p:attrNameLst>
                                      </p:cBhvr>
                                      <p:to>
                                        <p:strVal val="hidden"/>
                                      </p:to>
                                    </p:set>
                                  </p:childTnLst>
                                </p:cTn>
                              </p:par>
                              <p:par>
                                <p:cTn id="111" presetID="22" presetClass="exit" presetSubtype="1" fill="hold" grpId="1" nodeType="withEffect">
                                  <p:stCondLst>
                                    <p:cond delay="0"/>
                                  </p:stCondLst>
                                  <p:childTnLst>
                                    <p:animEffect transition="out" filter="wipe(up)">
                                      <p:cBhvr>
                                        <p:cTn id="112" dur="500"/>
                                        <p:tgtEl>
                                          <p:spTgt spid="94"/>
                                        </p:tgtEl>
                                      </p:cBhvr>
                                    </p:animEffect>
                                    <p:set>
                                      <p:cBhvr>
                                        <p:cTn id="113" dur="1" fill="hold">
                                          <p:stCondLst>
                                            <p:cond delay="499"/>
                                          </p:stCondLst>
                                        </p:cTn>
                                        <p:tgtEl>
                                          <p:spTgt spid="94"/>
                                        </p:tgtEl>
                                        <p:attrNameLst>
                                          <p:attrName>style.visibility</p:attrName>
                                        </p:attrNameLst>
                                      </p:cBhvr>
                                      <p:to>
                                        <p:strVal val="hidden"/>
                                      </p:to>
                                    </p:set>
                                  </p:childTnLst>
                                </p:cTn>
                              </p:par>
                              <p:par>
                                <p:cTn id="114" presetID="22" presetClass="exit" presetSubtype="1" fill="hold" nodeType="withEffect">
                                  <p:stCondLst>
                                    <p:cond delay="0"/>
                                  </p:stCondLst>
                                  <p:childTnLst>
                                    <p:animEffect transition="out" filter="wipe(up)">
                                      <p:cBhvr>
                                        <p:cTn id="115" dur="500"/>
                                        <p:tgtEl>
                                          <p:spTgt spid="96"/>
                                        </p:tgtEl>
                                      </p:cBhvr>
                                    </p:animEffect>
                                    <p:set>
                                      <p:cBhvr>
                                        <p:cTn id="116" dur="1" fill="hold">
                                          <p:stCondLst>
                                            <p:cond delay="499"/>
                                          </p:stCondLst>
                                        </p:cTn>
                                        <p:tgtEl>
                                          <p:spTgt spid="96"/>
                                        </p:tgtEl>
                                        <p:attrNameLst>
                                          <p:attrName>style.visibility</p:attrName>
                                        </p:attrNameLst>
                                      </p:cBhvr>
                                      <p:to>
                                        <p:strVal val="hidden"/>
                                      </p:to>
                                    </p:set>
                                  </p:childTnLst>
                                </p:cTn>
                              </p:par>
                              <p:par>
                                <p:cTn id="117" presetID="22" presetClass="exit" presetSubtype="1" fill="hold" nodeType="withEffect">
                                  <p:stCondLst>
                                    <p:cond delay="0"/>
                                  </p:stCondLst>
                                  <p:childTnLst>
                                    <p:animEffect transition="out" filter="wipe(up)">
                                      <p:cBhvr>
                                        <p:cTn id="118" dur="500"/>
                                        <p:tgtEl>
                                          <p:spTgt spid="15"/>
                                        </p:tgtEl>
                                      </p:cBhvr>
                                    </p:animEffect>
                                    <p:set>
                                      <p:cBhvr>
                                        <p:cTn id="119" dur="1" fill="hold">
                                          <p:stCondLst>
                                            <p:cond delay="499"/>
                                          </p:stCondLst>
                                        </p:cTn>
                                        <p:tgtEl>
                                          <p:spTgt spid="15"/>
                                        </p:tgtEl>
                                        <p:attrNameLst>
                                          <p:attrName>style.visibility</p:attrName>
                                        </p:attrNameLst>
                                      </p:cBhvr>
                                      <p:to>
                                        <p:strVal val="hidden"/>
                                      </p:to>
                                    </p:set>
                                  </p:childTnLst>
                                </p:cTn>
                              </p:par>
                              <p:par>
                                <p:cTn id="120" presetID="22" presetClass="exit" presetSubtype="1" fill="hold" nodeType="withEffect">
                                  <p:stCondLst>
                                    <p:cond delay="0"/>
                                  </p:stCondLst>
                                  <p:childTnLst>
                                    <p:animEffect transition="out" filter="wipe(up)">
                                      <p:cBhvr>
                                        <p:cTn id="121" dur="500"/>
                                        <p:tgtEl>
                                          <p:spTgt spid="16"/>
                                        </p:tgtEl>
                                      </p:cBhvr>
                                    </p:animEffect>
                                    <p:set>
                                      <p:cBhvr>
                                        <p:cTn id="122" dur="1" fill="hold">
                                          <p:stCondLst>
                                            <p:cond delay="499"/>
                                          </p:stCondLst>
                                        </p:cTn>
                                        <p:tgtEl>
                                          <p:spTgt spid="16"/>
                                        </p:tgtEl>
                                        <p:attrNameLst>
                                          <p:attrName>style.visibility</p:attrName>
                                        </p:attrNameLst>
                                      </p:cBhvr>
                                      <p:to>
                                        <p:strVal val="hidden"/>
                                      </p:to>
                                    </p:set>
                                  </p:childTnLst>
                                </p:cTn>
                              </p:par>
                              <p:par>
                                <p:cTn id="123" presetID="22" presetClass="exit" presetSubtype="1" fill="hold" nodeType="withEffect">
                                  <p:stCondLst>
                                    <p:cond delay="0"/>
                                  </p:stCondLst>
                                  <p:childTnLst>
                                    <p:animEffect transition="out" filter="wipe(up)">
                                      <p:cBhvr>
                                        <p:cTn id="124" dur="500"/>
                                        <p:tgtEl>
                                          <p:spTgt spid="20"/>
                                        </p:tgtEl>
                                      </p:cBhvr>
                                    </p:animEffect>
                                    <p:set>
                                      <p:cBhvr>
                                        <p:cTn id="125" dur="1" fill="hold">
                                          <p:stCondLst>
                                            <p:cond delay="499"/>
                                          </p:stCondLst>
                                        </p:cTn>
                                        <p:tgtEl>
                                          <p:spTgt spid="20"/>
                                        </p:tgtEl>
                                        <p:attrNameLst>
                                          <p:attrName>style.visibility</p:attrName>
                                        </p:attrNameLst>
                                      </p:cBhvr>
                                      <p:to>
                                        <p:strVal val="hidden"/>
                                      </p:to>
                                    </p:set>
                                  </p:childTnLst>
                                </p:cTn>
                              </p:par>
                              <p:par>
                                <p:cTn id="126" presetID="22" presetClass="exit" presetSubtype="1" fill="hold" nodeType="withEffect">
                                  <p:stCondLst>
                                    <p:cond delay="0"/>
                                  </p:stCondLst>
                                  <p:childTnLst>
                                    <p:animEffect transition="out" filter="wipe(up)">
                                      <p:cBhvr>
                                        <p:cTn id="127" dur="500"/>
                                        <p:tgtEl>
                                          <p:spTgt spid="21"/>
                                        </p:tgtEl>
                                      </p:cBhvr>
                                    </p:animEffect>
                                    <p:set>
                                      <p:cBhvr>
                                        <p:cTn id="128" dur="1" fill="hold">
                                          <p:stCondLst>
                                            <p:cond delay="499"/>
                                          </p:stCondLst>
                                        </p:cTn>
                                        <p:tgtEl>
                                          <p:spTgt spid="21"/>
                                        </p:tgtEl>
                                        <p:attrNameLst>
                                          <p:attrName>style.visibility</p:attrName>
                                        </p:attrNameLst>
                                      </p:cBhvr>
                                      <p:to>
                                        <p:strVal val="hidden"/>
                                      </p:to>
                                    </p:set>
                                  </p:childTnLst>
                                </p:cTn>
                              </p:par>
                              <p:par>
                                <p:cTn id="129" presetID="22" presetClass="exit" presetSubtype="1" fill="hold" nodeType="withEffect">
                                  <p:stCondLst>
                                    <p:cond delay="0"/>
                                  </p:stCondLst>
                                  <p:childTnLst>
                                    <p:animEffect transition="out" filter="wipe(up)">
                                      <p:cBhvr>
                                        <p:cTn id="130" dur="500"/>
                                        <p:tgtEl>
                                          <p:spTgt spid="25"/>
                                        </p:tgtEl>
                                      </p:cBhvr>
                                    </p:animEffect>
                                    <p:set>
                                      <p:cBhvr>
                                        <p:cTn id="131" dur="1" fill="hold">
                                          <p:stCondLst>
                                            <p:cond delay="499"/>
                                          </p:stCondLst>
                                        </p:cTn>
                                        <p:tgtEl>
                                          <p:spTgt spid="25"/>
                                        </p:tgtEl>
                                        <p:attrNameLst>
                                          <p:attrName>style.visibility</p:attrName>
                                        </p:attrNameLst>
                                      </p:cBhvr>
                                      <p:to>
                                        <p:strVal val="hidden"/>
                                      </p:to>
                                    </p:set>
                                  </p:childTnLst>
                                </p:cTn>
                              </p:par>
                              <p:par>
                                <p:cTn id="132" presetID="22" presetClass="exit" presetSubtype="1" fill="hold" nodeType="withEffect">
                                  <p:stCondLst>
                                    <p:cond delay="0"/>
                                  </p:stCondLst>
                                  <p:childTnLst>
                                    <p:animEffect transition="out" filter="wipe(up)">
                                      <p:cBhvr>
                                        <p:cTn id="133" dur="500"/>
                                        <p:tgtEl>
                                          <p:spTgt spid="28"/>
                                        </p:tgtEl>
                                      </p:cBhvr>
                                    </p:animEffect>
                                    <p:set>
                                      <p:cBhvr>
                                        <p:cTn id="134" dur="1" fill="hold">
                                          <p:stCondLst>
                                            <p:cond delay="499"/>
                                          </p:stCondLst>
                                        </p:cTn>
                                        <p:tgtEl>
                                          <p:spTgt spid="28"/>
                                        </p:tgtEl>
                                        <p:attrNameLst>
                                          <p:attrName>style.visibility</p:attrName>
                                        </p:attrNameLst>
                                      </p:cBhvr>
                                      <p:to>
                                        <p:strVal val="hidden"/>
                                      </p:to>
                                    </p:set>
                                  </p:childTnLst>
                                </p:cTn>
                              </p:par>
                              <p:par>
                                <p:cTn id="135" presetID="22" presetClass="exit" presetSubtype="1" fill="hold" nodeType="withEffect">
                                  <p:stCondLst>
                                    <p:cond delay="0"/>
                                  </p:stCondLst>
                                  <p:childTnLst>
                                    <p:animEffect transition="out" filter="wipe(up)">
                                      <p:cBhvr>
                                        <p:cTn id="136" dur="500"/>
                                        <p:tgtEl>
                                          <p:spTgt spid="29"/>
                                        </p:tgtEl>
                                      </p:cBhvr>
                                    </p:animEffect>
                                    <p:set>
                                      <p:cBhvr>
                                        <p:cTn id="137" dur="1" fill="hold">
                                          <p:stCondLst>
                                            <p:cond delay="499"/>
                                          </p:stCondLst>
                                        </p:cTn>
                                        <p:tgtEl>
                                          <p:spTgt spid="29"/>
                                        </p:tgtEl>
                                        <p:attrNameLst>
                                          <p:attrName>style.visibility</p:attrName>
                                        </p:attrNameLst>
                                      </p:cBhvr>
                                      <p:to>
                                        <p:strVal val="hidden"/>
                                      </p:to>
                                    </p:set>
                                  </p:childTnLst>
                                </p:cTn>
                              </p:par>
                              <p:par>
                                <p:cTn id="138" presetID="22" presetClass="exit" presetSubtype="1" fill="hold" nodeType="withEffect">
                                  <p:stCondLst>
                                    <p:cond delay="0"/>
                                  </p:stCondLst>
                                  <p:childTnLst>
                                    <p:animEffect transition="out" filter="wipe(up)">
                                      <p:cBhvr>
                                        <p:cTn id="139" dur="500"/>
                                        <p:tgtEl>
                                          <p:spTgt spid="30"/>
                                        </p:tgtEl>
                                      </p:cBhvr>
                                    </p:animEffect>
                                    <p:set>
                                      <p:cBhvr>
                                        <p:cTn id="140" dur="1" fill="hold">
                                          <p:stCondLst>
                                            <p:cond delay="499"/>
                                          </p:stCondLst>
                                        </p:cTn>
                                        <p:tgtEl>
                                          <p:spTgt spid="30"/>
                                        </p:tgtEl>
                                        <p:attrNameLst>
                                          <p:attrName>style.visibility</p:attrName>
                                        </p:attrNameLst>
                                      </p:cBhvr>
                                      <p:to>
                                        <p:strVal val="hidden"/>
                                      </p:to>
                                    </p:set>
                                  </p:childTnLst>
                                </p:cTn>
                              </p:par>
                              <p:par>
                                <p:cTn id="141" presetID="22" presetClass="exit" presetSubtype="1" fill="hold" nodeType="withEffect">
                                  <p:stCondLst>
                                    <p:cond delay="0"/>
                                  </p:stCondLst>
                                  <p:childTnLst>
                                    <p:animEffect transition="out" filter="wipe(up)">
                                      <p:cBhvr>
                                        <p:cTn id="142" dur="500"/>
                                        <p:tgtEl>
                                          <p:spTgt spid="31"/>
                                        </p:tgtEl>
                                      </p:cBhvr>
                                    </p:animEffect>
                                    <p:set>
                                      <p:cBhvr>
                                        <p:cTn id="143" dur="1" fill="hold">
                                          <p:stCondLst>
                                            <p:cond delay="499"/>
                                          </p:stCondLst>
                                        </p:cTn>
                                        <p:tgtEl>
                                          <p:spTgt spid="31"/>
                                        </p:tgtEl>
                                        <p:attrNameLst>
                                          <p:attrName>style.visibility</p:attrName>
                                        </p:attrNameLst>
                                      </p:cBhvr>
                                      <p:to>
                                        <p:strVal val="hidden"/>
                                      </p:to>
                                    </p:set>
                                  </p:childTnLst>
                                </p:cTn>
                              </p:par>
                              <p:par>
                                <p:cTn id="144" presetID="22" presetClass="exit" presetSubtype="1" fill="hold" nodeType="withEffect">
                                  <p:stCondLst>
                                    <p:cond delay="0"/>
                                  </p:stCondLst>
                                  <p:childTnLst>
                                    <p:animEffect transition="out" filter="wipe(up)">
                                      <p:cBhvr>
                                        <p:cTn id="145" dur="500"/>
                                        <p:tgtEl>
                                          <p:spTgt spid="4"/>
                                        </p:tgtEl>
                                      </p:cBhvr>
                                    </p:animEffect>
                                    <p:set>
                                      <p:cBhvr>
                                        <p:cTn id="146"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4" grpId="0" animBg="1"/>
      <p:bldP spid="7184" grpId="1" animBg="1"/>
      <p:bldP spid="90" grpId="0" animBg="1"/>
      <p:bldP spid="90" grpId="1" animBg="1"/>
      <p:bldP spid="7181" grpId="0"/>
      <p:bldP spid="7181" grpId="1"/>
      <p:bldP spid="7182" grpId="0" uiExpand="1" build="p"/>
      <p:bldP spid="7182" grpId="1" build="p"/>
      <p:bldP spid="92" grpId="0" animBg="1"/>
      <p:bldP spid="92" grpId="1" animBg="1"/>
      <p:bldP spid="94" grpId="0" animBg="1"/>
      <p:bldP spid="94"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9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8017C7-104B-4178-ACCE-3B7419E55579}"/>
              </a:ext>
            </a:extLst>
          </p:cNvPr>
          <p:cNvSpPr>
            <a:spLocks noGrp="1"/>
          </p:cNvSpPr>
          <p:nvPr>
            <p:ph type="title"/>
          </p:nvPr>
        </p:nvSpPr>
        <p:spPr>
          <a:xfrm>
            <a:off x="473202" y="639520"/>
            <a:ext cx="2571750" cy="1719072"/>
          </a:xfrm>
        </p:spPr>
        <p:txBody>
          <a:bodyPr anchor="b">
            <a:normAutofit/>
          </a:bodyPr>
          <a:lstStyle/>
          <a:p>
            <a:pPr>
              <a:lnSpc>
                <a:spcPct val="90000"/>
              </a:lnSpc>
            </a:pPr>
            <a:r>
              <a:rPr lang="en-US" altLang="en-US"/>
              <a:t>Pre-Requisites </a:t>
            </a:r>
            <a:endParaRPr lang="en-US"/>
          </a:p>
        </p:txBody>
      </p:sp>
      <p:sp>
        <p:nvSpPr>
          <p:cNvPr id="9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 name="connsiteX0" fmla="*/ 0 w 2441321"/>
              <a:gd name="connsiteY0" fmla="*/ 0 h 18288"/>
              <a:gd name="connsiteX1" fmla="*/ 585917 w 2441321"/>
              <a:gd name="connsiteY1" fmla="*/ 0 h 18288"/>
              <a:gd name="connsiteX2" fmla="*/ 1123008 w 2441321"/>
              <a:gd name="connsiteY2" fmla="*/ 0 h 18288"/>
              <a:gd name="connsiteX3" fmla="*/ 1782164 w 2441321"/>
              <a:gd name="connsiteY3" fmla="*/ 0 h 18288"/>
              <a:gd name="connsiteX4" fmla="*/ 2441321 w 2441321"/>
              <a:gd name="connsiteY4" fmla="*/ 0 h 18288"/>
              <a:gd name="connsiteX5" fmla="*/ 2441321 w 2441321"/>
              <a:gd name="connsiteY5" fmla="*/ 18288 h 18288"/>
              <a:gd name="connsiteX6" fmla="*/ 1879817 w 2441321"/>
              <a:gd name="connsiteY6" fmla="*/ 18288 h 18288"/>
              <a:gd name="connsiteX7" fmla="*/ 1318313 w 2441321"/>
              <a:gd name="connsiteY7" fmla="*/ 18288 h 18288"/>
              <a:gd name="connsiteX8" fmla="*/ 659157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w="2441321" h="18288"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w="2441321" h="18288"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DCC202-7D36-4DFE-903E-282F441D8352}"/>
              </a:ext>
            </a:extLst>
          </p:cNvPr>
          <p:cNvSpPr>
            <a:spLocks noGrp="1"/>
          </p:cNvSpPr>
          <p:nvPr>
            <p:ph idx="1"/>
          </p:nvPr>
        </p:nvSpPr>
        <p:spPr>
          <a:xfrm>
            <a:off x="473202" y="2807208"/>
            <a:ext cx="2879598" cy="3410712"/>
          </a:xfrm>
        </p:spPr>
        <p:txBody>
          <a:bodyPr anchor="t">
            <a:normAutofit fontScale="92500" lnSpcReduction="20000"/>
          </a:bodyPr>
          <a:lstStyle/>
          <a:p>
            <a:pPr algn="l">
              <a:lnSpc>
                <a:spcPct val="90000"/>
              </a:lnSpc>
              <a:buFont typeface="Wingdings" panose="05000000000000000000" pitchFamily="2" charset="2"/>
              <a:buChar char="q"/>
            </a:pPr>
            <a:r>
              <a:rPr lang="en-US" sz="2000" dirty="0"/>
              <a:t>A </a:t>
            </a:r>
            <a:r>
              <a:rPr lang="en-US" sz="2000" b="1" dirty="0"/>
              <a:t>breakpoint</a:t>
            </a:r>
            <a:r>
              <a:rPr lang="en-US" sz="2000" dirty="0"/>
              <a:t> of a permutation </a:t>
            </a:r>
            <a:r>
              <a:rPr lang="en-US" altLang="en-US" sz="2000" dirty="0">
                <a:latin typeface="Times New Roman" panose="02020603050405020304" pitchFamily="18" charset="0"/>
              </a:rPr>
              <a:t>π </a:t>
            </a:r>
            <a:r>
              <a:rPr lang="en-US" sz="2000" dirty="0"/>
              <a:t>is a pair of adjacent positions [</a:t>
            </a:r>
            <a:r>
              <a:rPr lang="en-US" sz="2000" dirty="0" err="1"/>
              <a:t>i</a:t>
            </a:r>
            <a:r>
              <a:rPr lang="en-US" sz="2000" dirty="0"/>
              <a:t>, </a:t>
            </a:r>
            <a:r>
              <a:rPr lang="en-US" sz="2000" dirty="0" err="1"/>
              <a:t>i</a:t>
            </a:r>
            <a:r>
              <a:rPr lang="en-US" sz="2000" dirty="0"/>
              <a:t> + 1] such that </a:t>
            </a:r>
            <a:r>
              <a:rPr lang="en-US" altLang="en-US" sz="2000" dirty="0">
                <a:latin typeface="Times New Roman" panose="02020603050405020304" pitchFamily="18" charset="0"/>
              </a:rPr>
              <a:t>π</a:t>
            </a:r>
            <a:r>
              <a:rPr lang="en-US" altLang="en-US" sz="2000" baseline="-25000" dirty="0" err="1">
                <a:latin typeface="Times New Roman" panose="02020603050405020304" pitchFamily="18" charset="0"/>
              </a:rPr>
              <a:t>i</a:t>
            </a:r>
            <a:r>
              <a:rPr lang="en-US" sz="2000" dirty="0"/>
              <a:t> and </a:t>
            </a:r>
            <a:r>
              <a:rPr lang="en-US" altLang="en-US" sz="2000" dirty="0">
                <a:latin typeface="Times New Roman" panose="02020603050405020304" pitchFamily="18" charset="0"/>
              </a:rPr>
              <a:t>π</a:t>
            </a:r>
            <a:r>
              <a:rPr lang="en-US" altLang="en-US" sz="2000" baseline="-25000" dirty="0">
                <a:latin typeface="Times New Roman" panose="02020603050405020304" pitchFamily="18" charset="0"/>
              </a:rPr>
              <a:t>i+1 </a:t>
            </a:r>
            <a:r>
              <a:rPr lang="en-US" sz="2000" dirty="0"/>
              <a:t>are consecutively decreasing or increasing. A strip of </a:t>
            </a:r>
            <a:r>
              <a:rPr lang="en-US" altLang="en-US" sz="2000" dirty="0">
                <a:latin typeface="Times New Roman" panose="02020603050405020304" pitchFamily="18" charset="0"/>
              </a:rPr>
              <a:t>π</a:t>
            </a:r>
            <a:r>
              <a:rPr lang="en-US" sz="2000" dirty="0"/>
              <a:t> is a maximal run of consecutively increasing(decreasing) elements.</a:t>
            </a:r>
          </a:p>
          <a:p>
            <a:pPr algn="l">
              <a:lnSpc>
                <a:spcPct val="90000"/>
              </a:lnSpc>
              <a:buFont typeface="Wingdings" panose="05000000000000000000" pitchFamily="2" charset="2"/>
              <a:buChar char="q"/>
            </a:pPr>
            <a:r>
              <a:rPr lang="en-US" sz="2000" dirty="0"/>
              <a:t>A pair of consecutive elements </a:t>
            </a:r>
            <a:r>
              <a:rPr lang="en-US" altLang="en-US" sz="2000" dirty="0">
                <a:latin typeface="Times New Roman" panose="02020603050405020304" pitchFamily="18" charset="0"/>
              </a:rPr>
              <a:t>π</a:t>
            </a:r>
            <a:r>
              <a:rPr lang="en-US" altLang="en-US" sz="2000" baseline="-25000" dirty="0" err="1">
                <a:latin typeface="Times New Roman" panose="02020603050405020304" pitchFamily="18" charset="0"/>
              </a:rPr>
              <a:t>i</a:t>
            </a:r>
            <a:r>
              <a:rPr lang="en-US" altLang="en-US" sz="2000" baseline="-25000" dirty="0">
                <a:latin typeface="Times New Roman" panose="02020603050405020304" pitchFamily="18" charset="0"/>
              </a:rPr>
              <a:t> </a:t>
            </a:r>
            <a:r>
              <a:rPr lang="en-US" sz="2000" dirty="0"/>
              <a:t>and</a:t>
            </a:r>
            <a:r>
              <a:rPr lang="en-US" altLang="en-US" sz="2000" dirty="0">
                <a:latin typeface="Times New Roman" panose="02020603050405020304" pitchFamily="18" charset="0"/>
              </a:rPr>
              <a:t> π</a:t>
            </a:r>
            <a:r>
              <a:rPr lang="en-US" altLang="en-US" sz="2000" baseline="-25000" dirty="0">
                <a:latin typeface="Times New Roman" panose="02020603050405020304" pitchFamily="18" charset="0"/>
              </a:rPr>
              <a:t>i+1</a:t>
            </a:r>
            <a:r>
              <a:rPr lang="en-US" sz="2000" dirty="0"/>
              <a:t>,      0 ≤ </a:t>
            </a:r>
            <a:r>
              <a:rPr lang="en-US" sz="2000" dirty="0" err="1"/>
              <a:t>i</a:t>
            </a:r>
            <a:r>
              <a:rPr lang="en-US" sz="2000" dirty="0"/>
              <a:t> ≤ n, is called an </a:t>
            </a:r>
            <a:r>
              <a:rPr lang="en-US" sz="2000" b="1" dirty="0"/>
              <a:t>adjacency</a:t>
            </a:r>
            <a:r>
              <a:rPr lang="en-US" sz="2000" dirty="0"/>
              <a:t>.</a:t>
            </a:r>
            <a:endParaRPr lang="en-US" altLang="en-US" sz="2000" b="1" dirty="0"/>
          </a:p>
          <a:p>
            <a:pPr algn="l">
              <a:lnSpc>
                <a:spcPct val="90000"/>
              </a:lnSpc>
            </a:pPr>
            <a:endParaRPr lang="en-US" sz="2000" dirty="0"/>
          </a:p>
        </p:txBody>
      </p:sp>
      <p:pic>
        <p:nvPicPr>
          <p:cNvPr id="62" name="Picture 61" descr="Diagram&#10;&#10;Description automatically generated">
            <a:extLst>
              <a:ext uri="{FF2B5EF4-FFF2-40B4-BE49-F238E27FC236}">
                <a16:creationId xmlns:a16="http://schemas.microsoft.com/office/drawing/2014/main" id="{05A0AA1C-4D0A-4221-96CC-C783A8C22C09}"/>
              </a:ext>
            </a:extLst>
          </p:cNvPr>
          <p:cNvPicPr>
            <a:picLocks noChangeAspect="1"/>
          </p:cNvPicPr>
          <p:nvPr/>
        </p:nvPicPr>
        <p:blipFill>
          <a:blip r:embed="rId2"/>
          <a:stretch>
            <a:fillRect/>
          </a:stretch>
        </p:blipFill>
        <p:spPr>
          <a:xfrm>
            <a:off x="3352800" y="2971800"/>
            <a:ext cx="5682712" cy="1676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wipe(up)">
                                      <p:cBhvr>
                                        <p:cTn id="7" dur="500"/>
                                        <p:tgtEl>
                                          <p:spTgt spid="8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up)">
                                      <p:cBhvr>
                                        <p:cTn id="10" dur="500"/>
                                        <p:tgtEl>
                                          <p:spTgt spid="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90"/>
                                        </p:tgtEl>
                                        <p:attrNameLst>
                                          <p:attrName>style.visibility</p:attrName>
                                        </p:attrNameLst>
                                      </p:cBhvr>
                                      <p:to>
                                        <p:strVal val="visible"/>
                                      </p:to>
                                    </p:set>
                                    <p:animEffect transition="in" filter="wipe(up)">
                                      <p:cBhvr>
                                        <p:cTn id="13" dur="500"/>
                                        <p:tgtEl>
                                          <p:spTgt spid="9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wipe(up)">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up)">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wipe(up)">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xit" presetSubtype="1" fill="hold" grpId="1" nodeType="clickEffect">
                                  <p:stCondLst>
                                    <p:cond delay="0"/>
                                  </p:stCondLst>
                                  <p:childTnLst>
                                    <p:animEffect transition="out" filter="wipe(up)">
                                      <p:cBhvr>
                                        <p:cTn id="32" dur="500"/>
                                        <p:tgtEl>
                                          <p:spTgt spid="89"/>
                                        </p:tgtEl>
                                      </p:cBhvr>
                                    </p:animEffect>
                                    <p:set>
                                      <p:cBhvr>
                                        <p:cTn id="33" dur="1" fill="hold">
                                          <p:stCondLst>
                                            <p:cond delay="499"/>
                                          </p:stCondLst>
                                        </p:cTn>
                                        <p:tgtEl>
                                          <p:spTgt spid="89"/>
                                        </p:tgtEl>
                                        <p:attrNameLst>
                                          <p:attrName>style.visibility</p:attrName>
                                        </p:attrNameLst>
                                      </p:cBhvr>
                                      <p:to>
                                        <p:strVal val="hidden"/>
                                      </p:to>
                                    </p:set>
                                  </p:childTnLst>
                                </p:cTn>
                              </p:par>
                              <p:par>
                                <p:cTn id="34" presetID="22" presetClass="exit" presetSubtype="1" fill="hold" grpId="1" nodeType="withEffect">
                                  <p:stCondLst>
                                    <p:cond delay="0"/>
                                  </p:stCondLst>
                                  <p:childTnLst>
                                    <p:animEffect transition="out" filter="wipe(up)">
                                      <p:cBhvr>
                                        <p:cTn id="35" dur="500"/>
                                        <p:tgtEl>
                                          <p:spTgt spid="2"/>
                                        </p:tgtEl>
                                      </p:cBhvr>
                                    </p:animEffect>
                                    <p:set>
                                      <p:cBhvr>
                                        <p:cTn id="36" dur="1" fill="hold">
                                          <p:stCondLst>
                                            <p:cond delay="499"/>
                                          </p:stCondLst>
                                        </p:cTn>
                                        <p:tgtEl>
                                          <p:spTgt spid="2"/>
                                        </p:tgtEl>
                                        <p:attrNameLst>
                                          <p:attrName>style.visibility</p:attrName>
                                        </p:attrNameLst>
                                      </p:cBhvr>
                                      <p:to>
                                        <p:strVal val="hidden"/>
                                      </p:to>
                                    </p:set>
                                  </p:childTnLst>
                                </p:cTn>
                              </p:par>
                              <p:par>
                                <p:cTn id="37" presetID="22" presetClass="exit" presetSubtype="1" fill="hold" grpId="1" nodeType="withEffect">
                                  <p:stCondLst>
                                    <p:cond delay="0"/>
                                  </p:stCondLst>
                                  <p:childTnLst>
                                    <p:animEffect transition="out" filter="wipe(up)">
                                      <p:cBhvr>
                                        <p:cTn id="38" dur="500"/>
                                        <p:tgtEl>
                                          <p:spTgt spid="90"/>
                                        </p:tgtEl>
                                      </p:cBhvr>
                                    </p:animEffect>
                                    <p:set>
                                      <p:cBhvr>
                                        <p:cTn id="39" dur="1" fill="hold">
                                          <p:stCondLst>
                                            <p:cond delay="499"/>
                                          </p:stCondLst>
                                        </p:cTn>
                                        <p:tgtEl>
                                          <p:spTgt spid="90"/>
                                        </p:tgtEl>
                                        <p:attrNameLst>
                                          <p:attrName>style.visibility</p:attrName>
                                        </p:attrNameLst>
                                      </p:cBhvr>
                                      <p:to>
                                        <p:strVal val="hidden"/>
                                      </p:to>
                                    </p:set>
                                  </p:childTnLst>
                                </p:cTn>
                              </p:par>
                              <p:par>
                                <p:cTn id="40" presetID="22" presetClass="exit" presetSubtype="1" fill="hold" grpId="1" nodeType="withEffect">
                                  <p:stCondLst>
                                    <p:cond delay="0"/>
                                  </p:stCondLst>
                                  <p:childTnLst>
                                    <p:animEffect transition="out" filter="wipe(up)">
                                      <p:cBhvr>
                                        <p:cTn id="41" dur="500"/>
                                        <p:tgtEl>
                                          <p:spTgt spid="3">
                                            <p:txEl>
                                              <p:pRg st="0" end="0"/>
                                            </p:txEl>
                                          </p:spTgt>
                                        </p:tgtEl>
                                      </p:cBhvr>
                                    </p:animEffect>
                                    <p:set>
                                      <p:cBhvr>
                                        <p:cTn id="42" dur="1" fill="hold">
                                          <p:stCondLst>
                                            <p:cond delay="499"/>
                                          </p:stCondLst>
                                        </p:cTn>
                                        <p:tgtEl>
                                          <p:spTgt spid="3">
                                            <p:txEl>
                                              <p:pRg st="0" end="0"/>
                                            </p:txEl>
                                          </p:spTgt>
                                        </p:tgtEl>
                                        <p:attrNameLst>
                                          <p:attrName>style.visibility</p:attrName>
                                        </p:attrNameLst>
                                      </p:cBhvr>
                                      <p:to>
                                        <p:strVal val="hidden"/>
                                      </p:to>
                                    </p:set>
                                  </p:childTnLst>
                                </p:cTn>
                              </p:par>
                              <p:par>
                                <p:cTn id="43" presetID="22" presetClass="exit" presetSubtype="1" fill="hold" grpId="1" nodeType="withEffect">
                                  <p:stCondLst>
                                    <p:cond delay="0"/>
                                  </p:stCondLst>
                                  <p:childTnLst>
                                    <p:animEffect transition="out" filter="wipe(up)">
                                      <p:cBhvr>
                                        <p:cTn id="44" dur="500"/>
                                        <p:tgtEl>
                                          <p:spTgt spid="3">
                                            <p:txEl>
                                              <p:pRg st="1" end="1"/>
                                            </p:txEl>
                                          </p:spTgt>
                                        </p:tgtEl>
                                      </p:cBhvr>
                                    </p:animEffect>
                                    <p:set>
                                      <p:cBhvr>
                                        <p:cTn id="45" dur="1" fill="hold">
                                          <p:stCondLst>
                                            <p:cond delay="499"/>
                                          </p:stCondLst>
                                        </p:cTn>
                                        <p:tgtEl>
                                          <p:spTgt spid="3">
                                            <p:txEl>
                                              <p:pRg st="1" end="1"/>
                                            </p:txEl>
                                          </p:spTgt>
                                        </p:tgtEl>
                                        <p:attrNameLst>
                                          <p:attrName>style.visibility</p:attrName>
                                        </p:attrNameLst>
                                      </p:cBhvr>
                                      <p:to>
                                        <p:strVal val="hidden"/>
                                      </p:to>
                                    </p:set>
                                  </p:childTnLst>
                                </p:cTn>
                              </p:par>
                              <p:par>
                                <p:cTn id="46" presetID="22" presetClass="exit" presetSubtype="1" fill="hold" nodeType="withEffect">
                                  <p:stCondLst>
                                    <p:cond delay="0"/>
                                  </p:stCondLst>
                                  <p:childTnLst>
                                    <p:animEffect transition="out" filter="wipe(up)">
                                      <p:cBhvr>
                                        <p:cTn id="47" dur="500"/>
                                        <p:tgtEl>
                                          <p:spTgt spid="62"/>
                                        </p:tgtEl>
                                      </p:cBhvr>
                                    </p:animEffect>
                                    <p:set>
                                      <p:cBhvr>
                                        <p:cTn id="48" dur="1" fill="hold">
                                          <p:stCondLst>
                                            <p:cond delay="49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89" grpId="1" animBg="1"/>
      <p:bldP spid="2" grpId="0"/>
      <p:bldP spid="2" grpId="1"/>
      <p:bldP spid="90" grpId="0" animBg="1"/>
      <p:bldP spid="90" grpId="1" animBg="1"/>
      <p:bldP spid="3" grpId="0" uiExpand="1" build="p"/>
      <p:bldP spid="3" grpId="1"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0"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2"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EE6C25-4D51-4BD5-802D-2C73B650F721}"/>
              </a:ext>
            </a:extLst>
          </p:cNvPr>
          <p:cNvSpPr>
            <a:spLocks noGrp="1"/>
          </p:cNvSpPr>
          <p:nvPr>
            <p:ph type="title"/>
          </p:nvPr>
        </p:nvSpPr>
        <p:spPr>
          <a:xfrm>
            <a:off x="466344" y="1161288"/>
            <a:ext cx="2702052" cy="4526280"/>
          </a:xfrm>
        </p:spPr>
        <p:txBody>
          <a:bodyPr>
            <a:normAutofit/>
          </a:bodyPr>
          <a:lstStyle/>
          <a:p>
            <a:r>
              <a:rPr lang="en-US" altLang="en-US" sz="3500" dirty="0"/>
              <a:t>Reversal Distance Problem</a:t>
            </a:r>
            <a:endParaRPr lang="en-US" sz="3500" dirty="0"/>
          </a:p>
        </p:txBody>
      </p:sp>
      <p:sp>
        <p:nvSpPr>
          <p:cNvPr id="123"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24" name="Content Placeholder 2">
            <a:extLst>
              <a:ext uri="{FF2B5EF4-FFF2-40B4-BE49-F238E27FC236}">
                <a16:creationId xmlns:a16="http://schemas.microsoft.com/office/drawing/2014/main" id="{29CED313-F51A-4608-9720-82F322558A49}"/>
              </a:ext>
            </a:extLst>
          </p:cNvPr>
          <p:cNvGraphicFramePr>
            <a:graphicFrameLocks noGrp="1"/>
          </p:cNvGraphicFramePr>
          <p:nvPr>
            <p:ph idx="1"/>
            <p:extLst>
              <p:ext uri="{D42A27DB-BD31-4B8C-83A1-F6EECF244321}">
                <p14:modId xmlns:p14="http://schemas.microsoft.com/office/powerpoint/2010/main" val="1987847339"/>
              </p:ext>
            </p:extLst>
          </p:nvPr>
        </p:nvGraphicFramePr>
        <p:xfrm>
          <a:off x="3977640" y="676656"/>
          <a:ext cx="4773168"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wipe(down)">
                                      <p:cBhvr>
                                        <p:cTn id="7" dur="500"/>
                                        <p:tgtEl>
                                          <p:spTgt spid="12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1"/>
                                        </p:tgtEl>
                                        <p:attrNameLst>
                                          <p:attrName>style.visibility</p:attrName>
                                        </p:attrNameLst>
                                      </p:cBhvr>
                                      <p:to>
                                        <p:strVal val="visible"/>
                                      </p:to>
                                    </p:set>
                                    <p:animEffect transition="in" filter="wipe(down)">
                                      <p:cBhvr>
                                        <p:cTn id="10" dur="500"/>
                                        <p:tgtEl>
                                          <p:spTgt spid="12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22"/>
                                        </p:tgtEl>
                                        <p:attrNameLst>
                                          <p:attrName>style.visibility</p:attrName>
                                        </p:attrNameLst>
                                      </p:cBhvr>
                                      <p:to>
                                        <p:strVal val="visible"/>
                                      </p:to>
                                    </p:set>
                                    <p:animEffect transition="in" filter="wipe(down)">
                                      <p:cBhvr>
                                        <p:cTn id="13" dur="500"/>
                                        <p:tgtEl>
                                          <p:spTgt spid="12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23"/>
                                        </p:tgtEl>
                                        <p:attrNameLst>
                                          <p:attrName>style.visibility</p:attrName>
                                        </p:attrNameLst>
                                      </p:cBhvr>
                                      <p:to>
                                        <p:strVal val="visible"/>
                                      </p:to>
                                    </p:set>
                                    <p:animEffect transition="in" filter="wipe(down)">
                                      <p:cBhvr>
                                        <p:cTn id="16" dur="500"/>
                                        <p:tgtEl>
                                          <p:spTgt spid="123"/>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24"/>
                                        </p:tgtEl>
                                        <p:attrNameLst>
                                          <p:attrName>style.visibility</p:attrName>
                                        </p:attrNameLst>
                                      </p:cBhvr>
                                      <p:to>
                                        <p:strVal val="visible"/>
                                      </p:to>
                                    </p:set>
                                    <p:animEffect transition="in" filter="wipe(up)">
                                      <p:cBhvr>
                                        <p:cTn id="24" dur="500"/>
                                        <p:tgtEl>
                                          <p:spTgt spid="12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xit" presetSubtype="1" fill="hold" grpId="1" nodeType="clickEffect">
                                  <p:stCondLst>
                                    <p:cond delay="0"/>
                                  </p:stCondLst>
                                  <p:childTnLst>
                                    <p:animEffect transition="out" filter="wipe(up)">
                                      <p:cBhvr>
                                        <p:cTn id="28" dur="500"/>
                                        <p:tgtEl>
                                          <p:spTgt spid="124"/>
                                        </p:tgtEl>
                                      </p:cBhvr>
                                    </p:animEffect>
                                    <p:set>
                                      <p:cBhvr>
                                        <p:cTn id="29" dur="1" fill="hold">
                                          <p:stCondLst>
                                            <p:cond delay="499"/>
                                          </p:stCondLst>
                                        </p:cTn>
                                        <p:tgtEl>
                                          <p:spTgt spid="124"/>
                                        </p:tgtEl>
                                        <p:attrNameLst>
                                          <p:attrName>style.visibility</p:attrName>
                                        </p:attrNameLst>
                                      </p:cBhvr>
                                      <p:to>
                                        <p:strVal val="hidden"/>
                                      </p:to>
                                    </p:set>
                                  </p:childTnLst>
                                </p:cTn>
                              </p:par>
                              <p:par>
                                <p:cTn id="30" presetID="22" presetClass="exit" presetSubtype="4" fill="hold" grpId="1" nodeType="withEffect">
                                  <p:stCondLst>
                                    <p:cond delay="0"/>
                                  </p:stCondLst>
                                  <p:childTnLst>
                                    <p:animEffect transition="out" filter="wipe(down)">
                                      <p:cBhvr>
                                        <p:cTn id="31" dur="500"/>
                                        <p:tgtEl>
                                          <p:spTgt spid="120"/>
                                        </p:tgtEl>
                                      </p:cBhvr>
                                    </p:animEffect>
                                    <p:set>
                                      <p:cBhvr>
                                        <p:cTn id="32" dur="1" fill="hold">
                                          <p:stCondLst>
                                            <p:cond delay="499"/>
                                          </p:stCondLst>
                                        </p:cTn>
                                        <p:tgtEl>
                                          <p:spTgt spid="120"/>
                                        </p:tgtEl>
                                        <p:attrNameLst>
                                          <p:attrName>style.visibility</p:attrName>
                                        </p:attrNameLst>
                                      </p:cBhvr>
                                      <p:to>
                                        <p:strVal val="hidden"/>
                                      </p:to>
                                    </p:set>
                                  </p:childTnLst>
                                </p:cTn>
                              </p:par>
                              <p:par>
                                <p:cTn id="33" presetID="22" presetClass="exit" presetSubtype="4" fill="hold" grpId="1" nodeType="withEffect">
                                  <p:stCondLst>
                                    <p:cond delay="0"/>
                                  </p:stCondLst>
                                  <p:childTnLst>
                                    <p:animEffect transition="out" filter="wipe(down)">
                                      <p:cBhvr>
                                        <p:cTn id="34" dur="500"/>
                                        <p:tgtEl>
                                          <p:spTgt spid="121"/>
                                        </p:tgtEl>
                                      </p:cBhvr>
                                    </p:animEffect>
                                    <p:set>
                                      <p:cBhvr>
                                        <p:cTn id="35" dur="1" fill="hold">
                                          <p:stCondLst>
                                            <p:cond delay="499"/>
                                          </p:stCondLst>
                                        </p:cTn>
                                        <p:tgtEl>
                                          <p:spTgt spid="121"/>
                                        </p:tgtEl>
                                        <p:attrNameLst>
                                          <p:attrName>style.visibility</p:attrName>
                                        </p:attrNameLst>
                                      </p:cBhvr>
                                      <p:to>
                                        <p:strVal val="hidden"/>
                                      </p:to>
                                    </p:set>
                                  </p:childTnLst>
                                </p:cTn>
                              </p:par>
                              <p:par>
                                <p:cTn id="36" presetID="22" presetClass="exit" presetSubtype="4" fill="hold" grpId="1" nodeType="withEffect">
                                  <p:stCondLst>
                                    <p:cond delay="0"/>
                                  </p:stCondLst>
                                  <p:childTnLst>
                                    <p:animEffect transition="out" filter="wipe(down)">
                                      <p:cBhvr>
                                        <p:cTn id="37" dur="500"/>
                                        <p:tgtEl>
                                          <p:spTgt spid="122"/>
                                        </p:tgtEl>
                                      </p:cBhvr>
                                    </p:animEffect>
                                    <p:set>
                                      <p:cBhvr>
                                        <p:cTn id="38" dur="1" fill="hold">
                                          <p:stCondLst>
                                            <p:cond delay="499"/>
                                          </p:stCondLst>
                                        </p:cTn>
                                        <p:tgtEl>
                                          <p:spTgt spid="122"/>
                                        </p:tgtEl>
                                        <p:attrNameLst>
                                          <p:attrName>style.visibility</p:attrName>
                                        </p:attrNameLst>
                                      </p:cBhvr>
                                      <p:to>
                                        <p:strVal val="hidden"/>
                                      </p:to>
                                    </p:set>
                                  </p:childTnLst>
                                </p:cTn>
                              </p:par>
                              <p:par>
                                <p:cTn id="39" presetID="22" presetClass="exit" presetSubtype="4" fill="hold" grpId="1" nodeType="withEffect">
                                  <p:stCondLst>
                                    <p:cond delay="0"/>
                                  </p:stCondLst>
                                  <p:childTnLst>
                                    <p:animEffect transition="out" filter="wipe(down)">
                                      <p:cBhvr>
                                        <p:cTn id="40" dur="500"/>
                                        <p:tgtEl>
                                          <p:spTgt spid="123"/>
                                        </p:tgtEl>
                                      </p:cBhvr>
                                    </p:animEffect>
                                    <p:set>
                                      <p:cBhvr>
                                        <p:cTn id="41" dur="1" fill="hold">
                                          <p:stCondLst>
                                            <p:cond delay="499"/>
                                          </p:stCondLst>
                                        </p:cTn>
                                        <p:tgtEl>
                                          <p:spTgt spid="123"/>
                                        </p:tgtEl>
                                        <p:attrNameLst>
                                          <p:attrName>style.visibility</p:attrName>
                                        </p:attrNameLst>
                                      </p:cBhvr>
                                      <p:to>
                                        <p:strVal val="hidden"/>
                                      </p:to>
                                    </p:set>
                                  </p:childTnLst>
                                </p:cTn>
                              </p:par>
                              <p:par>
                                <p:cTn id="42" presetID="22" presetClass="exit" presetSubtype="4" fill="hold" grpId="1" nodeType="withEffect">
                                  <p:stCondLst>
                                    <p:cond delay="0"/>
                                  </p:stCondLst>
                                  <p:childTnLst>
                                    <p:animEffect transition="out" filter="wipe(down)">
                                      <p:cBhvr>
                                        <p:cTn id="43" dur="500"/>
                                        <p:tgtEl>
                                          <p:spTgt spid="2"/>
                                        </p:tgtEl>
                                      </p:cBhvr>
                                    </p:animEffect>
                                    <p:set>
                                      <p:cBhvr>
                                        <p:cTn id="4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120" grpId="1" animBg="1"/>
      <p:bldP spid="121" grpId="0" animBg="1"/>
      <p:bldP spid="121" grpId="1" animBg="1"/>
      <p:bldP spid="122" grpId="0" animBg="1"/>
      <p:bldP spid="122" grpId="1" animBg="1"/>
      <p:bldP spid="2" grpId="0"/>
      <p:bldP spid="2" grpId="1"/>
      <p:bldP spid="123" grpId="0" animBg="1"/>
      <p:bldP spid="123" grpId="1" animBg="1"/>
      <p:bldGraphic spid="124" grpId="0">
        <p:bldAsOne/>
      </p:bldGraphic>
      <p:bldGraphic spid="124" grpId="1">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862912-F502-49B8-8785-2370C3EEE872}"/>
              </a:ext>
            </a:extLst>
          </p:cNvPr>
          <p:cNvSpPr>
            <a:spLocks noGrp="1"/>
          </p:cNvSpPr>
          <p:nvPr>
            <p:ph type="title"/>
          </p:nvPr>
        </p:nvSpPr>
        <p:spPr>
          <a:xfrm>
            <a:off x="459486" y="1078992"/>
            <a:ext cx="4701577" cy="1536192"/>
          </a:xfrm>
        </p:spPr>
        <p:txBody>
          <a:bodyPr anchor="b">
            <a:normAutofit/>
          </a:bodyPr>
          <a:lstStyle/>
          <a:p>
            <a:r>
              <a:rPr lang="en-US" altLang="en-US" sz="4200" dirty="0">
                <a:latin typeface="Arial Unicode MS" pitchFamily="-65" charset="0"/>
              </a:rPr>
              <a:t>Greedy Algorithm: An Example</a:t>
            </a:r>
            <a:endParaRPr lang="en-US" sz="4200" dirty="0"/>
          </a:p>
        </p:txBody>
      </p:sp>
      <p:sp>
        <p:nvSpPr>
          <p:cNvPr id="22" name="!!accent">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30758" y="431969"/>
            <a:ext cx="73152" cy="411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879" y="2935541"/>
            <a:ext cx="46634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9A34676-A5DD-47E2-95C1-CC2D0FF88645}"/>
              </a:ext>
            </a:extLst>
          </p:cNvPr>
          <p:cNvSpPr>
            <a:spLocks noGrp="1"/>
          </p:cNvSpPr>
          <p:nvPr>
            <p:ph idx="1"/>
          </p:nvPr>
        </p:nvSpPr>
        <p:spPr>
          <a:xfrm>
            <a:off x="461593" y="3355848"/>
            <a:ext cx="4701578" cy="2825496"/>
          </a:xfrm>
        </p:spPr>
        <p:txBody>
          <a:bodyPr>
            <a:normAutofit lnSpcReduction="10000"/>
          </a:bodyPr>
          <a:lstStyle/>
          <a:p>
            <a:pPr algn="l" eaLnBrk="1" hangingPunct="1"/>
            <a:r>
              <a:rPr lang="en-US" altLang="en-US" sz="2400" dirty="0"/>
              <a:t>Doing so, </a:t>
            </a:r>
            <a:r>
              <a:rPr lang="en-US" altLang="en-US" sz="2400" b="1" i="1" dirty="0">
                <a:latin typeface="Symbol" panose="05050102010706020507" pitchFamily="18" charset="2"/>
              </a:rPr>
              <a:t>p</a:t>
            </a:r>
            <a:r>
              <a:rPr lang="en-US" altLang="en-US" sz="2400" dirty="0"/>
              <a:t>  can be sorted</a:t>
            </a:r>
          </a:p>
          <a:p>
            <a:pPr marL="0" indent="0" eaLnBrk="1" hangingPunct="1">
              <a:buNone/>
            </a:pPr>
            <a:r>
              <a:rPr lang="en-US" altLang="en-US" sz="2400" dirty="0">
                <a:solidFill>
                  <a:srgbClr val="C00000"/>
                </a:solidFill>
                <a:latin typeface="Lucida Sans Unicode" panose="020B0602030504020204" pitchFamily="34" charset="0"/>
              </a:rPr>
              <a:t>1 2 3 </a:t>
            </a:r>
            <a:r>
              <a:rPr lang="en-US" altLang="en-US" sz="2400" u="sng" dirty="0">
                <a:latin typeface="Lucida Sans Unicode" panose="020B0602030504020204" pitchFamily="34" charset="0"/>
              </a:rPr>
              <a:t>6 4</a:t>
            </a:r>
            <a:r>
              <a:rPr lang="en-US" altLang="en-US" sz="2400" dirty="0">
                <a:latin typeface="Lucida Sans Unicode" panose="020B0602030504020204" pitchFamily="34" charset="0"/>
              </a:rPr>
              <a:t> 5 </a:t>
            </a:r>
          </a:p>
          <a:p>
            <a:pPr marL="0" indent="0" eaLnBrk="1" hangingPunct="1">
              <a:buNone/>
            </a:pPr>
            <a:r>
              <a:rPr lang="en-US" altLang="en-US" sz="2400" dirty="0">
                <a:solidFill>
                  <a:srgbClr val="C00000"/>
                </a:solidFill>
                <a:latin typeface="Lucida Sans Unicode" panose="020B0602030504020204" pitchFamily="34" charset="0"/>
              </a:rPr>
              <a:t>1 2 3 4 </a:t>
            </a:r>
            <a:r>
              <a:rPr lang="en-US" altLang="en-US" sz="2400" u="sng" dirty="0">
                <a:latin typeface="Lucida Sans Unicode" panose="020B0602030504020204" pitchFamily="34" charset="0"/>
              </a:rPr>
              <a:t>6 5</a:t>
            </a:r>
          </a:p>
          <a:p>
            <a:pPr marL="0" indent="0" eaLnBrk="1" hangingPunct="1">
              <a:buNone/>
            </a:pPr>
            <a:r>
              <a:rPr lang="en-US" altLang="en-US" sz="2400" dirty="0">
                <a:solidFill>
                  <a:srgbClr val="C00000"/>
                </a:solidFill>
                <a:latin typeface="Lucida Sans Unicode" panose="020B0602030504020204" pitchFamily="34" charset="0"/>
                <a:sym typeface="Wingdings" panose="05000000000000000000" pitchFamily="2" charset="2"/>
              </a:rPr>
              <a:t>1 2 3 4 5 6</a:t>
            </a:r>
            <a:endParaRPr lang="en-US" altLang="en-US" sz="2400" dirty="0">
              <a:sym typeface="Wingdings" panose="05000000000000000000" pitchFamily="2" charset="2"/>
            </a:endParaRPr>
          </a:p>
          <a:p>
            <a:pPr algn="l" eaLnBrk="1" hangingPunct="1"/>
            <a:r>
              <a:rPr lang="en-US" altLang="en-US" sz="2400" dirty="0">
                <a:sym typeface="Wingdings" panose="05000000000000000000" pitchFamily="2" charset="2"/>
              </a:rPr>
              <a:t>Number of steps to sort permutation of length </a:t>
            </a:r>
            <a:r>
              <a:rPr lang="en-US" altLang="en-US" sz="2400" i="1" dirty="0">
                <a:sym typeface="Wingdings" panose="05000000000000000000" pitchFamily="2" charset="2"/>
              </a:rPr>
              <a:t>n </a:t>
            </a:r>
            <a:r>
              <a:rPr lang="en-US" altLang="en-US" sz="2400" dirty="0">
                <a:sym typeface="Wingdings" panose="05000000000000000000" pitchFamily="2" charset="2"/>
              </a:rPr>
              <a:t>is at most </a:t>
            </a:r>
            <a:r>
              <a:rPr lang="en-US" altLang="en-US" sz="2400" i="1" dirty="0">
                <a:sym typeface="Wingdings" panose="05000000000000000000" pitchFamily="2" charset="2"/>
              </a:rPr>
              <a:t>(n – 1)</a:t>
            </a:r>
            <a:endParaRPr lang="en-US" altLang="en-US" sz="2400" dirty="0"/>
          </a:p>
          <a:p>
            <a:endParaRPr lang="en-US" sz="1900" dirty="0"/>
          </a:p>
        </p:txBody>
      </p:sp>
      <p:pic>
        <p:nvPicPr>
          <p:cNvPr id="5" name="Picture 4" descr="Question mark on green pastel background">
            <a:extLst>
              <a:ext uri="{FF2B5EF4-FFF2-40B4-BE49-F238E27FC236}">
                <a16:creationId xmlns:a16="http://schemas.microsoft.com/office/drawing/2014/main" id="{A105F3AD-003E-4B2F-8FF1-ACA6EB9F2D3C}"/>
              </a:ext>
            </a:extLst>
          </p:cNvPr>
          <p:cNvPicPr>
            <a:picLocks noChangeAspect="1"/>
          </p:cNvPicPr>
          <p:nvPr/>
        </p:nvPicPr>
        <p:blipFill rotWithShape="1">
          <a:blip r:embed="rId2"/>
          <a:srcRect l="51418" r="11607"/>
          <a:stretch/>
        </p:blipFill>
        <p:spPr>
          <a:xfrm>
            <a:off x="5763004" y="10"/>
            <a:ext cx="3380995" cy="68579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up)">
                                      <p:cBhvr>
                                        <p:cTn id="16" dur="500"/>
                                        <p:tgtEl>
                                          <p:spTgt spid="22"/>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up)">
                                      <p:cBhvr>
                                        <p:cTn id="19" dur="5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wipe(up)">
                                      <p:cBhvr>
                                        <p:cTn id="24" dur="500"/>
                                        <p:tgtEl>
                                          <p:spTgt spid="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wipe(up)">
                                      <p:cBhvr>
                                        <p:cTn id="29" dur="500"/>
                                        <p:tgtEl>
                                          <p:spTgt spid="3">
                                            <p:txEl>
                                              <p:pRg st="1" end="1"/>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wipe(up)">
                                      <p:cBhvr>
                                        <p:cTn id="32" dur="500"/>
                                        <p:tgtEl>
                                          <p:spTgt spid="3">
                                            <p:txEl>
                                              <p:pRg st="2" end="2"/>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wipe(up)">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wipe(up)">
                                      <p:cBhvr>
                                        <p:cTn id="40" dur="500"/>
                                        <p:tgtEl>
                                          <p:spTgt spid="3">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xit" presetSubtype="4" fill="hold" grpId="1" nodeType="clickEffect">
                                  <p:stCondLst>
                                    <p:cond delay="0"/>
                                  </p:stCondLst>
                                  <p:childTnLst>
                                    <p:animEffect transition="out" filter="wipe(down)">
                                      <p:cBhvr>
                                        <p:cTn id="44" dur="500"/>
                                        <p:tgtEl>
                                          <p:spTgt spid="20"/>
                                        </p:tgtEl>
                                      </p:cBhvr>
                                    </p:animEffect>
                                    <p:set>
                                      <p:cBhvr>
                                        <p:cTn id="45" dur="1" fill="hold">
                                          <p:stCondLst>
                                            <p:cond delay="499"/>
                                          </p:stCondLst>
                                        </p:cTn>
                                        <p:tgtEl>
                                          <p:spTgt spid="20"/>
                                        </p:tgtEl>
                                        <p:attrNameLst>
                                          <p:attrName>style.visibility</p:attrName>
                                        </p:attrNameLst>
                                      </p:cBhvr>
                                      <p:to>
                                        <p:strVal val="hidden"/>
                                      </p:to>
                                    </p:set>
                                  </p:childTnLst>
                                </p:cTn>
                              </p:par>
                              <p:par>
                                <p:cTn id="46" presetID="22" presetClass="exit" presetSubtype="4" fill="hold" nodeType="withEffect">
                                  <p:stCondLst>
                                    <p:cond delay="0"/>
                                  </p:stCondLst>
                                  <p:childTnLst>
                                    <p:animEffect transition="out" filter="wipe(down)">
                                      <p:cBhvr>
                                        <p:cTn id="47" dur="500"/>
                                        <p:tgtEl>
                                          <p:spTgt spid="5"/>
                                        </p:tgtEl>
                                      </p:cBhvr>
                                    </p:animEffect>
                                    <p:set>
                                      <p:cBhvr>
                                        <p:cTn id="48" dur="1" fill="hold">
                                          <p:stCondLst>
                                            <p:cond delay="499"/>
                                          </p:stCondLst>
                                        </p:cTn>
                                        <p:tgtEl>
                                          <p:spTgt spid="5"/>
                                        </p:tgtEl>
                                        <p:attrNameLst>
                                          <p:attrName>style.visibility</p:attrName>
                                        </p:attrNameLst>
                                      </p:cBhvr>
                                      <p:to>
                                        <p:strVal val="hidden"/>
                                      </p:to>
                                    </p:set>
                                  </p:childTnLst>
                                </p:cTn>
                              </p:par>
                              <p:par>
                                <p:cTn id="49" presetID="22" presetClass="exit" presetSubtype="4" fill="hold" grpId="1" nodeType="withEffect">
                                  <p:stCondLst>
                                    <p:cond delay="0"/>
                                  </p:stCondLst>
                                  <p:childTnLst>
                                    <p:animEffect transition="out" filter="wipe(down)">
                                      <p:cBhvr>
                                        <p:cTn id="50" dur="500"/>
                                        <p:tgtEl>
                                          <p:spTgt spid="2"/>
                                        </p:tgtEl>
                                      </p:cBhvr>
                                    </p:animEffect>
                                    <p:set>
                                      <p:cBhvr>
                                        <p:cTn id="51" dur="1" fill="hold">
                                          <p:stCondLst>
                                            <p:cond delay="499"/>
                                          </p:stCondLst>
                                        </p:cTn>
                                        <p:tgtEl>
                                          <p:spTgt spid="2"/>
                                        </p:tgtEl>
                                        <p:attrNameLst>
                                          <p:attrName>style.visibility</p:attrName>
                                        </p:attrNameLst>
                                      </p:cBhvr>
                                      <p:to>
                                        <p:strVal val="hidden"/>
                                      </p:to>
                                    </p:set>
                                  </p:childTnLst>
                                </p:cTn>
                              </p:par>
                              <p:par>
                                <p:cTn id="52" presetID="22" presetClass="exit" presetSubtype="4" fill="hold" grpId="1" nodeType="withEffect">
                                  <p:stCondLst>
                                    <p:cond delay="0"/>
                                  </p:stCondLst>
                                  <p:childTnLst>
                                    <p:animEffect transition="out" filter="wipe(down)">
                                      <p:cBhvr>
                                        <p:cTn id="53" dur="500"/>
                                        <p:tgtEl>
                                          <p:spTgt spid="22"/>
                                        </p:tgtEl>
                                      </p:cBhvr>
                                    </p:animEffect>
                                    <p:set>
                                      <p:cBhvr>
                                        <p:cTn id="54" dur="1" fill="hold">
                                          <p:stCondLst>
                                            <p:cond delay="499"/>
                                          </p:stCondLst>
                                        </p:cTn>
                                        <p:tgtEl>
                                          <p:spTgt spid="22"/>
                                        </p:tgtEl>
                                        <p:attrNameLst>
                                          <p:attrName>style.visibility</p:attrName>
                                        </p:attrNameLst>
                                      </p:cBhvr>
                                      <p:to>
                                        <p:strVal val="hidden"/>
                                      </p:to>
                                    </p:set>
                                  </p:childTnLst>
                                </p:cTn>
                              </p:par>
                              <p:par>
                                <p:cTn id="55" presetID="22" presetClass="exit" presetSubtype="4" fill="hold" grpId="1" nodeType="withEffect">
                                  <p:stCondLst>
                                    <p:cond delay="0"/>
                                  </p:stCondLst>
                                  <p:childTnLst>
                                    <p:animEffect transition="out" filter="wipe(down)">
                                      <p:cBhvr>
                                        <p:cTn id="56" dur="500"/>
                                        <p:tgtEl>
                                          <p:spTgt spid="24"/>
                                        </p:tgtEl>
                                      </p:cBhvr>
                                    </p:animEffect>
                                    <p:set>
                                      <p:cBhvr>
                                        <p:cTn id="57" dur="1" fill="hold">
                                          <p:stCondLst>
                                            <p:cond delay="499"/>
                                          </p:stCondLst>
                                        </p:cTn>
                                        <p:tgtEl>
                                          <p:spTgt spid="24"/>
                                        </p:tgtEl>
                                        <p:attrNameLst>
                                          <p:attrName>style.visibility</p:attrName>
                                        </p:attrNameLst>
                                      </p:cBhvr>
                                      <p:to>
                                        <p:strVal val="hidden"/>
                                      </p:to>
                                    </p:set>
                                  </p:childTnLst>
                                </p:cTn>
                              </p:par>
                              <p:par>
                                <p:cTn id="58" presetID="22" presetClass="exit" presetSubtype="4" fill="hold" grpId="1" nodeType="withEffect">
                                  <p:stCondLst>
                                    <p:cond delay="0"/>
                                  </p:stCondLst>
                                  <p:childTnLst>
                                    <p:animEffect transition="out" filter="wipe(down)">
                                      <p:cBhvr>
                                        <p:cTn id="59" dur="500"/>
                                        <p:tgtEl>
                                          <p:spTgt spid="3">
                                            <p:txEl>
                                              <p:pRg st="0" end="0"/>
                                            </p:txEl>
                                          </p:spTgt>
                                        </p:tgtEl>
                                      </p:cBhvr>
                                    </p:animEffect>
                                    <p:set>
                                      <p:cBhvr>
                                        <p:cTn id="60" dur="1" fill="hold">
                                          <p:stCondLst>
                                            <p:cond delay="499"/>
                                          </p:stCondLst>
                                        </p:cTn>
                                        <p:tgtEl>
                                          <p:spTgt spid="3">
                                            <p:txEl>
                                              <p:pRg st="0" end="0"/>
                                            </p:txEl>
                                          </p:spTgt>
                                        </p:tgtEl>
                                        <p:attrNameLst>
                                          <p:attrName>style.visibility</p:attrName>
                                        </p:attrNameLst>
                                      </p:cBhvr>
                                      <p:to>
                                        <p:strVal val="hidden"/>
                                      </p:to>
                                    </p:set>
                                  </p:childTnLst>
                                </p:cTn>
                              </p:par>
                              <p:par>
                                <p:cTn id="61" presetID="22" presetClass="exit" presetSubtype="4" fill="hold" grpId="1" nodeType="withEffect">
                                  <p:stCondLst>
                                    <p:cond delay="0"/>
                                  </p:stCondLst>
                                  <p:childTnLst>
                                    <p:animEffect transition="out" filter="wipe(down)">
                                      <p:cBhvr>
                                        <p:cTn id="62" dur="500"/>
                                        <p:tgtEl>
                                          <p:spTgt spid="3">
                                            <p:txEl>
                                              <p:pRg st="1" end="1"/>
                                            </p:txEl>
                                          </p:spTgt>
                                        </p:tgtEl>
                                      </p:cBhvr>
                                    </p:animEffect>
                                    <p:set>
                                      <p:cBhvr>
                                        <p:cTn id="63" dur="1" fill="hold">
                                          <p:stCondLst>
                                            <p:cond delay="499"/>
                                          </p:stCondLst>
                                        </p:cTn>
                                        <p:tgtEl>
                                          <p:spTgt spid="3">
                                            <p:txEl>
                                              <p:pRg st="1" end="1"/>
                                            </p:txEl>
                                          </p:spTgt>
                                        </p:tgtEl>
                                        <p:attrNameLst>
                                          <p:attrName>style.visibility</p:attrName>
                                        </p:attrNameLst>
                                      </p:cBhvr>
                                      <p:to>
                                        <p:strVal val="hidden"/>
                                      </p:to>
                                    </p:set>
                                  </p:childTnLst>
                                </p:cTn>
                              </p:par>
                              <p:par>
                                <p:cTn id="64" presetID="22" presetClass="exit" presetSubtype="4" fill="hold" grpId="1" nodeType="withEffect">
                                  <p:stCondLst>
                                    <p:cond delay="0"/>
                                  </p:stCondLst>
                                  <p:childTnLst>
                                    <p:animEffect transition="out" filter="wipe(down)">
                                      <p:cBhvr>
                                        <p:cTn id="65" dur="500"/>
                                        <p:tgtEl>
                                          <p:spTgt spid="3">
                                            <p:txEl>
                                              <p:pRg st="2" end="2"/>
                                            </p:txEl>
                                          </p:spTgt>
                                        </p:tgtEl>
                                      </p:cBhvr>
                                    </p:animEffect>
                                    <p:set>
                                      <p:cBhvr>
                                        <p:cTn id="66" dur="1" fill="hold">
                                          <p:stCondLst>
                                            <p:cond delay="499"/>
                                          </p:stCondLst>
                                        </p:cTn>
                                        <p:tgtEl>
                                          <p:spTgt spid="3">
                                            <p:txEl>
                                              <p:pRg st="2" end="2"/>
                                            </p:txEl>
                                          </p:spTgt>
                                        </p:tgtEl>
                                        <p:attrNameLst>
                                          <p:attrName>style.visibility</p:attrName>
                                        </p:attrNameLst>
                                      </p:cBhvr>
                                      <p:to>
                                        <p:strVal val="hidden"/>
                                      </p:to>
                                    </p:set>
                                  </p:childTnLst>
                                </p:cTn>
                              </p:par>
                              <p:par>
                                <p:cTn id="67" presetID="22" presetClass="exit" presetSubtype="4" fill="hold" grpId="1" nodeType="withEffect">
                                  <p:stCondLst>
                                    <p:cond delay="0"/>
                                  </p:stCondLst>
                                  <p:childTnLst>
                                    <p:animEffect transition="out" filter="wipe(down)">
                                      <p:cBhvr>
                                        <p:cTn id="68" dur="500"/>
                                        <p:tgtEl>
                                          <p:spTgt spid="3">
                                            <p:txEl>
                                              <p:pRg st="3" end="3"/>
                                            </p:txEl>
                                          </p:spTgt>
                                        </p:tgtEl>
                                      </p:cBhvr>
                                    </p:animEffect>
                                    <p:set>
                                      <p:cBhvr>
                                        <p:cTn id="69" dur="1" fill="hold">
                                          <p:stCondLst>
                                            <p:cond delay="499"/>
                                          </p:stCondLst>
                                        </p:cTn>
                                        <p:tgtEl>
                                          <p:spTgt spid="3">
                                            <p:txEl>
                                              <p:pRg st="3" end="3"/>
                                            </p:txEl>
                                          </p:spTgt>
                                        </p:tgtEl>
                                        <p:attrNameLst>
                                          <p:attrName>style.visibility</p:attrName>
                                        </p:attrNameLst>
                                      </p:cBhvr>
                                      <p:to>
                                        <p:strVal val="hidden"/>
                                      </p:to>
                                    </p:set>
                                  </p:childTnLst>
                                </p:cTn>
                              </p:par>
                              <p:par>
                                <p:cTn id="70" presetID="22" presetClass="exit" presetSubtype="4" fill="hold" grpId="1" nodeType="withEffect">
                                  <p:stCondLst>
                                    <p:cond delay="0"/>
                                  </p:stCondLst>
                                  <p:childTnLst>
                                    <p:animEffect transition="out" filter="wipe(down)">
                                      <p:cBhvr>
                                        <p:cTn id="71" dur="500"/>
                                        <p:tgtEl>
                                          <p:spTgt spid="3">
                                            <p:txEl>
                                              <p:pRg st="4" end="4"/>
                                            </p:txEl>
                                          </p:spTgt>
                                        </p:tgtEl>
                                      </p:cBhvr>
                                    </p:animEffect>
                                    <p:set>
                                      <p:cBhvr>
                                        <p:cTn id="72"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 grpId="0"/>
      <p:bldP spid="2" grpId="1"/>
      <p:bldP spid="22" grpId="0" animBg="1"/>
      <p:bldP spid="22" grpId="1" animBg="1"/>
      <p:bldP spid="24" grpId="0" animBg="1"/>
      <p:bldP spid="24" grpId="1" animBg="1"/>
      <p:bldP spid="3" grpId="0" uiExpand="1" build="p"/>
      <p:bldP spid="3" grpId="1"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2">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4">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6">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20">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F6EACA-1B09-4276-AA5B-A15748E1BDD4}"/>
              </a:ext>
            </a:extLst>
          </p:cNvPr>
          <p:cNvSpPr>
            <a:spLocks noGrp="1"/>
          </p:cNvSpPr>
          <p:nvPr>
            <p:ph type="title"/>
          </p:nvPr>
        </p:nvSpPr>
        <p:spPr>
          <a:xfrm>
            <a:off x="439858" y="1683756"/>
            <a:ext cx="2336449" cy="2396359"/>
          </a:xfrm>
        </p:spPr>
        <p:txBody>
          <a:bodyPr anchor="b">
            <a:normAutofit/>
          </a:bodyPr>
          <a:lstStyle/>
          <a:p>
            <a:pPr algn="r">
              <a:lnSpc>
                <a:spcPct val="90000"/>
              </a:lnSpc>
            </a:pPr>
            <a:r>
              <a:rPr lang="en-US" altLang="en-US" sz="2700" dirty="0">
                <a:solidFill>
                  <a:srgbClr val="FFFFFF"/>
                </a:solidFill>
              </a:rPr>
              <a:t>Greedy Algorithm: Pseudocode</a:t>
            </a:r>
            <a:endParaRPr lang="en-US" sz="2700" dirty="0">
              <a:solidFill>
                <a:srgbClr val="FFFFFF"/>
              </a:solidFill>
            </a:endParaRPr>
          </a:p>
        </p:txBody>
      </p:sp>
      <p:graphicFrame>
        <p:nvGraphicFramePr>
          <p:cNvPr id="6" name="Content Placeholder 2">
            <a:extLst>
              <a:ext uri="{FF2B5EF4-FFF2-40B4-BE49-F238E27FC236}">
                <a16:creationId xmlns:a16="http://schemas.microsoft.com/office/drawing/2014/main" id="{3A769971-5E22-4686-A33E-04FA0F8C8685}"/>
              </a:ext>
            </a:extLst>
          </p:cNvPr>
          <p:cNvGraphicFramePr>
            <a:graphicFrameLocks noGrp="1"/>
          </p:cNvGraphicFramePr>
          <p:nvPr>
            <p:ph idx="1"/>
            <p:extLst>
              <p:ext uri="{D42A27DB-BD31-4B8C-83A1-F6EECF244321}">
                <p14:modId xmlns:p14="http://schemas.microsoft.com/office/powerpoint/2010/main" val="2103020399"/>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500"/>
                                        <p:tgtEl>
                                          <p:spTgt spid="14"/>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up)">
                                      <p:cBhvr>
                                        <p:cTn id="13" dur="500"/>
                                        <p:tgtEl>
                                          <p:spTgt spid="16"/>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up)">
                                      <p:cBhvr>
                                        <p:cTn id="19" dur="500"/>
                                        <p:tgtEl>
                                          <p:spTgt spid="19"/>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up)">
                                      <p:cBhvr>
                                        <p:cTn id="22" dur="500"/>
                                        <p:tgtEl>
                                          <p:spTgt spid="25"/>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up)">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up)">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xit" presetSubtype="1" fill="hold" grpId="1" nodeType="clickEffect">
                                  <p:stCondLst>
                                    <p:cond delay="0"/>
                                  </p:stCondLst>
                                  <p:childTnLst>
                                    <p:animEffect transition="out" filter="wipe(up)">
                                      <p:cBhvr>
                                        <p:cTn id="34" dur="500"/>
                                        <p:tgtEl>
                                          <p:spTgt spid="8"/>
                                        </p:tgtEl>
                                      </p:cBhvr>
                                    </p:animEffect>
                                    <p:set>
                                      <p:cBhvr>
                                        <p:cTn id="35" dur="1" fill="hold">
                                          <p:stCondLst>
                                            <p:cond delay="499"/>
                                          </p:stCondLst>
                                        </p:cTn>
                                        <p:tgtEl>
                                          <p:spTgt spid="8"/>
                                        </p:tgtEl>
                                        <p:attrNameLst>
                                          <p:attrName>style.visibility</p:attrName>
                                        </p:attrNameLst>
                                      </p:cBhvr>
                                      <p:to>
                                        <p:strVal val="hidden"/>
                                      </p:to>
                                    </p:set>
                                  </p:childTnLst>
                                </p:cTn>
                              </p:par>
                              <p:par>
                                <p:cTn id="36" presetID="22" presetClass="exit" presetSubtype="1" fill="hold" grpId="1" nodeType="withEffect">
                                  <p:stCondLst>
                                    <p:cond delay="0"/>
                                  </p:stCondLst>
                                  <p:childTnLst>
                                    <p:animEffect transition="out" filter="wipe(up)">
                                      <p:cBhvr>
                                        <p:cTn id="37" dur="500"/>
                                        <p:tgtEl>
                                          <p:spTgt spid="14"/>
                                        </p:tgtEl>
                                      </p:cBhvr>
                                    </p:animEffect>
                                    <p:set>
                                      <p:cBhvr>
                                        <p:cTn id="38" dur="1" fill="hold">
                                          <p:stCondLst>
                                            <p:cond delay="499"/>
                                          </p:stCondLst>
                                        </p:cTn>
                                        <p:tgtEl>
                                          <p:spTgt spid="14"/>
                                        </p:tgtEl>
                                        <p:attrNameLst>
                                          <p:attrName>style.visibility</p:attrName>
                                        </p:attrNameLst>
                                      </p:cBhvr>
                                      <p:to>
                                        <p:strVal val="hidden"/>
                                      </p:to>
                                    </p:set>
                                  </p:childTnLst>
                                </p:cTn>
                              </p:par>
                              <p:par>
                                <p:cTn id="39" presetID="22" presetClass="exit" presetSubtype="1" fill="hold" grpId="1" nodeType="withEffect">
                                  <p:stCondLst>
                                    <p:cond delay="0"/>
                                  </p:stCondLst>
                                  <p:childTnLst>
                                    <p:animEffect transition="out" filter="wipe(up)">
                                      <p:cBhvr>
                                        <p:cTn id="40" dur="500"/>
                                        <p:tgtEl>
                                          <p:spTgt spid="16"/>
                                        </p:tgtEl>
                                      </p:cBhvr>
                                    </p:animEffect>
                                    <p:set>
                                      <p:cBhvr>
                                        <p:cTn id="41" dur="1" fill="hold">
                                          <p:stCondLst>
                                            <p:cond delay="499"/>
                                          </p:stCondLst>
                                        </p:cTn>
                                        <p:tgtEl>
                                          <p:spTgt spid="16"/>
                                        </p:tgtEl>
                                        <p:attrNameLst>
                                          <p:attrName>style.visibility</p:attrName>
                                        </p:attrNameLst>
                                      </p:cBhvr>
                                      <p:to>
                                        <p:strVal val="hidden"/>
                                      </p:to>
                                    </p:set>
                                  </p:childTnLst>
                                </p:cTn>
                              </p:par>
                              <p:par>
                                <p:cTn id="42" presetID="22" presetClass="exit" presetSubtype="1" fill="hold" grpId="1" nodeType="withEffect">
                                  <p:stCondLst>
                                    <p:cond delay="0"/>
                                  </p:stCondLst>
                                  <p:childTnLst>
                                    <p:animEffect transition="out" filter="wipe(up)">
                                      <p:cBhvr>
                                        <p:cTn id="43" dur="500"/>
                                        <p:tgtEl>
                                          <p:spTgt spid="23"/>
                                        </p:tgtEl>
                                      </p:cBhvr>
                                    </p:animEffect>
                                    <p:set>
                                      <p:cBhvr>
                                        <p:cTn id="44" dur="1" fill="hold">
                                          <p:stCondLst>
                                            <p:cond delay="499"/>
                                          </p:stCondLst>
                                        </p:cTn>
                                        <p:tgtEl>
                                          <p:spTgt spid="23"/>
                                        </p:tgtEl>
                                        <p:attrNameLst>
                                          <p:attrName>style.visibility</p:attrName>
                                        </p:attrNameLst>
                                      </p:cBhvr>
                                      <p:to>
                                        <p:strVal val="hidden"/>
                                      </p:to>
                                    </p:set>
                                  </p:childTnLst>
                                </p:cTn>
                              </p:par>
                              <p:par>
                                <p:cTn id="45" presetID="22" presetClass="exit" presetSubtype="1" fill="hold" grpId="1" nodeType="withEffect">
                                  <p:stCondLst>
                                    <p:cond delay="0"/>
                                  </p:stCondLst>
                                  <p:childTnLst>
                                    <p:animEffect transition="out" filter="wipe(up)">
                                      <p:cBhvr>
                                        <p:cTn id="46" dur="500"/>
                                        <p:tgtEl>
                                          <p:spTgt spid="19"/>
                                        </p:tgtEl>
                                      </p:cBhvr>
                                    </p:animEffect>
                                    <p:set>
                                      <p:cBhvr>
                                        <p:cTn id="47" dur="1" fill="hold">
                                          <p:stCondLst>
                                            <p:cond delay="499"/>
                                          </p:stCondLst>
                                        </p:cTn>
                                        <p:tgtEl>
                                          <p:spTgt spid="19"/>
                                        </p:tgtEl>
                                        <p:attrNameLst>
                                          <p:attrName>style.visibility</p:attrName>
                                        </p:attrNameLst>
                                      </p:cBhvr>
                                      <p:to>
                                        <p:strVal val="hidden"/>
                                      </p:to>
                                    </p:set>
                                  </p:childTnLst>
                                </p:cTn>
                              </p:par>
                              <p:par>
                                <p:cTn id="48" presetID="22" presetClass="exit" presetSubtype="1" fill="hold" grpId="1" nodeType="withEffect">
                                  <p:stCondLst>
                                    <p:cond delay="0"/>
                                  </p:stCondLst>
                                  <p:childTnLst>
                                    <p:animEffect transition="out" filter="wipe(up)">
                                      <p:cBhvr>
                                        <p:cTn id="49" dur="500"/>
                                        <p:tgtEl>
                                          <p:spTgt spid="25"/>
                                        </p:tgtEl>
                                      </p:cBhvr>
                                    </p:animEffect>
                                    <p:set>
                                      <p:cBhvr>
                                        <p:cTn id="50" dur="1" fill="hold">
                                          <p:stCondLst>
                                            <p:cond delay="499"/>
                                          </p:stCondLst>
                                        </p:cTn>
                                        <p:tgtEl>
                                          <p:spTgt spid="25"/>
                                        </p:tgtEl>
                                        <p:attrNameLst>
                                          <p:attrName>style.visibility</p:attrName>
                                        </p:attrNameLst>
                                      </p:cBhvr>
                                      <p:to>
                                        <p:strVal val="hidden"/>
                                      </p:to>
                                    </p:set>
                                  </p:childTnLst>
                                </p:cTn>
                              </p:par>
                              <p:par>
                                <p:cTn id="51" presetID="22" presetClass="exit" presetSubtype="1" fill="hold" grpId="1" nodeType="withEffect">
                                  <p:stCondLst>
                                    <p:cond delay="0"/>
                                  </p:stCondLst>
                                  <p:childTnLst>
                                    <p:animEffect transition="out" filter="wipe(up)">
                                      <p:cBhvr>
                                        <p:cTn id="52" dur="500"/>
                                        <p:tgtEl>
                                          <p:spTgt spid="2"/>
                                        </p:tgtEl>
                                      </p:cBhvr>
                                    </p:animEffect>
                                    <p:set>
                                      <p:cBhvr>
                                        <p:cTn id="53" dur="1" fill="hold">
                                          <p:stCondLst>
                                            <p:cond delay="499"/>
                                          </p:stCondLst>
                                        </p:cTn>
                                        <p:tgtEl>
                                          <p:spTgt spid="2"/>
                                        </p:tgtEl>
                                        <p:attrNameLst>
                                          <p:attrName>style.visibility</p:attrName>
                                        </p:attrNameLst>
                                      </p:cBhvr>
                                      <p:to>
                                        <p:strVal val="hidden"/>
                                      </p:to>
                                    </p:set>
                                  </p:childTnLst>
                                </p:cTn>
                              </p:par>
                              <p:par>
                                <p:cTn id="54" presetID="22" presetClass="exit" presetSubtype="1" fill="hold" grpId="1" nodeType="withEffect">
                                  <p:stCondLst>
                                    <p:cond delay="0"/>
                                  </p:stCondLst>
                                  <p:childTnLst>
                                    <p:animEffect transition="out" filter="wipe(up)">
                                      <p:cBhvr>
                                        <p:cTn id="55" dur="500"/>
                                        <p:tgtEl>
                                          <p:spTgt spid="6"/>
                                        </p:tgtEl>
                                      </p:cBhvr>
                                    </p:animEffect>
                                    <p:set>
                                      <p:cBhvr>
                                        <p:cTn id="56"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4" grpId="0" animBg="1"/>
      <p:bldP spid="14" grpId="1" animBg="1"/>
      <p:bldP spid="16" grpId="0" animBg="1"/>
      <p:bldP spid="16" grpId="1" animBg="1"/>
      <p:bldP spid="23" grpId="0" animBg="1"/>
      <p:bldP spid="23" grpId="1" animBg="1"/>
      <p:bldP spid="19" grpId="0" animBg="1"/>
      <p:bldP spid="19" grpId="1" animBg="1"/>
      <p:bldP spid="25" grpId="0" animBg="1"/>
      <p:bldP spid="25" grpId="1" animBg="1"/>
      <p:bldP spid="2" grpId="0"/>
      <p:bldP spid="2" grpId="1"/>
      <p:bldGraphic spid="6" grpId="0">
        <p:bldAsOne/>
      </p:bldGraphic>
      <p:bldGraphic spid="6" grpId="1">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17B50-33B7-4CFD-9936-4E8E248079D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E0C6C660-C8BB-4244-9837-A9A015241A84}"/>
              </a:ext>
            </a:extLst>
          </p:cNvPr>
          <p:cNvSpPr>
            <a:spLocks noGrp="1"/>
          </p:cNvSpPr>
          <p:nvPr>
            <p:ph idx="1"/>
          </p:nvPr>
        </p:nvSpPr>
        <p:spPr>
          <a:xfrm>
            <a:off x="0" y="1676400"/>
            <a:ext cx="8991600" cy="4800600"/>
          </a:xfrm>
        </p:spPr>
        <p:txBody>
          <a:bodyPr/>
          <a:lstStyle/>
          <a:p>
            <a:pPr marL="2628900" lvl="6" indent="0">
              <a:lnSpc>
                <a:spcPct val="107000"/>
              </a:lnSpc>
              <a:spcBef>
                <a:spcPts val="0"/>
              </a:spcBef>
              <a:spcAft>
                <a:spcPts val="800"/>
              </a:spcAft>
              <a:buNone/>
            </a:pPr>
            <a:r>
              <a:rPr lang="en-US" dirty="0">
                <a:effectLst/>
                <a:latin typeface="Calibri" panose="020F0502020204030204" pitchFamily="34" charset="0"/>
                <a:ea typeface="Calibri" panose="020F0502020204030204" pitchFamily="34" charset="0"/>
                <a:cs typeface="Times New Roman" panose="02020603050405020304" pitchFamily="18" charset="0"/>
              </a:rPr>
              <a:t>+1  </a:t>
            </a:r>
            <a:r>
              <a:rPr lang="en-US" b="1" dirty="0">
                <a:effectLst/>
                <a:latin typeface="Calibri" panose="020F0502020204030204" pitchFamily="34" charset="0"/>
                <a:ea typeface="Calibri" panose="020F0502020204030204" pitchFamily="34" charset="0"/>
                <a:cs typeface="Times New Roman" panose="02020603050405020304" pitchFamily="18" charset="0"/>
              </a:rPr>
              <a:t>-7   +6  -10  +9     -8</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+2</a:t>
            </a:r>
            <a:r>
              <a:rPr lang="en-US" dirty="0">
                <a:effectLst/>
                <a:latin typeface="Calibri" panose="020F0502020204030204" pitchFamily="34" charset="0"/>
                <a:ea typeface="Calibri" panose="020F0502020204030204" pitchFamily="34" charset="0"/>
                <a:cs typeface="Times New Roman" panose="02020603050405020304" pitchFamily="18" charset="0"/>
              </a:rPr>
              <a:t>    -11    -3    +5    +4</a:t>
            </a:r>
          </a:p>
          <a:p>
            <a:pPr marL="2628900" lvl="6" indent="0">
              <a:lnSpc>
                <a:spcPct val="107000"/>
              </a:lnSpc>
              <a:spcBef>
                <a:spcPts val="0"/>
              </a:spcBef>
              <a:spcAft>
                <a:spcPts val="800"/>
              </a:spcAft>
              <a:buNone/>
            </a:pPr>
            <a:r>
              <a:rPr lang="en-US"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  </a:t>
            </a:r>
            <a:r>
              <a:rPr lang="en-US"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-2   </a:t>
            </a:r>
            <a:r>
              <a:rPr lang="en-US" dirty="0">
                <a:effectLst/>
                <a:latin typeface="Calibri" panose="020F0502020204030204" pitchFamily="34" charset="0"/>
                <a:ea typeface="Calibri" panose="020F0502020204030204" pitchFamily="34" charset="0"/>
                <a:cs typeface="Times New Roman" panose="02020603050405020304" pitchFamily="18" charset="0"/>
              </a:rPr>
              <a:t>+8  -9    +10   -6    +7    -11    -3    +5    +4</a:t>
            </a:r>
          </a:p>
          <a:p>
            <a:pPr marL="2628900" lvl="6" indent="0">
              <a:lnSpc>
                <a:spcPct val="107000"/>
              </a:lnSpc>
              <a:spcBef>
                <a:spcPts val="0"/>
              </a:spcBef>
              <a:spcAft>
                <a:spcPts val="800"/>
              </a:spcAft>
              <a:buNone/>
            </a:pPr>
            <a:r>
              <a:rPr lang="en-US"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  +2  </a:t>
            </a:r>
            <a:r>
              <a:rPr lang="en-US" b="1" dirty="0">
                <a:effectLst/>
                <a:latin typeface="Calibri" panose="020F0502020204030204" pitchFamily="34" charset="0"/>
                <a:ea typeface="Calibri" panose="020F0502020204030204" pitchFamily="34" charset="0"/>
                <a:cs typeface="Times New Roman" panose="02020603050405020304" pitchFamily="18" charset="0"/>
              </a:rPr>
              <a:t>+8  -9     +10  -6    +7    -11</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-3    </a:t>
            </a:r>
            <a:r>
              <a:rPr lang="en-US" dirty="0">
                <a:effectLst/>
                <a:latin typeface="Calibri" panose="020F0502020204030204" pitchFamily="34" charset="0"/>
                <a:ea typeface="Calibri" panose="020F0502020204030204" pitchFamily="34" charset="0"/>
                <a:cs typeface="Times New Roman" panose="02020603050405020304" pitchFamily="18" charset="0"/>
              </a:rPr>
              <a:t>+5    +4</a:t>
            </a:r>
          </a:p>
          <a:p>
            <a:pPr marL="2628900" lvl="6" indent="0">
              <a:lnSpc>
                <a:spcPct val="107000"/>
              </a:lnSpc>
              <a:spcBef>
                <a:spcPts val="0"/>
              </a:spcBef>
              <a:spcAft>
                <a:spcPts val="800"/>
              </a:spcAft>
              <a:buNone/>
            </a:pPr>
            <a:r>
              <a:rPr lang="en-US"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  +2  +3  </a:t>
            </a:r>
            <a:r>
              <a:rPr lang="en-US" b="1" dirty="0">
                <a:effectLst/>
                <a:latin typeface="Calibri" panose="020F0502020204030204" pitchFamily="34" charset="0"/>
                <a:ea typeface="Calibri" panose="020F0502020204030204" pitchFamily="34" charset="0"/>
                <a:cs typeface="Times New Roman" panose="02020603050405020304" pitchFamily="18" charset="0"/>
              </a:rPr>
              <a:t>+11  -7     +6   -10   +9     -8    +5</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+4</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2628900" lvl="6" indent="0">
              <a:lnSpc>
                <a:spcPct val="107000"/>
              </a:lnSpc>
              <a:spcBef>
                <a:spcPts val="0"/>
              </a:spcBef>
              <a:spcAft>
                <a:spcPts val="800"/>
              </a:spcAft>
              <a:buNone/>
            </a:pPr>
            <a:r>
              <a:rPr lang="en-US"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  +2  +3  </a:t>
            </a:r>
            <a:r>
              <a:rPr lang="en-US"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-4</a:t>
            </a:r>
            <a:r>
              <a:rPr lang="en-US" dirty="0">
                <a:effectLst/>
                <a:latin typeface="Calibri" panose="020F0502020204030204" pitchFamily="34" charset="0"/>
                <a:ea typeface="Calibri" panose="020F0502020204030204" pitchFamily="34" charset="0"/>
                <a:cs typeface="Times New Roman" panose="02020603050405020304" pitchFamily="18" charset="0"/>
              </a:rPr>
              <a:t>     -5     +8   -9     +10   -6    +7     -11</a:t>
            </a:r>
          </a:p>
          <a:p>
            <a:pPr marL="2628900" lvl="6" indent="0">
              <a:lnSpc>
                <a:spcPct val="107000"/>
              </a:lnSpc>
              <a:spcBef>
                <a:spcPts val="0"/>
              </a:spcBef>
              <a:spcAft>
                <a:spcPts val="800"/>
              </a:spcAft>
              <a:buNone/>
            </a:pPr>
            <a:r>
              <a:rPr lang="en-US"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  +2  +3  +4    </a:t>
            </a:r>
            <a:r>
              <a:rPr lang="en-US"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-5</a:t>
            </a:r>
            <a:r>
              <a:rPr lang="en-US" dirty="0">
                <a:effectLst/>
                <a:latin typeface="Calibri" panose="020F0502020204030204" pitchFamily="34" charset="0"/>
                <a:ea typeface="Calibri" panose="020F0502020204030204" pitchFamily="34" charset="0"/>
                <a:cs typeface="Times New Roman" panose="02020603050405020304" pitchFamily="18" charset="0"/>
              </a:rPr>
              <a:t>     +8   -9     +10   -6    +7     -11</a:t>
            </a:r>
          </a:p>
          <a:p>
            <a:pPr marL="2628900" lvl="6" indent="0">
              <a:lnSpc>
                <a:spcPct val="107000"/>
              </a:lnSpc>
              <a:spcBef>
                <a:spcPts val="0"/>
              </a:spcBef>
              <a:spcAft>
                <a:spcPts val="800"/>
              </a:spcAft>
              <a:buNone/>
            </a:pPr>
            <a:r>
              <a:rPr lang="en-US"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  +2  +3  +4    +5    </a:t>
            </a:r>
            <a:r>
              <a:rPr lang="en-US" b="1" dirty="0">
                <a:effectLst/>
                <a:latin typeface="Calibri" panose="020F0502020204030204" pitchFamily="34" charset="0"/>
                <a:ea typeface="Calibri" panose="020F0502020204030204" pitchFamily="34" charset="0"/>
                <a:cs typeface="Times New Roman" panose="02020603050405020304" pitchFamily="18" charset="0"/>
              </a:rPr>
              <a:t>+8   -9     +10</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-6    </a:t>
            </a:r>
            <a:r>
              <a:rPr lang="en-US" dirty="0">
                <a:effectLst/>
                <a:latin typeface="Calibri" panose="020F0502020204030204" pitchFamily="34" charset="0"/>
                <a:ea typeface="Calibri" panose="020F0502020204030204" pitchFamily="34" charset="0"/>
                <a:cs typeface="Times New Roman" panose="02020603050405020304" pitchFamily="18" charset="0"/>
              </a:rPr>
              <a:t>+7     -11</a:t>
            </a:r>
          </a:p>
          <a:p>
            <a:pPr marL="2628900" lvl="6" indent="0">
              <a:lnSpc>
                <a:spcPct val="107000"/>
              </a:lnSpc>
              <a:spcBef>
                <a:spcPts val="0"/>
              </a:spcBef>
              <a:spcAft>
                <a:spcPts val="800"/>
              </a:spcAft>
              <a:buNone/>
            </a:pPr>
            <a:r>
              <a:rPr lang="en-US"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  +2  +3  +4    +5    +6   </a:t>
            </a:r>
            <a:r>
              <a:rPr lang="en-US" b="1" dirty="0">
                <a:effectLst/>
                <a:latin typeface="Calibri" panose="020F0502020204030204" pitchFamily="34" charset="0"/>
                <a:ea typeface="Calibri" panose="020F0502020204030204" pitchFamily="34" charset="0"/>
                <a:cs typeface="Times New Roman" panose="02020603050405020304" pitchFamily="18" charset="0"/>
              </a:rPr>
              <a:t>-10   +9     -8</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+7     </a:t>
            </a:r>
            <a:r>
              <a:rPr lang="en-US" dirty="0">
                <a:effectLst/>
                <a:latin typeface="Calibri" panose="020F0502020204030204" pitchFamily="34" charset="0"/>
                <a:ea typeface="Calibri" panose="020F0502020204030204" pitchFamily="34" charset="0"/>
                <a:cs typeface="Times New Roman" panose="02020603050405020304" pitchFamily="18" charset="0"/>
              </a:rPr>
              <a:t>-11</a:t>
            </a:r>
          </a:p>
          <a:p>
            <a:pPr marL="2628900" lvl="6" indent="0">
              <a:lnSpc>
                <a:spcPct val="107000"/>
              </a:lnSpc>
              <a:spcBef>
                <a:spcPts val="0"/>
              </a:spcBef>
              <a:spcAft>
                <a:spcPts val="800"/>
              </a:spcAft>
              <a:buNone/>
            </a:pPr>
            <a:r>
              <a:rPr lang="en-US"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  +2  +3  +4    +5    +6   </a:t>
            </a:r>
            <a:r>
              <a:rPr lang="en-US"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-7     </a:t>
            </a:r>
            <a:r>
              <a:rPr lang="en-US" dirty="0">
                <a:effectLst/>
                <a:latin typeface="Calibri" panose="020F0502020204030204" pitchFamily="34" charset="0"/>
                <a:ea typeface="Calibri" panose="020F0502020204030204" pitchFamily="34" charset="0"/>
                <a:cs typeface="Times New Roman" panose="02020603050405020304" pitchFamily="18" charset="0"/>
              </a:rPr>
              <a:t>+8     -9    +10   -11</a:t>
            </a:r>
          </a:p>
          <a:p>
            <a:pPr marL="2628900" lvl="6" indent="0">
              <a:lnSpc>
                <a:spcPct val="107000"/>
              </a:lnSpc>
              <a:spcBef>
                <a:spcPts val="0"/>
              </a:spcBef>
              <a:spcAft>
                <a:spcPts val="800"/>
              </a:spcAft>
              <a:buNone/>
            </a:pPr>
            <a:r>
              <a:rPr lang="en-US"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  +2  +3  +4    +5    +6   +7    +8     </a:t>
            </a:r>
            <a:r>
              <a:rPr lang="en-US"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-9    </a:t>
            </a:r>
            <a:r>
              <a:rPr lang="en-US" dirty="0">
                <a:effectLst/>
                <a:latin typeface="Calibri" panose="020F0502020204030204" pitchFamily="34" charset="0"/>
                <a:ea typeface="Calibri" panose="020F0502020204030204" pitchFamily="34" charset="0"/>
                <a:cs typeface="Times New Roman" panose="02020603050405020304" pitchFamily="18" charset="0"/>
              </a:rPr>
              <a:t>+10   -11</a:t>
            </a:r>
          </a:p>
          <a:p>
            <a:pPr marL="2628900" lvl="6" indent="0">
              <a:lnSpc>
                <a:spcPct val="107000"/>
              </a:lnSpc>
              <a:spcBef>
                <a:spcPts val="0"/>
              </a:spcBef>
              <a:spcAft>
                <a:spcPts val="800"/>
              </a:spcAft>
              <a:buNone/>
            </a:pPr>
            <a:r>
              <a:rPr lang="en-US"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  +2  +3  +4    +5    +6   +7    +8     +9   +10   </a:t>
            </a:r>
            <a:r>
              <a:rPr lang="en-US"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-11</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2628900" lvl="6" indent="0">
              <a:lnSpc>
                <a:spcPct val="107000"/>
              </a:lnSpc>
              <a:spcBef>
                <a:spcPts val="0"/>
              </a:spcBef>
              <a:spcAft>
                <a:spcPts val="800"/>
              </a:spcAft>
              <a:buNone/>
            </a:pPr>
            <a:r>
              <a:rPr lang="en-US"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  +2  +3  +4    +5    +6   +7    +8     +9   +10   +11</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2628900" lvl="6" indent="0">
              <a:lnSpc>
                <a:spcPct val="107000"/>
              </a:lnSpc>
              <a:spcBef>
                <a:spcPts val="0"/>
              </a:spcBef>
              <a:spcAft>
                <a:spcPts val="800"/>
              </a:spcAft>
              <a:buNone/>
            </a:pPr>
            <a:r>
              <a:rPr lang="en-US" dirty="0">
                <a:effectLst/>
                <a:latin typeface="Calibri" panose="020F0502020204030204" pitchFamily="34" charset="0"/>
                <a:ea typeface="Calibri" panose="020F0502020204030204" pitchFamily="34" charset="0"/>
                <a:cs typeface="Times New Roman" panose="02020603050405020304" pitchFamily="18" charset="0"/>
              </a:rPr>
              <a:t> </a:t>
            </a:r>
          </a:p>
          <a:p>
            <a:pPr marL="2628900" lvl="6" indent="0">
              <a:buNone/>
            </a:pPr>
            <a:endParaRPr lang="en-US" dirty="0"/>
          </a:p>
        </p:txBody>
      </p:sp>
    </p:spTree>
    <p:extLst>
      <p:ext uri="{BB962C8B-B14F-4D97-AF65-F5344CB8AC3E}">
        <p14:creationId xmlns:p14="http://schemas.microsoft.com/office/powerpoint/2010/main" val="1420812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up)">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up)">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up)">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up)">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up)">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up)">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wipe(up)">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wipe(up)">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wipe(up)">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wipe(up)">
                                      <p:cBhvr>
                                        <p:cTn id="67" dur="500"/>
                                        <p:tgtEl>
                                          <p:spTgt spid="3">
                                            <p:txEl>
                                              <p:pRg st="11" end="11"/>
                                            </p:txEl>
                                          </p:spTgt>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3">
                                            <p:txEl>
                                              <p:pRg st="12" end="12"/>
                                            </p:txEl>
                                          </p:spTgt>
                                        </p:tgtEl>
                                        <p:attrNameLst>
                                          <p:attrName>style.visibility</p:attrName>
                                        </p:attrNameLst>
                                      </p:cBhvr>
                                      <p:to>
                                        <p:strVal val="visible"/>
                                      </p:to>
                                    </p:set>
                                    <p:animEffect transition="in" filter="wipe(up)">
                                      <p:cBhvr>
                                        <p:cTn id="70" dur="500"/>
                                        <p:tgtEl>
                                          <p:spTgt spid="3">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xit" presetSubtype="1" fill="hold" grpId="1" nodeType="clickEffect">
                                  <p:stCondLst>
                                    <p:cond delay="0"/>
                                  </p:stCondLst>
                                  <p:childTnLst>
                                    <p:animEffect transition="out" filter="wipe(up)">
                                      <p:cBhvr>
                                        <p:cTn id="74" dur="500"/>
                                        <p:tgtEl>
                                          <p:spTgt spid="2"/>
                                        </p:tgtEl>
                                      </p:cBhvr>
                                    </p:animEffect>
                                    <p:set>
                                      <p:cBhvr>
                                        <p:cTn id="75" dur="1" fill="hold">
                                          <p:stCondLst>
                                            <p:cond delay="499"/>
                                          </p:stCondLst>
                                        </p:cTn>
                                        <p:tgtEl>
                                          <p:spTgt spid="2"/>
                                        </p:tgtEl>
                                        <p:attrNameLst>
                                          <p:attrName>style.visibility</p:attrName>
                                        </p:attrNameLst>
                                      </p:cBhvr>
                                      <p:to>
                                        <p:strVal val="hidden"/>
                                      </p:to>
                                    </p:set>
                                  </p:childTnLst>
                                </p:cTn>
                              </p:par>
                              <p:par>
                                <p:cTn id="76" presetID="22" presetClass="exit" presetSubtype="1" fill="hold" grpId="1" nodeType="withEffect">
                                  <p:stCondLst>
                                    <p:cond delay="0"/>
                                  </p:stCondLst>
                                  <p:childTnLst>
                                    <p:animEffect transition="out" filter="wipe(up)">
                                      <p:cBhvr>
                                        <p:cTn id="77" dur="500"/>
                                        <p:tgtEl>
                                          <p:spTgt spid="3">
                                            <p:txEl>
                                              <p:pRg st="0" end="0"/>
                                            </p:txEl>
                                          </p:spTgt>
                                        </p:tgtEl>
                                      </p:cBhvr>
                                    </p:animEffect>
                                    <p:set>
                                      <p:cBhvr>
                                        <p:cTn id="78" dur="1" fill="hold">
                                          <p:stCondLst>
                                            <p:cond delay="499"/>
                                          </p:stCondLst>
                                        </p:cTn>
                                        <p:tgtEl>
                                          <p:spTgt spid="3">
                                            <p:txEl>
                                              <p:pRg st="0" end="0"/>
                                            </p:txEl>
                                          </p:spTgt>
                                        </p:tgtEl>
                                        <p:attrNameLst>
                                          <p:attrName>style.visibility</p:attrName>
                                        </p:attrNameLst>
                                      </p:cBhvr>
                                      <p:to>
                                        <p:strVal val="hidden"/>
                                      </p:to>
                                    </p:set>
                                  </p:childTnLst>
                                </p:cTn>
                              </p:par>
                              <p:par>
                                <p:cTn id="79" presetID="22" presetClass="exit" presetSubtype="1" fill="hold" grpId="1" nodeType="withEffect">
                                  <p:stCondLst>
                                    <p:cond delay="0"/>
                                  </p:stCondLst>
                                  <p:childTnLst>
                                    <p:animEffect transition="out" filter="wipe(up)">
                                      <p:cBhvr>
                                        <p:cTn id="80" dur="500"/>
                                        <p:tgtEl>
                                          <p:spTgt spid="3">
                                            <p:txEl>
                                              <p:pRg st="1" end="1"/>
                                            </p:txEl>
                                          </p:spTgt>
                                        </p:tgtEl>
                                      </p:cBhvr>
                                    </p:animEffect>
                                    <p:set>
                                      <p:cBhvr>
                                        <p:cTn id="81" dur="1" fill="hold">
                                          <p:stCondLst>
                                            <p:cond delay="499"/>
                                          </p:stCondLst>
                                        </p:cTn>
                                        <p:tgtEl>
                                          <p:spTgt spid="3">
                                            <p:txEl>
                                              <p:pRg st="1" end="1"/>
                                            </p:txEl>
                                          </p:spTgt>
                                        </p:tgtEl>
                                        <p:attrNameLst>
                                          <p:attrName>style.visibility</p:attrName>
                                        </p:attrNameLst>
                                      </p:cBhvr>
                                      <p:to>
                                        <p:strVal val="hidden"/>
                                      </p:to>
                                    </p:set>
                                  </p:childTnLst>
                                </p:cTn>
                              </p:par>
                              <p:par>
                                <p:cTn id="82" presetID="22" presetClass="exit" presetSubtype="1" fill="hold" grpId="1" nodeType="withEffect">
                                  <p:stCondLst>
                                    <p:cond delay="0"/>
                                  </p:stCondLst>
                                  <p:childTnLst>
                                    <p:animEffect transition="out" filter="wipe(up)">
                                      <p:cBhvr>
                                        <p:cTn id="83" dur="500"/>
                                        <p:tgtEl>
                                          <p:spTgt spid="3">
                                            <p:txEl>
                                              <p:pRg st="2" end="2"/>
                                            </p:txEl>
                                          </p:spTgt>
                                        </p:tgtEl>
                                      </p:cBhvr>
                                    </p:animEffect>
                                    <p:set>
                                      <p:cBhvr>
                                        <p:cTn id="84" dur="1" fill="hold">
                                          <p:stCondLst>
                                            <p:cond delay="499"/>
                                          </p:stCondLst>
                                        </p:cTn>
                                        <p:tgtEl>
                                          <p:spTgt spid="3">
                                            <p:txEl>
                                              <p:pRg st="2" end="2"/>
                                            </p:txEl>
                                          </p:spTgt>
                                        </p:tgtEl>
                                        <p:attrNameLst>
                                          <p:attrName>style.visibility</p:attrName>
                                        </p:attrNameLst>
                                      </p:cBhvr>
                                      <p:to>
                                        <p:strVal val="hidden"/>
                                      </p:to>
                                    </p:set>
                                  </p:childTnLst>
                                </p:cTn>
                              </p:par>
                              <p:par>
                                <p:cTn id="85" presetID="22" presetClass="exit" presetSubtype="1" fill="hold" grpId="1" nodeType="withEffect">
                                  <p:stCondLst>
                                    <p:cond delay="0"/>
                                  </p:stCondLst>
                                  <p:childTnLst>
                                    <p:animEffect transition="out" filter="wipe(up)">
                                      <p:cBhvr>
                                        <p:cTn id="86" dur="500"/>
                                        <p:tgtEl>
                                          <p:spTgt spid="3">
                                            <p:txEl>
                                              <p:pRg st="3" end="3"/>
                                            </p:txEl>
                                          </p:spTgt>
                                        </p:tgtEl>
                                      </p:cBhvr>
                                    </p:animEffect>
                                    <p:set>
                                      <p:cBhvr>
                                        <p:cTn id="87" dur="1" fill="hold">
                                          <p:stCondLst>
                                            <p:cond delay="499"/>
                                          </p:stCondLst>
                                        </p:cTn>
                                        <p:tgtEl>
                                          <p:spTgt spid="3">
                                            <p:txEl>
                                              <p:pRg st="3" end="3"/>
                                            </p:txEl>
                                          </p:spTgt>
                                        </p:tgtEl>
                                        <p:attrNameLst>
                                          <p:attrName>style.visibility</p:attrName>
                                        </p:attrNameLst>
                                      </p:cBhvr>
                                      <p:to>
                                        <p:strVal val="hidden"/>
                                      </p:to>
                                    </p:set>
                                  </p:childTnLst>
                                </p:cTn>
                              </p:par>
                              <p:par>
                                <p:cTn id="88" presetID="22" presetClass="exit" presetSubtype="1" fill="hold" grpId="1" nodeType="withEffect">
                                  <p:stCondLst>
                                    <p:cond delay="0"/>
                                  </p:stCondLst>
                                  <p:childTnLst>
                                    <p:animEffect transition="out" filter="wipe(up)">
                                      <p:cBhvr>
                                        <p:cTn id="89" dur="500"/>
                                        <p:tgtEl>
                                          <p:spTgt spid="3">
                                            <p:txEl>
                                              <p:pRg st="4" end="4"/>
                                            </p:txEl>
                                          </p:spTgt>
                                        </p:tgtEl>
                                      </p:cBhvr>
                                    </p:animEffect>
                                    <p:set>
                                      <p:cBhvr>
                                        <p:cTn id="90" dur="1" fill="hold">
                                          <p:stCondLst>
                                            <p:cond delay="499"/>
                                          </p:stCondLst>
                                        </p:cTn>
                                        <p:tgtEl>
                                          <p:spTgt spid="3">
                                            <p:txEl>
                                              <p:pRg st="4" end="4"/>
                                            </p:txEl>
                                          </p:spTgt>
                                        </p:tgtEl>
                                        <p:attrNameLst>
                                          <p:attrName>style.visibility</p:attrName>
                                        </p:attrNameLst>
                                      </p:cBhvr>
                                      <p:to>
                                        <p:strVal val="hidden"/>
                                      </p:to>
                                    </p:set>
                                  </p:childTnLst>
                                </p:cTn>
                              </p:par>
                              <p:par>
                                <p:cTn id="91" presetID="22" presetClass="exit" presetSubtype="1" fill="hold" grpId="1" nodeType="withEffect">
                                  <p:stCondLst>
                                    <p:cond delay="0"/>
                                  </p:stCondLst>
                                  <p:childTnLst>
                                    <p:animEffect transition="out" filter="wipe(up)">
                                      <p:cBhvr>
                                        <p:cTn id="92" dur="500"/>
                                        <p:tgtEl>
                                          <p:spTgt spid="3">
                                            <p:txEl>
                                              <p:pRg st="5" end="5"/>
                                            </p:txEl>
                                          </p:spTgt>
                                        </p:tgtEl>
                                      </p:cBhvr>
                                    </p:animEffect>
                                    <p:set>
                                      <p:cBhvr>
                                        <p:cTn id="93" dur="1" fill="hold">
                                          <p:stCondLst>
                                            <p:cond delay="499"/>
                                          </p:stCondLst>
                                        </p:cTn>
                                        <p:tgtEl>
                                          <p:spTgt spid="3">
                                            <p:txEl>
                                              <p:pRg st="5" end="5"/>
                                            </p:txEl>
                                          </p:spTgt>
                                        </p:tgtEl>
                                        <p:attrNameLst>
                                          <p:attrName>style.visibility</p:attrName>
                                        </p:attrNameLst>
                                      </p:cBhvr>
                                      <p:to>
                                        <p:strVal val="hidden"/>
                                      </p:to>
                                    </p:set>
                                  </p:childTnLst>
                                </p:cTn>
                              </p:par>
                              <p:par>
                                <p:cTn id="94" presetID="22" presetClass="exit" presetSubtype="1" fill="hold" grpId="1" nodeType="withEffect">
                                  <p:stCondLst>
                                    <p:cond delay="0"/>
                                  </p:stCondLst>
                                  <p:childTnLst>
                                    <p:animEffect transition="out" filter="wipe(up)">
                                      <p:cBhvr>
                                        <p:cTn id="95" dur="500"/>
                                        <p:tgtEl>
                                          <p:spTgt spid="3">
                                            <p:txEl>
                                              <p:pRg st="6" end="6"/>
                                            </p:txEl>
                                          </p:spTgt>
                                        </p:tgtEl>
                                      </p:cBhvr>
                                    </p:animEffect>
                                    <p:set>
                                      <p:cBhvr>
                                        <p:cTn id="96" dur="1" fill="hold">
                                          <p:stCondLst>
                                            <p:cond delay="499"/>
                                          </p:stCondLst>
                                        </p:cTn>
                                        <p:tgtEl>
                                          <p:spTgt spid="3">
                                            <p:txEl>
                                              <p:pRg st="6" end="6"/>
                                            </p:txEl>
                                          </p:spTgt>
                                        </p:tgtEl>
                                        <p:attrNameLst>
                                          <p:attrName>style.visibility</p:attrName>
                                        </p:attrNameLst>
                                      </p:cBhvr>
                                      <p:to>
                                        <p:strVal val="hidden"/>
                                      </p:to>
                                    </p:set>
                                  </p:childTnLst>
                                </p:cTn>
                              </p:par>
                              <p:par>
                                <p:cTn id="97" presetID="22" presetClass="exit" presetSubtype="1" fill="hold" grpId="1" nodeType="withEffect">
                                  <p:stCondLst>
                                    <p:cond delay="0"/>
                                  </p:stCondLst>
                                  <p:childTnLst>
                                    <p:animEffect transition="out" filter="wipe(up)">
                                      <p:cBhvr>
                                        <p:cTn id="98" dur="500"/>
                                        <p:tgtEl>
                                          <p:spTgt spid="3">
                                            <p:txEl>
                                              <p:pRg st="7" end="7"/>
                                            </p:txEl>
                                          </p:spTgt>
                                        </p:tgtEl>
                                      </p:cBhvr>
                                    </p:animEffect>
                                    <p:set>
                                      <p:cBhvr>
                                        <p:cTn id="99" dur="1" fill="hold">
                                          <p:stCondLst>
                                            <p:cond delay="499"/>
                                          </p:stCondLst>
                                        </p:cTn>
                                        <p:tgtEl>
                                          <p:spTgt spid="3">
                                            <p:txEl>
                                              <p:pRg st="7" end="7"/>
                                            </p:txEl>
                                          </p:spTgt>
                                        </p:tgtEl>
                                        <p:attrNameLst>
                                          <p:attrName>style.visibility</p:attrName>
                                        </p:attrNameLst>
                                      </p:cBhvr>
                                      <p:to>
                                        <p:strVal val="hidden"/>
                                      </p:to>
                                    </p:set>
                                  </p:childTnLst>
                                </p:cTn>
                              </p:par>
                              <p:par>
                                <p:cTn id="100" presetID="22" presetClass="exit" presetSubtype="1" fill="hold" grpId="1" nodeType="withEffect">
                                  <p:stCondLst>
                                    <p:cond delay="0"/>
                                  </p:stCondLst>
                                  <p:childTnLst>
                                    <p:animEffect transition="out" filter="wipe(up)">
                                      <p:cBhvr>
                                        <p:cTn id="101" dur="500"/>
                                        <p:tgtEl>
                                          <p:spTgt spid="3">
                                            <p:txEl>
                                              <p:pRg st="8" end="8"/>
                                            </p:txEl>
                                          </p:spTgt>
                                        </p:tgtEl>
                                      </p:cBhvr>
                                    </p:animEffect>
                                    <p:set>
                                      <p:cBhvr>
                                        <p:cTn id="102" dur="1" fill="hold">
                                          <p:stCondLst>
                                            <p:cond delay="499"/>
                                          </p:stCondLst>
                                        </p:cTn>
                                        <p:tgtEl>
                                          <p:spTgt spid="3">
                                            <p:txEl>
                                              <p:pRg st="8" end="8"/>
                                            </p:txEl>
                                          </p:spTgt>
                                        </p:tgtEl>
                                        <p:attrNameLst>
                                          <p:attrName>style.visibility</p:attrName>
                                        </p:attrNameLst>
                                      </p:cBhvr>
                                      <p:to>
                                        <p:strVal val="hidden"/>
                                      </p:to>
                                    </p:set>
                                  </p:childTnLst>
                                </p:cTn>
                              </p:par>
                              <p:par>
                                <p:cTn id="103" presetID="22" presetClass="exit" presetSubtype="1" fill="hold" grpId="1" nodeType="withEffect">
                                  <p:stCondLst>
                                    <p:cond delay="0"/>
                                  </p:stCondLst>
                                  <p:childTnLst>
                                    <p:animEffect transition="out" filter="wipe(up)">
                                      <p:cBhvr>
                                        <p:cTn id="104" dur="500"/>
                                        <p:tgtEl>
                                          <p:spTgt spid="3">
                                            <p:txEl>
                                              <p:pRg st="9" end="9"/>
                                            </p:txEl>
                                          </p:spTgt>
                                        </p:tgtEl>
                                      </p:cBhvr>
                                    </p:animEffect>
                                    <p:set>
                                      <p:cBhvr>
                                        <p:cTn id="105" dur="1" fill="hold">
                                          <p:stCondLst>
                                            <p:cond delay="499"/>
                                          </p:stCondLst>
                                        </p:cTn>
                                        <p:tgtEl>
                                          <p:spTgt spid="3">
                                            <p:txEl>
                                              <p:pRg st="9" end="9"/>
                                            </p:txEl>
                                          </p:spTgt>
                                        </p:tgtEl>
                                        <p:attrNameLst>
                                          <p:attrName>style.visibility</p:attrName>
                                        </p:attrNameLst>
                                      </p:cBhvr>
                                      <p:to>
                                        <p:strVal val="hidden"/>
                                      </p:to>
                                    </p:set>
                                  </p:childTnLst>
                                </p:cTn>
                              </p:par>
                              <p:par>
                                <p:cTn id="106" presetID="22" presetClass="exit" presetSubtype="1" fill="hold" grpId="1" nodeType="withEffect">
                                  <p:stCondLst>
                                    <p:cond delay="0"/>
                                  </p:stCondLst>
                                  <p:childTnLst>
                                    <p:animEffect transition="out" filter="wipe(up)">
                                      <p:cBhvr>
                                        <p:cTn id="107" dur="500"/>
                                        <p:tgtEl>
                                          <p:spTgt spid="3">
                                            <p:txEl>
                                              <p:pRg st="10" end="10"/>
                                            </p:txEl>
                                          </p:spTgt>
                                        </p:tgtEl>
                                      </p:cBhvr>
                                    </p:animEffect>
                                    <p:set>
                                      <p:cBhvr>
                                        <p:cTn id="108" dur="1" fill="hold">
                                          <p:stCondLst>
                                            <p:cond delay="499"/>
                                          </p:stCondLst>
                                        </p:cTn>
                                        <p:tgtEl>
                                          <p:spTgt spid="3">
                                            <p:txEl>
                                              <p:pRg st="10" end="10"/>
                                            </p:txEl>
                                          </p:spTgt>
                                        </p:tgtEl>
                                        <p:attrNameLst>
                                          <p:attrName>style.visibility</p:attrName>
                                        </p:attrNameLst>
                                      </p:cBhvr>
                                      <p:to>
                                        <p:strVal val="hidden"/>
                                      </p:to>
                                    </p:set>
                                  </p:childTnLst>
                                </p:cTn>
                              </p:par>
                              <p:par>
                                <p:cTn id="109" presetID="22" presetClass="exit" presetSubtype="1" fill="hold" grpId="1" nodeType="withEffect">
                                  <p:stCondLst>
                                    <p:cond delay="0"/>
                                  </p:stCondLst>
                                  <p:childTnLst>
                                    <p:animEffect transition="out" filter="wipe(up)">
                                      <p:cBhvr>
                                        <p:cTn id="110" dur="500"/>
                                        <p:tgtEl>
                                          <p:spTgt spid="3">
                                            <p:txEl>
                                              <p:pRg st="11" end="11"/>
                                            </p:txEl>
                                          </p:spTgt>
                                        </p:tgtEl>
                                      </p:cBhvr>
                                    </p:animEffect>
                                    <p:set>
                                      <p:cBhvr>
                                        <p:cTn id="111" dur="1" fill="hold">
                                          <p:stCondLst>
                                            <p:cond delay="499"/>
                                          </p:stCondLst>
                                        </p:cTn>
                                        <p:tgtEl>
                                          <p:spTgt spid="3">
                                            <p:txEl>
                                              <p:pRg st="11" end="11"/>
                                            </p:txEl>
                                          </p:spTgt>
                                        </p:tgtEl>
                                        <p:attrNameLst>
                                          <p:attrName>style.visibility</p:attrName>
                                        </p:attrNameLst>
                                      </p:cBhvr>
                                      <p:to>
                                        <p:strVal val="hidden"/>
                                      </p:to>
                                    </p:set>
                                  </p:childTnLst>
                                </p:cTn>
                              </p:par>
                              <p:par>
                                <p:cTn id="112" presetID="22" presetClass="exit" presetSubtype="1" fill="hold" grpId="1" nodeType="withEffect">
                                  <p:stCondLst>
                                    <p:cond delay="0"/>
                                  </p:stCondLst>
                                  <p:childTnLst>
                                    <p:animEffect transition="out" filter="wipe(up)">
                                      <p:cBhvr>
                                        <p:cTn id="113" dur="500"/>
                                        <p:tgtEl>
                                          <p:spTgt spid="3">
                                            <p:txEl>
                                              <p:pRg st="12" end="12"/>
                                            </p:txEl>
                                          </p:spTgt>
                                        </p:tgtEl>
                                      </p:cBhvr>
                                    </p:animEffect>
                                    <p:set>
                                      <p:cBhvr>
                                        <p:cTn id="114" dur="1" fill="hold">
                                          <p:stCondLst>
                                            <p:cond delay="499"/>
                                          </p:stCondLst>
                                        </p:cTn>
                                        <p:tgtEl>
                                          <p:spTgt spid="3">
                                            <p:txEl>
                                              <p:pRg st="12" end="1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uiExpand="1" build="p"/>
    </p:bldLst>
  </p:timing>
</p:sld>
</file>

<file path=ppt/theme/theme1.xml><?xml version="1.0" encoding="utf-8"?>
<a:theme xmlns:a="http://schemas.openxmlformats.org/drawingml/2006/main" name="Echo">
  <a:themeElements>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Echo">
      <a:majorFont>
        <a:latin typeface="Verdana"/>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defRPr>
        </a:defPPr>
      </a:lstStyle>
    </a:lnDef>
  </a:objectDefaults>
  <a:extraClrSchemeLst>
    <a:extraClrScheme>
      <a:clrScheme name="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tf01018373_win32</Template>
  <TotalTime>466</TotalTime>
  <Words>1051</Words>
  <Application>Microsoft Office PowerPoint</Application>
  <PresentationFormat>On-screen Show (4:3)</PresentationFormat>
  <Paragraphs>91</Paragraphs>
  <Slides>17</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Arial Unicode MS</vt:lpstr>
      <vt:lpstr>Calibri</vt:lpstr>
      <vt:lpstr>Helvetica</vt:lpstr>
      <vt:lpstr>Lucida Console</vt:lpstr>
      <vt:lpstr>Lucida Sans Unicode</vt:lpstr>
      <vt:lpstr>Symbol</vt:lpstr>
      <vt:lpstr>Times New Roman</vt:lpstr>
      <vt:lpstr>Verdana</vt:lpstr>
      <vt:lpstr>Wingdings</vt:lpstr>
      <vt:lpstr>Echo</vt:lpstr>
      <vt:lpstr>REVERSAL  DISTANCE PROBLEM</vt:lpstr>
      <vt:lpstr>Objective</vt:lpstr>
      <vt:lpstr>Introduction</vt:lpstr>
      <vt:lpstr>Pre-Requisites </vt:lpstr>
      <vt:lpstr>Pre-Requisites </vt:lpstr>
      <vt:lpstr>Reversal Distance Problem</vt:lpstr>
      <vt:lpstr>Greedy Algorithm: An Example</vt:lpstr>
      <vt:lpstr>Greedy Algorithm: Pseudocode</vt:lpstr>
      <vt:lpstr>Example</vt:lpstr>
      <vt:lpstr>Analyzing SimpleReversalSort</vt:lpstr>
      <vt:lpstr>Analyzing SimpleReversalSort</vt:lpstr>
      <vt:lpstr>Improved Reversal Sort Using Breakpoint</vt:lpstr>
      <vt:lpstr>Example</vt:lpstr>
      <vt:lpstr>Results</vt:lpstr>
      <vt:lpstr>Dataset</vt:lpstr>
      <vt:lpstr>Conclusion</vt:lpstr>
      <vt:lpstr>Thank  You</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REVERSAL  DISTANCE PROBLEM</dc:title>
  <dc:subject/>
  <dc:creator>MARASANI JAYASURYA - AM.EN.U4AIE20048</dc:creator>
  <cp:keywords/>
  <dc:description/>
  <cp:lastModifiedBy>MARASANI JAYASURYA - AM.EN.U4AIE20048</cp:lastModifiedBy>
  <cp:revision>1</cp:revision>
  <cp:lastPrinted>1601-01-01T00:00:00Z</cp:lastPrinted>
  <dcterms:created xsi:type="dcterms:W3CDTF">2021-08-03T09:39:15Z</dcterms:created>
  <dcterms:modified xsi:type="dcterms:W3CDTF">2021-08-04T04:46:54Z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TC010183731033</vt:lpwstr>
  </property>
</Properties>
</file>