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63" r:id="rId6"/>
    <p:sldId id="264" r:id="rId7"/>
    <p:sldId id="265" r:id="rId8"/>
    <p:sldId id="266" r:id="rId9"/>
    <p:sldId id="261" r:id="rId10"/>
    <p:sldId id="262" r:id="rId11"/>
  </p:sldIdLst>
  <p:sldSz cx="9144000" cy="5143500" type="screen16x9"/>
  <p:notesSz cx="9144000" cy="5143500"/>
  <p:embeddedFontLst>
    <p:embeddedFont>
      <p:font typeface="Arial Black" panose="020B0A04020102020204" pitchFamily="34" charset="0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SLFRMA+PublicSans-BoldItalic" panose="020B0604020202020204"/>
      <p:regular r:id="rId17"/>
    </p:embeddedFont>
    <p:embeddedFont>
      <p:font typeface="WTWGOU+Arial-BoldMT" panose="020B0604020202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569"/>
    <a:srgbClr val="233779"/>
    <a:srgbClr val="C88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71272" y="297637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5">
                <a:moveTo>
                  <a:pt x="175259" y="0"/>
                </a:moveTo>
                <a:lnTo>
                  <a:pt x="0" y="0"/>
                </a:lnTo>
                <a:lnTo>
                  <a:pt x="0" y="374904"/>
                </a:lnTo>
                <a:lnTo>
                  <a:pt x="175259" y="374904"/>
                </a:lnTo>
                <a:lnTo>
                  <a:pt x="175259" y="0"/>
                </a:lnTo>
                <a:close/>
              </a:path>
            </a:pathLst>
          </a:custGeom>
          <a:solidFill>
            <a:srgbClr val="C78B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140" y="3188208"/>
            <a:ext cx="0" cy="1113155"/>
          </a:xfrm>
          <a:custGeom>
            <a:avLst/>
            <a:gdLst/>
            <a:ahLst/>
            <a:cxnLst/>
            <a:rect l="l" t="t" r="r" b="b"/>
            <a:pathLst>
              <a:path h="1113154">
                <a:moveTo>
                  <a:pt x="0" y="0"/>
                </a:moveTo>
                <a:lnTo>
                  <a:pt x="0" y="1112837"/>
                </a:lnTo>
              </a:path>
            </a:pathLst>
          </a:custGeom>
          <a:ln w="12700">
            <a:solidFill>
              <a:srgbClr val="C78B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8140" y="431292"/>
            <a:ext cx="0" cy="2047875"/>
          </a:xfrm>
          <a:custGeom>
            <a:avLst/>
            <a:gdLst/>
            <a:ahLst/>
            <a:cxnLst/>
            <a:rect l="l" t="t" r="r" b="b"/>
            <a:pathLst>
              <a:path h="2047875">
                <a:moveTo>
                  <a:pt x="0" y="0"/>
                </a:moveTo>
                <a:lnTo>
                  <a:pt x="0" y="2047494"/>
                </a:lnTo>
              </a:path>
            </a:pathLst>
          </a:custGeom>
          <a:ln w="127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4">
                <a:moveTo>
                  <a:pt x="175259" y="0"/>
                </a:moveTo>
                <a:lnTo>
                  <a:pt x="0" y="0"/>
                </a:lnTo>
                <a:lnTo>
                  <a:pt x="0" y="374903"/>
                </a:lnTo>
                <a:lnTo>
                  <a:pt x="175259" y="374903"/>
                </a:lnTo>
                <a:lnTo>
                  <a:pt x="175259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801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hinakaran-T/portfolio#portfoli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F040C1-3127-1F08-3F7A-3E7E6158BAD8}"/>
              </a:ext>
            </a:extLst>
          </p:cNvPr>
          <p:cNvSpPr txBox="1"/>
          <p:nvPr/>
        </p:nvSpPr>
        <p:spPr>
          <a:xfrm>
            <a:off x="251520" y="2355726"/>
            <a:ext cx="2808312" cy="158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-2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8001" y="2062733"/>
            <a:ext cx="0" cy="1882775"/>
          </a:xfrm>
          <a:custGeom>
            <a:avLst/>
            <a:gdLst/>
            <a:ahLst/>
            <a:cxnLst/>
            <a:rect l="l" t="t" r="r" b="b"/>
            <a:pathLst>
              <a:path h="1882775">
                <a:moveTo>
                  <a:pt x="0" y="0"/>
                </a:moveTo>
                <a:lnTo>
                  <a:pt x="0" y="1882254"/>
                </a:lnTo>
              </a:path>
            </a:pathLst>
          </a:custGeom>
          <a:ln w="38100">
            <a:solidFill>
              <a:srgbClr val="21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325173" y="975741"/>
            <a:ext cx="2838450" cy="3305175"/>
            <a:chOff x="5325173" y="975741"/>
            <a:chExt cx="2838450" cy="330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3811" y="1004316"/>
              <a:ext cx="2781299" cy="32476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339460" y="990028"/>
              <a:ext cx="2809875" cy="3276600"/>
            </a:xfrm>
            <a:custGeom>
              <a:avLst/>
              <a:gdLst/>
              <a:ahLst/>
              <a:cxnLst/>
              <a:rect l="l" t="t" r="r" b="b"/>
              <a:pathLst>
                <a:path w="2809875" h="3276600">
                  <a:moveTo>
                    <a:pt x="0" y="3276219"/>
                  </a:moveTo>
                  <a:lnTo>
                    <a:pt x="2809875" y="3276219"/>
                  </a:lnTo>
                  <a:lnTo>
                    <a:pt x="2809875" y="0"/>
                  </a:lnTo>
                  <a:lnTo>
                    <a:pt x="0" y="0"/>
                  </a:lnTo>
                  <a:lnTo>
                    <a:pt x="0" y="3276219"/>
                  </a:lnTo>
                  <a:close/>
                </a:path>
              </a:pathLst>
            </a:custGeom>
            <a:ln w="28575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24584" y="2068779"/>
            <a:ext cx="4683518" cy="2116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 Black"/>
                <a:cs typeface="Arial Black"/>
              </a:rPr>
              <a:t>Team</a:t>
            </a:r>
            <a:r>
              <a:rPr sz="2000" spc="-80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Members:</a:t>
            </a:r>
            <a:r>
              <a:rPr lang="en-US" sz="2000" dirty="0">
                <a:latin typeface="Arial Black"/>
                <a:cs typeface="Arial Black"/>
              </a:rPr>
              <a:t> Batch(2024)</a:t>
            </a:r>
          </a:p>
          <a:p>
            <a:pPr marL="754380">
              <a:lnSpc>
                <a:spcPct val="100000"/>
              </a:lnSpc>
              <a:spcBef>
                <a:spcPts val="1855"/>
              </a:spcBef>
            </a:pPr>
            <a:r>
              <a:rPr lang="it-IT" sz="2000" b="1" dirty="0">
                <a:latin typeface="Times New Roman"/>
                <a:cs typeface="Times New Roman"/>
              </a:rPr>
              <a:t>1.</a:t>
            </a:r>
            <a:r>
              <a:rPr lang="it-IT" sz="2000" b="1" spc="-5" dirty="0">
                <a:latin typeface="Times New Roman"/>
                <a:cs typeface="Times New Roman"/>
              </a:rPr>
              <a:t>Dhinakaran </a:t>
            </a:r>
            <a:r>
              <a:rPr lang="it-IT" b="1" spc="-5" dirty="0">
                <a:latin typeface="Times New Roman"/>
                <a:cs typeface="Times New Roman"/>
              </a:rPr>
              <a:t>T</a:t>
            </a:r>
            <a:r>
              <a:rPr lang="it-IT" b="1" dirty="0">
                <a:latin typeface="Times New Roman"/>
                <a:cs typeface="Times New Roman"/>
              </a:rPr>
              <a:t>(111420104019)</a:t>
            </a:r>
            <a:endParaRPr lang="it-IT" dirty="0">
              <a:latin typeface="Times New Roman"/>
              <a:cs typeface="Times New Roman"/>
            </a:endParaRPr>
          </a:p>
          <a:p>
            <a:pPr marL="741045">
              <a:lnSpc>
                <a:spcPct val="100000"/>
              </a:lnSpc>
              <a:spcBef>
                <a:spcPts val="25"/>
              </a:spcBef>
            </a:pPr>
            <a:r>
              <a:rPr lang="it-IT" sz="2000" b="1" dirty="0">
                <a:latin typeface="Times New Roman"/>
                <a:cs typeface="Times New Roman"/>
              </a:rPr>
              <a:t>2.</a:t>
            </a:r>
            <a:r>
              <a:rPr lang="it-IT" sz="2000" b="1" spc="-25" dirty="0">
                <a:latin typeface="Times New Roman"/>
                <a:cs typeface="Times New Roman"/>
              </a:rPr>
              <a:t> </a:t>
            </a:r>
            <a:r>
              <a:rPr lang="it-IT" sz="2000" b="1" spc="-5" dirty="0">
                <a:latin typeface="Times New Roman"/>
                <a:cs typeface="Times New Roman"/>
              </a:rPr>
              <a:t>Jayasurya S</a:t>
            </a:r>
            <a:r>
              <a:rPr lang="it-IT" b="1" dirty="0">
                <a:latin typeface="Times New Roman"/>
                <a:cs typeface="Times New Roman"/>
              </a:rPr>
              <a:t>(111420104038)</a:t>
            </a:r>
            <a:endParaRPr lang="it-IT" dirty="0">
              <a:latin typeface="Times New Roman"/>
              <a:cs typeface="Times New Roman"/>
            </a:endParaRPr>
          </a:p>
          <a:p>
            <a:pPr marL="741045">
              <a:lnSpc>
                <a:spcPct val="100000"/>
              </a:lnSpc>
              <a:spcBef>
                <a:spcPts val="25"/>
              </a:spcBef>
            </a:pPr>
            <a:r>
              <a:rPr lang="it-IT" sz="2000" b="1" dirty="0">
                <a:latin typeface="Times New Roman"/>
                <a:cs typeface="Times New Roman"/>
              </a:rPr>
              <a:t>3.</a:t>
            </a:r>
            <a:r>
              <a:rPr lang="it-IT" sz="2000" b="1" spc="-20" dirty="0">
                <a:latin typeface="Times New Roman"/>
                <a:cs typeface="Times New Roman"/>
              </a:rPr>
              <a:t> </a:t>
            </a:r>
            <a:r>
              <a:rPr lang="it-IT" sz="2000" b="1" spc="-5" dirty="0">
                <a:latin typeface="Times New Roman"/>
                <a:cs typeface="Times New Roman"/>
              </a:rPr>
              <a:t>Dinesh A </a:t>
            </a:r>
            <a:r>
              <a:rPr lang="it-IT" b="1" spc="-5" dirty="0">
                <a:latin typeface="Times New Roman"/>
                <a:cs typeface="Times New Roman"/>
              </a:rPr>
              <a:t>(111420104021)</a:t>
            </a:r>
          </a:p>
          <a:p>
            <a:pPr marL="741045">
              <a:lnSpc>
                <a:spcPct val="100000"/>
              </a:lnSpc>
              <a:spcBef>
                <a:spcPts val="25"/>
              </a:spcBef>
            </a:pPr>
            <a:r>
              <a:rPr lang="it-IT" sz="2000" b="1" spc="-5" dirty="0">
                <a:latin typeface="Times New Roman"/>
                <a:cs typeface="Times New Roman"/>
              </a:rPr>
              <a:t>4.Bhuvaneshwaran </a:t>
            </a:r>
            <a:r>
              <a:rPr lang="it-IT" b="1" spc="-5" dirty="0">
                <a:latin typeface="Times New Roman"/>
                <a:cs typeface="Times New Roman"/>
              </a:rPr>
              <a:t>K(111420104011)</a:t>
            </a:r>
            <a:endParaRPr lang="it-IT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5485" y="990028"/>
            <a:ext cx="3866515" cy="44563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</a:pPr>
            <a:r>
              <a:rPr lang="en-US" sz="28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Portfolio Website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7159" y="1771716"/>
            <a:ext cx="2024601" cy="295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b="1" spc="-10" dirty="0">
                <a:solidFill>
                  <a:srgbClr val="C88C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</a:t>
            </a:r>
            <a:endParaRPr sz="1850" b="1" spc="-10" dirty="0">
              <a:solidFill>
                <a:srgbClr val="C88C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/>
                <a:cs typeface="WTWGO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/>
                <a:cs typeface="WTWGO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/>
                <a:cs typeface="WTWGOU+Arial-BoldMT"/>
              </a:rPr>
              <a:t>Batch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90D369-0046-D17B-E4C7-A6B5E5C8180E}"/>
              </a:ext>
            </a:extLst>
          </p:cNvPr>
          <p:cNvSpPr/>
          <p:nvPr/>
        </p:nvSpPr>
        <p:spPr>
          <a:xfrm>
            <a:off x="107504" y="2283718"/>
            <a:ext cx="4464496" cy="2376264"/>
          </a:xfrm>
          <a:prstGeom prst="rect">
            <a:avLst/>
          </a:prstGeom>
          <a:solidFill>
            <a:srgbClr val="2435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373050" y="2394632"/>
            <a:ext cx="3895500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Software Requirements Specification (SRS) describes the specifications for an HTML, CSS, and JavaScript portfolio website that highlights the accomplishments and abilities of a person or organization 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5496" y="164554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228" y="411510"/>
            <a:ext cx="1802548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spc="-23" dirty="0">
                <a:solidFill>
                  <a:srgbClr val="2236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5048" y="1021068"/>
            <a:ext cx="8064896" cy="3491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1.1 Purpose</a:t>
            </a:r>
          </a:p>
          <a:p>
            <a:pPr algn="just"/>
            <a:r>
              <a:rPr lang="en-US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aim of this document is to specify the software needed to create a website for a portfolio. This website will use HTML, CSS, and JavaScript to highlight the abilities and output of a person or a business.</a:t>
            </a:r>
          </a:p>
          <a:p>
            <a:pPr algn="just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1.2 Scope</a:t>
            </a:r>
          </a:p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website for a portfolio will act as a platform for users or </a:t>
            </a:r>
            <a:r>
              <a:rPr lang="en-US" b="0" i="0" dirty="0" err="1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organisations</a:t>
            </a: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showcase their accomplishments, projects, and other pertinent data. It will have numerous pages with a range of interactive features and content kinds.</a:t>
            </a:r>
          </a:p>
          <a:p>
            <a:pPr algn="just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1.3 Definitions, Acronyms, and Abbreviations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HTML: Hypertext Markup Language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CSS: Cascading Style Sheets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JavaScript: A programming language for web development</a:t>
            </a:r>
          </a:p>
          <a:p>
            <a:pPr marL="0" marR="0" algn="just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endParaRPr b="1" dirty="0">
              <a:solidFill>
                <a:srgbClr val="2337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10852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53228" y="411510"/>
            <a:ext cx="338672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Functional 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1032" y="829047"/>
            <a:ext cx="8064896" cy="415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 Portfolio Content Management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2.1.1 Project Creation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 have the ability to include project titles, descriptions, images, and links in their portfolio.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2.1.2 Project Editing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 have the ability to modify and update project specifics as needed.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2.1.3 Project Deletion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 have the ability to take projects out of their portfolio.</a:t>
            </a:r>
          </a:p>
          <a:p>
            <a:pPr algn="l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2.2 Portfolio Presentation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2.2.1 Home Page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here will be a quick introduction and links to other sections on the home page.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2.2.2 Projects Page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Detailed descriptions of the user's or organization's projects will be displayed on the projects page.</a:t>
            </a:r>
          </a:p>
        </p:txBody>
      </p:sp>
    </p:spTree>
    <p:extLst>
      <p:ext uri="{BB962C8B-B14F-4D97-AF65-F5344CB8AC3E}">
        <p14:creationId xmlns:p14="http://schemas.microsoft.com/office/powerpoint/2010/main" val="185747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9254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1560" y="699542"/>
            <a:ext cx="8064896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2.4.3 Contact Page</a:t>
            </a:r>
          </a:p>
          <a:p>
            <a:pPr algn="just"/>
            <a:r>
              <a:rPr lang="en-US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Through a contact form on the contact page, users can get in touch with the user.2.5 Interactive Features.</a:t>
            </a:r>
          </a:p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2.5.1 Smooth Transitions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smooth transitions and animations to enhance user experience.</a:t>
            </a:r>
          </a:p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2.5.2 Responsive Design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Ensure the website is responsive and works well on various devices and screen sizes.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17CACB8-7D2F-680A-E8D8-7548BE7B6600}"/>
              </a:ext>
            </a:extLst>
          </p:cNvPr>
          <p:cNvSpPr txBox="1"/>
          <p:nvPr/>
        </p:nvSpPr>
        <p:spPr>
          <a:xfrm>
            <a:off x="681220" y="3147814"/>
            <a:ext cx="28106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System Constraints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80373BF-41A6-89F0-D518-1815C9FAE411}"/>
              </a:ext>
            </a:extLst>
          </p:cNvPr>
          <p:cNvSpPr txBox="1"/>
          <p:nvPr/>
        </p:nvSpPr>
        <p:spPr>
          <a:xfrm>
            <a:off x="683568" y="3507854"/>
            <a:ext cx="8064896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website will be created with JavaScript, CSS3, and HTML5.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hosting platform of choice will determine the hosting and server requirements..</a:t>
            </a:r>
          </a:p>
        </p:txBody>
      </p:sp>
    </p:spTree>
    <p:extLst>
      <p:ext uri="{BB962C8B-B14F-4D97-AF65-F5344CB8AC3E}">
        <p14:creationId xmlns:p14="http://schemas.microsoft.com/office/powerpoint/2010/main" val="195515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180528" y="9254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53228" y="411510"/>
            <a:ext cx="417881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Non-Functional 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576" y="771550"/>
            <a:ext cx="8064896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.1 Performance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website must load rapidly and react to user inputs without causing noticeable delays.</a:t>
            </a:r>
          </a:p>
          <a:p>
            <a:pPr algn="l"/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.2 Security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information, including login passwords, must be transmitted and stored securely via encryption.</a:t>
            </a:r>
          </a:p>
          <a:p>
            <a:pPr algn="l"/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.3 Compatibility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website must work with the majority of web browsers, such as Edge, Firefox, Safari, and Chrome.</a:t>
            </a:r>
          </a:p>
          <a:p>
            <a:pPr algn="l"/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.4 Usability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website must be simple to use and navigate.</a:t>
            </a:r>
          </a:p>
        </p:txBody>
      </p:sp>
    </p:spTree>
    <p:extLst>
      <p:ext uri="{BB962C8B-B14F-4D97-AF65-F5344CB8AC3E}">
        <p14:creationId xmlns:p14="http://schemas.microsoft.com/office/powerpoint/2010/main" val="92379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755576" y="5147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228" y="1679778"/>
            <a:ext cx="360274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3528" y="2158860"/>
            <a:ext cx="8064896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HTML, CSS, and JavaScript, this Software Requirements Specification (SRS) document describes the functional and non-functional requirements for creating a portfolio website. It offers a thorough synopsis of the project's goals and objectives to direct the development procedure.</a:t>
            </a:r>
          </a:p>
        </p:txBody>
      </p:sp>
    </p:spTree>
    <p:extLst>
      <p:ext uri="{BB962C8B-B14F-4D97-AF65-F5344CB8AC3E}">
        <p14:creationId xmlns:p14="http://schemas.microsoft.com/office/powerpoint/2010/main" val="333112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3458" y="2270922"/>
            <a:ext cx="252727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chemeClr val="accent6"/>
                </a:solidFill>
                <a:latin typeface="SLFRMA+PublicSans-BoldItalic"/>
                <a:cs typeface="SLFRMA+PublicSans-BoldItalic"/>
              </a:rPr>
              <a:t>Insert</a:t>
            </a:r>
            <a:r>
              <a:rPr sz="1400" b="1" spc="-34" dirty="0">
                <a:solidFill>
                  <a:schemeClr val="accent6"/>
                </a:solidFill>
                <a:latin typeface="SLFRMA+PublicSans-BoldItalic"/>
                <a:cs typeface="SLFRMA+PublicSans-BoldItalic"/>
              </a:rPr>
              <a:t> </a:t>
            </a:r>
            <a:r>
              <a:rPr sz="1400" b="1" dirty="0">
                <a:solidFill>
                  <a:schemeClr val="accent6"/>
                </a:solidFill>
                <a:latin typeface="SLFRMA+PublicSans-BoldItalic"/>
                <a:cs typeface="SLFRMA+PublicSans-BoldItalic"/>
              </a:rPr>
              <a:t>Your</a:t>
            </a:r>
            <a:r>
              <a:rPr sz="1400" b="1" spc="-34" dirty="0">
                <a:solidFill>
                  <a:schemeClr val="accent6"/>
                </a:solidFill>
                <a:latin typeface="SLFRMA+PublicSans-BoldItalic"/>
                <a:cs typeface="SLFRMA+PublicSans-BoldItalic"/>
              </a:rPr>
              <a:t> </a:t>
            </a:r>
            <a:r>
              <a:rPr sz="1400" b="1" dirty="0">
                <a:solidFill>
                  <a:schemeClr val="accent6"/>
                </a:solidFill>
                <a:latin typeface="SLFRMA+PublicSans-BoldItalic"/>
                <a:cs typeface="SLFRMA+PublicSans-BoldItalic"/>
                <a:hlinkClick r:id="rId3"/>
              </a:rPr>
              <a:t>Github</a:t>
            </a:r>
            <a:r>
              <a:rPr sz="1400" b="1" spc="-34" dirty="0">
                <a:solidFill>
                  <a:schemeClr val="accent6"/>
                </a:solidFill>
                <a:latin typeface="SLFRMA+PublicSans-BoldItalic"/>
                <a:cs typeface="SLFRMA+PublicSans-BoldItalic"/>
              </a:rPr>
              <a:t> </a:t>
            </a:r>
            <a:r>
              <a:rPr sz="1400" b="1" dirty="0">
                <a:solidFill>
                  <a:schemeClr val="accent6"/>
                </a:solidFill>
                <a:latin typeface="SLFRMA+PublicSans-BoldItalic"/>
                <a:cs typeface="SLFRMA+PublicSans-BoldItalic"/>
              </a:rPr>
              <a:t>Link</a:t>
            </a:r>
            <a:r>
              <a:rPr sz="1400" b="1" spc="-34" dirty="0">
                <a:solidFill>
                  <a:schemeClr val="accent6"/>
                </a:solidFill>
                <a:latin typeface="SLFRMA+PublicSans-BoldItalic"/>
                <a:cs typeface="SLFRMA+PublicSans-BoldItalic"/>
              </a:rPr>
              <a:t> </a:t>
            </a:r>
            <a:r>
              <a:rPr sz="1400" b="1" dirty="0">
                <a:solidFill>
                  <a:schemeClr val="accent6"/>
                </a:solidFill>
                <a:latin typeface="SLFRMA+PublicSans-BoldItalic"/>
                <a:cs typeface="SLFRMA+PublicSans-BoldItalic"/>
              </a:rPr>
              <a:t>Here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511</Words>
  <Application>Microsoft Office PowerPoint</Application>
  <PresentationFormat>On-screen Show (16:9)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Black</vt:lpstr>
      <vt:lpstr>Times New Roman</vt:lpstr>
      <vt:lpstr>WTWGOU+Arial-BoldMT</vt:lpstr>
      <vt:lpstr>Calibri</vt:lpstr>
      <vt:lpstr>SLFRMA+PublicSans-BoldItalic</vt:lpstr>
      <vt:lpstr>Arial</vt:lpstr>
      <vt:lpstr>Theme Office</vt:lpstr>
      <vt:lpstr>PowerPoint Presentation</vt:lpstr>
      <vt:lpstr>Portfolio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Gokul R</dc:creator>
  <cp:lastModifiedBy>dhina@2003.com</cp:lastModifiedBy>
  <cp:revision>13</cp:revision>
  <dcterms:modified xsi:type="dcterms:W3CDTF">2023-11-07T13:39:27Z</dcterms:modified>
</cp:coreProperties>
</file>