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hinakaran-T/portfolio#portfoli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- 4</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2275360585"/>
              </p:ext>
            </p:extLst>
          </p:nvPr>
        </p:nvGraphicFramePr>
        <p:xfrm>
          <a:off x="144711" y="1828799"/>
          <a:ext cx="4298702" cy="2377260"/>
        </p:xfrm>
        <a:graphic>
          <a:graphicData uri="http://schemas.openxmlformats.org/drawingml/2006/table">
            <a:tbl>
              <a:tblPr>
                <a:noFill/>
              </a:tblPr>
              <a:tblGrid>
                <a:gridCol w="1747195">
                  <a:extLst>
                    <a:ext uri="{9D8B030D-6E8A-4147-A177-3AD203B41FA5}">
                      <a16:colId xmlns:a16="http://schemas.microsoft.com/office/drawing/2014/main" val="20000"/>
                    </a:ext>
                  </a:extLst>
                </a:gridCol>
                <a:gridCol w="1733533">
                  <a:extLst>
                    <a:ext uri="{9D8B030D-6E8A-4147-A177-3AD203B41FA5}">
                      <a16:colId xmlns:a16="http://schemas.microsoft.com/office/drawing/2014/main" val="20001"/>
                    </a:ext>
                  </a:extLst>
                </a:gridCol>
                <a:gridCol w="817974">
                  <a:extLst>
                    <a:ext uri="{9D8B030D-6E8A-4147-A177-3AD203B41FA5}">
                      <a16:colId xmlns:a16="http://schemas.microsoft.com/office/drawing/2014/main" val="20002"/>
                    </a:ext>
                  </a:extLst>
                </a:gridCol>
              </a:tblGrid>
              <a:tr h="35837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LMS Username</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3583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Dhinakaran  T</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Dhinakaran T</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3583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Jayasurya S</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Jayasurya S</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3583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Bhuvaneshwaran K</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Bhuvaneshwaran K</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3"/>
                  </a:ext>
                </a:extLst>
              </a:tr>
              <a:tr h="3583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Dinesh A</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Dinesh A</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4"/>
                  </a:ext>
                </a:extLst>
              </a:tr>
              <a:tr h="358378">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The software specifications for a dynamic portfolio website created with JavaScript, JSX, and ReactJS are described in this document. It gives people or organisations a place to display their work, complete with interactive user interfaces and real-time updates. Project and user profile presentation is improved by the use of React components.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96594" y="811352"/>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The software requirements for creating a portfolio website with ReactJS, JSX, and JavaScript are outlined in this document. The website will function as a medium for individuals or groups to exhibit their endeavours, competencies, and accomplishments.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website for the portfolio will give users an engaging and dynamic online area to showcase their work, with the capability to create, modify, and oversee their projects and profiles. ReactJS and JSX will be used on the website to improve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1" i="0" dirty="0">
                <a:solidFill>
                  <a:schemeClr val="tx1"/>
                </a:solidFill>
                <a:effectLst/>
                <a:latin typeface="+mn-lt"/>
              </a:rPr>
              <a:t>ReactJS</a:t>
            </a:r>
            <a:r>
              <a:rPr lang="en-US" sz="1800" b="0" i="0" dirty="0">
                <a:solidFill>
                  <a:schemeClr val="tx1"/>
                </a:solidFill>
                <a:effectLst/>
                <a:latin typeface="+mn-lt"/>
              </a:rPr>
              <a:t>: a user interface library written in JavaScript.</a:t>
            </a:r>
          </a:p>
          <a:p>
            <a:pPr algn="just">
              <a:buFont typeface="Arial" panose="020B0604020202020204" pitchFamily="34" charset="0"/>
              <a:buChar char="•"/>
            </a:pPr>
            <a:r>
              <a:rPr lang="en-US" sz="1800" b="1" i="0" dirty="0">
                <a:solidFill>
                  <a:schemeClr val="tx1"/>
                </a:solidFill>
                <a:effectLst/>
                <a:latin typeface="+mn-lt"/>
              </a:rPr>
              <a:t>JSX</a:t>
            </a:r>
            <a:r>
              <a:rPr lang="en-US" sz="1800" b="0" i="0" dirty="0">
                <a:solidFill>
                  <a:schemeClr val="tx1"/>
                </a:solidFill>
                <a:effectLst/>
                <a:latin typeface="+mn-lt"/>
              </a:rPr>
              <a:t>: A JavaScript syntax extension that is frequently used to define UI components for React applications.</a:t>
            </a: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1"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1"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1"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1"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1"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the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dirty="0">
                <a:solidFill>
                  <a:schemeClr val="tx1"/>
                </a:solidFill>
                <a:latin typeface="+mn-lt"/>
              </a:rPr>
              <a:t>3</a:t>
            </a:r>
            <a:r>
              <a:rPr lang="en-US" sz="1800" b="1"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optimal(normal) performance, with React components enhancing responsiveness and interactivity.</a:t>
            </a:r>
          </a:p>
          <a:p>
            <a:pPr algn="l"/>
            <a:r>
              <a:rPr lang="en-US" sz="1800" b="1" dirty="0">
                <a:solidFill>
                  <a:schemeClr val="tx1"/>
                </a:solidFill>
                <a:latin typeface="+mn-lt"/>
              </a:rPr>
              <a:t>3</a:t>
            </a:r>
            <a:r>
              <a:rPr lang="en-US" sz="1800" b="1"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1"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b="1"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describes the functional and non-functional needs for creating a ReactJS, JSX, and JavaScript portfolio website. The goal of using React components is to provide a responsive and visually appealing platform for projects and skill presentations.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89330" y="2220109"/>
            <a:ext cx="2722200" cy="30780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rgbClr val="BD8738"/>
              </a:buClr>
              <a:buSzPts val="2000"/>
              <a:buNone/>
            </a:pPr>
            <a:r>
              <a:rPr lang="en-US" dirty="0">
                <a:solidFill>
                  <a:schemeClr val="bg2"/>
                </a:solidFill>
                <a:latin typeface="+mn-lt"/>
                <a:hlinkClick r:id="rId3">
                  <a:extLst>
                    <a:ext uri="{A12FA001-AC4F-418D-AE19-62706E023703}">
                      <ahyp:hlinkClr xmlns:ahyp="http://schemas.microsoft.com/office/drawing/2018/hyperlinkcolor" val="tx"/>
                    </a:ext>
                  </a:extLst>
                </a:hlinkClick>
              </a:rPr>
              <a:t>Insert Your </a:t>
            </a:r>
            <a:r>
              <a:rPr lang="en-US" dirty="0" err="1">
                <a:solidFill>
                  <a:schemeClr val="bg2"/>
                </a:solidFill>
                <a:latin typeface="+mn-lt"/>
                <a:hlinkClick r:id="rId3">
                  <a:extLst>
                    <a:ext uri="{A12FA001-AC4F-418D-AE19-62706E023703}">
                      <ahyp:hlinkClr xmlns:ahyp="http://schemas.microsoft.com/office/drawing/2018/hyperlinkcolor" val="tx"/>
                    </a:ext>
                  </a:extLst>
                </a:hlinkClick>
              </a:rPr>
              <a:t>Github</a:t>
            </a:r>
            <a:r>
              <a:rPr lang="en-US" dirty="0">
                <a:solidFill>
                  <a:schemeClr val="bg2"/>
                </a:solidFill>
                <a:latin typeface="+mn-lt"/>
                <a:hlinkClick r:id="rId3">
                  <a:extLst>
                    <a:ext uri="{A12FA001-AC4F-418D-AE19-62706E023703}">
                      <ahyp:hlinkClr xmlns:ahyp="http://schemas.microsoft.com/office/drawing/2018/hyperlinkcolor" val="tx"/>
                    </a:ext>
                  </a:extLst>
                </a:hlinkClick>
              </a:rPr>
              <a:t> Link Here</a:t>
            </a:r>
            <a:endParaRPr b="0" i="0" dirty="0">
              <a:solidFill>
                <a:schemeClr val="bg2"/>
              </a:solidFill>
              <a:latin typeface="+mn-lt"/>
              <a:ea typeface="EB Garamond SemiBold"/>
              <a:cs typeface="EB Garamond SemiBold"/>
              <a:sym typeface="EB Garamond SemiBold"/>
              <a:hlinkClick r:id="rId3">
                <a:extLst>
                  <a:ext uri="{A12FA001-AC4F-418D-AE19-62706E023703}">
                    <ahyp:hlinkClr xmlns:ahyp="http://schemas.microsoft.com/office/drawing/2018/hyperlinkcolor" val="tx"/>
                  </a:ext>
                </a:extLst>
              </a:hlinkClick>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550</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EB Garamond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dhina@2003.com</cp:lastModifiedBy>
  <cp:revision>11</cp:revision>
  <dcterms:created xsi:type="dcterms:W3CDTF">2020-08-13T11:21:46Z</dcterms:created>
  <dcterms:modified xsi:type="dcterms:W3CDTF">2023-11-08T14:36:21Z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