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75" y="77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2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102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122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59" Type="http://schemas.openxmlformats.org/officeDocument/2006/relationships/slideLayout" Target="../slideLayouts/slideLayout176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54" Type="http://schemas.openxmlformats.org/officeDocument/2006/relationships/slideLayout" Target="../slideLayouts/slideLayout171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49" Type="http://schemas.openxmlformats.org/officeDocument/2006/relationships/slideLayout" Target="../slideLayouts/slideLayout166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41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66" Type="http://schemas.openxmlformats.org/officeDocument/2006/relationships/slideLayout" Target="../slideLayouts/slideLayout183.xml"/><Relationship Id="rId87" Type="http://schemas.openxmlformats.org/officeDocument/2006/relationships/slideLayout" Target="../slideLayouts/slideLayout204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56" Type="http://schemas.openxmlformats.org/officeDocument/2006/relationships/slideLayout" Target="../slideLayouts/slideLayout173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42.xml"/><Relationship Id="rId46" Type="http://schemas.openxmlformats.org/officeDocument/2006/relationships/slideLayout" Target="../slideLayouts/slideLayout163.xml"/><Relationship Id="rId67" Type="http://schemas.openxmlformats.org/officeDocument/2006/relationships/slideLayout" Target="../slideLayouts/slideLayout184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62" Type="http://schemas.openxmlformats.org/officeDocument/2006/relationships/slideLayout" Target="../slideLayouts/slideLayout179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111" Type="http://schemas.openxmlformats.org/officeDocument/2006/relationships/slideLayout" Target="../slideLayouts/slideLayout228.xml"/><Relationship Id="rId15" Type="http://schemas.openxmlformats.org/officeDocument/2006/relationships/slideLayout" Target="../slideLayouts/slideLayout132.xml"/><Relationship Id="rId36" Type="http://schemas.openxmlformats.org/officeDocument/2006/relationships/slideLayout" Target="../slideLayouts/slideLayout153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inakaran-T/portfolio#portfoli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Portfolio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0" y="632830"/>
            <a:ext cx="4482707" cy="522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Your Project Name: Portfolio Website</a:t>
            </a:r>
            <a:endParaRPr sz="1829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8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</a:pP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Your Project Introduction: It gives detailed explanation of our experience, project, contact and description.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65" name="Google Shape;3665;p210"/>
          <p:cNvGraphicFramePr/>
          <p:nvPr>
            <p:extLst>
              <p:ext uri="{D42A27DB-BD31-4B8C-83A1-F6EECF244321}">
                <p14:modId xmlns:p14="http://schemas.microsoft.com/office/powerpoint/2010/main" val="286609960"/>
              </p:ext>
            </p:extLst>
          </p:nvPr>
        </p:nvGraphicFramePr>
        <p:xfrm>
          <a:off x="144700" y="2345525"/>
          <a:ext cx="4302609" cy="2377260"/>
        </p:xfrm>
        <a:graphic>
          <a:graphicData uri="http://schemas.openxmlformats.org/drawingml/2006/table">
            <a:tbl>
              <a:tblPr>
                <a:noFill/>
                <a:tableStyleId>{8645CD8B-8379-4346-B697-FF005FB4B97D}</a:tableStyleId>
              </a:tblPr>
              <a:tblGrid>
                <a:gridCol w="1748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LMS Username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Dhinakaran T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Dhinakaran T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Jayasurya S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Jayasurya 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Dinesh A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Dinesh A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Bhuvaneshwaran K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Bhuvaneshwaran 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Host the backend and configure all environments on AWS.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Don't forget to host with the database and whitelist API ports.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Database migration to MongoDB AtlasCreate a React application to run on a server.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Put the frontend's hosted backed URL there.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Test the entire backend and frontend.</a:t>
            </a:r>
            <a:endParaRPr sz="1200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</a:t>
            </a:r>
            <a:r>
              <a:rPr lang="en-US" sz="1400" dirty="0"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endParaRPr lang="en-US" sz="1400"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 lang="en-US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 lang="en-US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endParaRPr lang="en-US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546804" y="245266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2" name="Google Shape;3682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BB1D-3B09-D965-10DC-466F93FE3508}"/>
              </a:ext>
            </a:extLst>
          </p:cNvPr>
          <p:cNvSpPr txBox="1"/>
          <p:nvPr/>
        </p:nvSpPr>
        <p:spPr>
          <a:xfrm>
            <a:off x="674913" y="647995"/>
            <a:ext cx="70612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Create a Netlify Account: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Sign up for a Netlify account on their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 Your React App: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 your React project folder, run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npm run build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to create a production build.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Link Your Repository (Optional):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If your React app is in a Git repository, you can connect it to Netlify for automatic deployments.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Create a New Site on Netlify: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 the Netlify dashboard, click "New site from Git."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Configure Build Settings: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Set the build settings, specifying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directory as the publish directory.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Deploy Your Site: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Click "Deploy site" to initiate the deployment. Once complete, your React app will be live on a unique URL.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834EA-5254-47C7-F490-48D84FA09A95}"/>
              </a:ext>
            </a:extLst>
          </p:cNvPr>
          <p:cNvSpPr txBox="1"/>
          <p:nvPr/>
        </p:nvSpPr>
        <p:spPr>
          <a:xfrm>
            <a:off x="732972" y="3886200"/>
            <a:ext cx="72281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Create Netlify Account: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Begin by signing up for a Netlify account on their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 React App: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Generate a production build of your React application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npm run 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Deploy on Netlify: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Create a new site in your Netlify dashboard, configure build settings, and deploy your app to obtain a unique accessible URL.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4089330" y="2220109"/>
            <a:ext cx="272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dirty="0">
                <a:solidFill>
                  <a:schemeClr val="tx2"/>
                </a:solidFill>
              </a:rPr>
              <a:t>Live </a:t>
            </a:r>
            <a:r>
              <a:rPr lang="en-US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r>
              <a:rPr lang="en-US" dirty="0">
                <a:solidFill>
                  <a:schemeClr val="tx2"/>
                </a:solidFill>
              </a:rPr>
              <a:t> Click Here</a:t>
            </a:r>
            <a:endParaRPr b="0" i="0" dirty="0">
              <a:solidFill>
                <a:schemeClr val="tx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406</Words>
  <Application>Microsoft Office PowerPoint</Application>
  <PresentationFormat>On-screen Show (16:9)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Arial</vt:lpstr>
      <vt:lpstr>Calibri</vt:lpstr>
      <vt:lpstr>EB Garamond</vt:lpstr>
      <vt:lpstr>EB Garamond ExtraBold</vt:lpstr>
      <vt:lpstr>EB Garamond Medium</vt:lpstr>
      <vt:lpstr>EB Garamond SemiBold</vt:lpstr>
      <vt:lpstr>Noto Sans Symbols</vt:lpstr>
      <vt:lpstr>Public Sans</vt:lpstr>
      <vt:lpstr>Times New Roman</vt:lpstr>
      <vt:lpstr>Simple Light</vt:lpstr>
      <vt:lpstr>Simple Light</vt:lpstr>
      <vt:lpstr>PowerPoint Presentation</vt:lpstr>
      <vt:lpstr>Your Project Name: Portfolio 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dhina@2003.com</cp:lastModifiedBy>
  <cp:revision>4</cp:revision>
  <dcterms:created xsi:type="dcterms:W3CDTF">2020-08-13T11:21:46Z</dcterms:created>
  <dcterms:modified xsi:type="dcterms:W3CDTF">2023-11-09T04:25:45Z</dcterms:modified>
</cp:coreProperties>
</file>