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821"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82942" y="3314150"/>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a:t>NAME : </a:t>
            </a:r>
            <a:r>
              <a:rPr lang="en-US" sz="2400" dirty="0"/>
              <a:t>JAYA SURYA. R</a:t>
            </a:r>
          </a:p>
          <a:p>
            <a:r>
              <a:rPr lang="en-US" sz="2400" dirty="0"/>
              <a:t>REGISTER </a:t>
            </a:r>
            <a:r>
              <a:rPr lang="en-IN" sz="2400" dirty="0"/>
              <a:t>NO      </a:t>
            </a:r>
            <a:r>
              <a:rPr lang="en-US" sz="2400" dirty="0"/>
              <a:t>:</a:t>
            </a:r>
            <a:r>
              <a:rPr lang="en-IN" sz="2400" dirty="0"/>
              <a:t> </a:t>
            </a:r>
            <a:r>
              <a:rPr lang="en-US" sz="2400" dirty="0"/>
              <a:t>312202047</a:t>
            </a:r>
          </a:p>
          <a:p>
            <a:r>
              <a:rPr lang="en-US" sz="2400" dirty="0"/>
              <a:t>DEPARTMENT</a:t>
            </a:r>
            <a:r>
              <a:rPr lang="en-IN" sz="2400" dirty="0"/>
              <a:t>     </a:t>
            </a:r>
            <a:r>
              <a:rPr lang="en-US" sz="2400" dirty="0"/>
              <a:t>:</a:t>
            </a:r>
            <a:r>
              <a:rPr lang="en-IN" sz="2400" dirty="0"/>
              <a:t> B.COM GENERAL</a:t>
            </a:r>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each employee specifically and their implications, contribution to the organization as a brief.</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employ rating employee status and business unit gender and raw labels and future starts and their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a:t>Graph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379</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fakrud558@gmail.com</cp:lastModifiedBy>
  <cp:revision>21</cp:revision>
  <dcterms:created xsi:type="dcterms:W3CDTF">2024-03-29T15:07:22Z</dcterms:created>
  <dcterms:modified xsi:type="dcterms:W3CDTF">2024-09-26T04:55:30Z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