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9" r:id="rId3"/>
    <p:sldId id="260" r:id="rId4"/>
    <p:sldId id="261" r:id="rId5"/>
    <p:sldId id="258" r:id="rId6"/>
    <p:sldId id="288" r:id="rId7"/>
    <p:sldId id="291" r:id="rId8"/>
    <p:sldId id="289" r:id="rId9"/>
    <p:sldId id="290" r:id="rId10"/>
    <p:sldId id="293" r:id="rId11"/>
    <p:sldId id="262" r:id="rId12"/>
    <p:sldId id="263" r:id="rId13"/>
    <p:sldId id="264" r:id="rId14"/>
    <p:sldId id="266" r:id="rId15"/>
    <p:sldId id="265" r:id="rId16"/>
    <p:sldId id="267" r:id="rId17"/>
    <p:sldId id="268" r:id="rId18"/>
    <p:sldId id="271" r:id="rId19"/>
    <p:sldId id="273" r:id="rId20"/>
    <p:sldId id="274" r:id="rId21"/>
    <p:sldId id="276" r:id="rId22"/>
    <p:sldId id="277" r:id="rId23"/>
    <p:sldId id="278" r:id="rId24"/>
    <p:sldId id="286" r:id="rId25"/>
    <p:sldId id="279" r:id="rId26"/>
    <p:sldId id="280" r:id="rId27"/>
    <p:sldId id="281" r:id="rId28"/>
    <p:sldId id="282" r:id="rId29"/>
    <p:sldId id="283" r:id="rId30"/>
    <p:sldId id="284" r:id="rId31"/>
    <p:sldId id="285" r:id="rId32"/>
    <p:sldId id="2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urya E" userId="adf2a65f31ad8b17" providerId="LiveId" clId="{A0E8168E-631D-4A11-B1B6-09A257A91171}"/>
    <pc:docChg chg="undo custSel addSld delSld modSld sldOrd addSection delSection modSection">
      <pc:chgData name="Jayasurya E" userId="adf2a65f31ad8b17" providerId="LiveId" clId="{A0E8168E-631D-4A11-B1B6-09A257A91171}" dt="2021-07-08T17:39:23.334" v="1972" actId="1076"/>
      <pc:docMkLst>
        <pc:docMk/>
      </pc:docMkLst>
      <pc:sldChg chg="del">
        <pc:chgData name="Jayasurya E" userId="adf2a65f31ad8b17" providerId="LiveId" clId="{A0E8168E-631D-4A11-B1B6-09A257A91171}" dt="2021-07-08T17:16:38.441" v="1551" actId="47"/>
        <pc:sldMkLst>
          <pc:docMk/>
          <pc:sldMk cId="2385151350" sldId="256"/>
        </pc:sldMkLst>
      </pc:sldChg>
      <pc:sldChg chg="modSp mod">
        <pc:chgData name="Jayasurya E" userId="adf2a65f31ad8b17" providerId="LiveId" clId="{A0E8168E-631D-4A11-B1B6-09A257A91171}" dt="2021-07-08T17:03:55.054" v="1048" actId="27636"/>
        <pc:sldMkLst>
          <pc:docMk/>
          <pc:sldMk cId="3577863123" sldId="258"/>
        </pc:sldMkLst>
        <pc:spChg chg="mod">
          <ac:chgData name="Jayasurya E" userId="adf2a65f31ad8b17" providerId="LiveId" clId="{A0E8168E-631D-4A11-B1B6-09A257A91171}" dt="2021-07-08T17:03:41.849" v="1046" actId="113"/>
          <ac:spMkLst>
            <pc:docMk/>
            <pc:sldMk cId="3577863123" sldId="258"/>
            <ac:spMk id="2" creationId="{D748A59E-9233-4F42-8242-B73A3AA299F4}"/>
          </ac:spMkLst>
        </pc:spChg>
        <pc:spChg chg="mod">
          <ac:chgData name="Jayasurya E" userId="adf2a65f31ad8b17" providerId="LiveId" clId="{A0E8168E-631D-4A11-B1B6-09A257A91171}" dt="2021-07-08T17:03:55.054" v="1048" actId="27636"/>
          <ac:spMkLst>
            <pc:docMk/>
            <pc:sldMk cId="3577863123" sldId="258"/>
            <ac:spMk id="3" creationId="{DF2C8F2E-93BD-4C9D-83AF-C8440107A895}"/>
          </ac:spMkLst>
        </pc:spChg>
      </pc:sldChg>
      <pc:sldChg chg="modSp mod">
        <pc:chgData name="Jayasurya E" userId="adf2a65f31ad8b17" providerId="LiveId" clId="{A0E8168E-631D-4A11-B1B6-09A257A91171}" dt="2021-07-08T17:20:25.216" v="1596" actId="14100"/>
        <pc:sldMkLst>
          <pc:docMk/>
          <pc:sldMk cId="1347903102" sldId="259"/>
        </pc:sldMkLst>
        <pc:spChg chg="mod">
          <ac:chgData name="Jayasurya E" userId="adf2a65f31ad8b17" providerId="LiveId" clId="{A0E8168E-631D-4A11-B1B6-09A257A91171}" dt="2021-07-08T17:20:25.216" v="1596" actId="14100"/>
          <ac:spMkLst>
            <pc:docMk/>
            <pc:sldMk cId="1347903102" sldId="259"/>
            <ac:spMk id="3" creationId="{0DE0FB33-E193-47BA-895F-3C54A8387481}"/>
          </ac:spMkLst>
        </pc:spChg>
      </pc:sldChg>
      <pc:sldChg chg="modSp mod">
        <pc:chgData name="Jayasurya E" userId="adf2a65f31ad8b17" providerId="LiveId" clId="{A0E8168E-631D-4A11-B1B6-09A257A91171}" dt="2021-07-08T17:22:13.373" v="1619" actId="255"/>
        <pc:sldMkLst>
          <pc:docMk/>
          <pc:sldMk cId="752920468" sldId="264"/>
        </pc:sldMkLst>
        <pc:spChg chg="mod">
          <ac:chgData name="Jayasurya E" userId="adf2a65f31ad8b17" providerId="LiveId" clId="{A0E8168E-631D-4A11-B1B6-09A257A91171}" dt="2021-07-08T17:22:13.373" v="1619" actId="255"/>
          <ac:spMkLst>
            <pc:docMk/>
            <pc:sldMk cId="752920468" sldId="264"/>
            <ac:spMk id="3" creationId="{30B9FF7C-FD67-4F35-9855-FD0CA3AD1EAB}"/>
          </ac:spMkLst>
        </pc:spChg>
      </pc:sldChg>
      <pc:sldChg chg="modSp mod">
        <pc:chgData name="Jayasurya E" userId="adf2a65f31ad8b17" providerId="LiveId" clId="{A0E8168E-631D-4A11-B1B6-09A257A91171}" dt="2021-07-08T17:25:58.395" v="1701" actId="255"/>
        <pc:sldMkLst>
          <pc:docMk/>
          <pc:sldMk cId="3349962849" sldId="265"/>
        </pc:sldMkLst>
        <pc:spChg chg="mod">
          <ac:chgData name="Jayasurya E" userId="adf2a65f31ad8b17" providerId="LiveId" clId="{A0E8168E-631D-4A11-B1B6-09A257A91171}" dt="2021-07-08T17:25:58.395" v="1701" actId="255"/>
          <ac:spMkLst>
            <pc:docMk/>
            <pc:sldMk cId="3349962849" sldId="265"/>
            <ac:spMk id="2" creationId="{B65E2D89-2286-48F7-8E04-B2994C5E5281}"/>
          </ac:spMkLst>
        </pc:spChg>
      </pc:sldChg>
      <pc:sldChg chg="modSp mod">
        <pc:chgData name="Jayasurya E" userId="adf2a65f31ad8b17" providerId="LiveId" clId="{A0E8168E-631D-4A11-B1B6-09A257A91171}" dt="2021-07-08T17:22:27.413" v="1620" actId="255"/>
        <pc:sldMkLst>
          <pc:docMk/>
          <pc:sldMk cId="2056736339" sldId="266"/>
        </pc:sldMkLst>
        <pc:spChg chg="mod">
          <ac:chgData name="Jayasurya E" userId="adf2a65f31ad8b17" providerId="LiveId" clId="{A0E8168E-631D-4A11-B1B6-09A257A91171}" dt="2021-07-08T17:22:27.413" v="1620" actId="255"/>
          <ac:spMkLst>
            <pc:docMk/>
            <pc:sldMk cId="2056736339" sldId="266"/>
            <ac:spMk id="4" creationId="{DC5F7AA0-A8B7-4E11-B6E6-A45D18CDB345}"/>
          </ac:spMkLst>
        </pc:spChg>
      </pc:sldChg>
      <pc:sldChg chg="modSp mod">
        <pc:chgData name="Jayasurya E" userId="adf2a65f31ad8b17" providerId="LiveId" clId="{A0E8168E-631D-4A11-B1B6-09A257A91171}" dt="2021-07-08T17:23:17.432" v="1623" actId="255"/>
        <pc:sldMkLst>
          <pc:docMk/>
          <pc:sldMk cId="2636582704" sldId="267"/>
        </pc:sldMkLst>
        <pc:spChg chg="mod">
          <ac:chgData name="Jayasurya E" userId="adf2a65f31ad8b17" providerId="LiveId" clId="{A0E8168E-631D-4A11-B1B6-09A257A91171}" dt="2021-07-08T17:23:17.432" v="1623" actId="255"/>
          <ac:spMkLst>
            <pc:docMk/>
            <pc:sldMk cId="2636582704" sldId="267"/>
            <ac:spMk id="2" creationId="{072CF1EC-EF06-43B5-AF6E-DF8D511938E3}"/>
          </ac:spMkLst>
        </pc:spChg>
      </pc:sldChg>
      <pc:sldChg chg="del">
        <pc:chgData name="Jayasurya E" userId="adf2a65f31ad8b17" providerId="LiveId" clId="{A0E8168E-631D-4A11-B1B6-09A257A91171}" dt="2021-07-08T17:26:12.856" v="1702" actId="47"/>
        <pc:sldMkLst>
          <pc:docMk/>
          <pc:sldMk cId="4094892214" sldId="272"/>
        </pc:sldMkLst>
      </pc:sldChg>
      <pc:sldChg chg="modSp mod">
        <pc:chgData name="Jayasurya E" userId="adf2a65f31ad8b17" providerId="LiveId" clId="{A0E8168E-631D-4A11-B1B6-09A257A91171}" dt="2021-07-08T16:13:02.889" v="292" actId="2711"/>
        <pc:sldMkLst>
          <pc:docMk/>
          <pc:sldMk cId="3915146465" sldId="274"/>
        </pc:sldMkLst>
        <pc:spChg chg="mod">
          <ac:chgData name="Jayasurya E" userId="adf2a65f31ad8b17" providerId="LiveId" clId="{A0E8168E-631D-4A11-B1B6-09A257A91171}" dt="2021-07-08T16:13:02.889" v="292" actId="2711"/>
          <ac:spMkLst>
            <pc:docMk/>
            <pc:sldMk cId="3915146465" sldId="274"/>
            <ac:spMk id="3" creationId="{3D5CBBD8-A989-413C-87D6-0A08ACBD74E0}"/>
          </ac:spMkLst>
        </pc:spChg>
      </pc:sldChg>
      <pc:sldChg chg="modSp new del mod">
        <pc:chgData name="Jayasurya E" userId="adf2a65f31ad8b17" providerId="LiveId" clId="{A0E8168E-631D-4A11-B1B6-09A257A91171}" dt="2021-07-08T16:08:16.268" v="154" actId="47"/>
        <pc:sldMkLst>
          <pc:docMk/>
          <pc:sldMk cId="3682893174" sldId="275"/>
        </pc:sldMkLst>
        <pc:spChg chg="mod">
          <ac:chgData name="Jayasurya E" userId="adf2a65f31ad8b17" providerId="LiveId" clId="{A0E8168E-631D-4A11-B1B6-09A257A91171}" dt="2021-07-08T16:06:00.086" v="45" actId="255"/>
          <ac:spMkLst>
            <pc:docMk/>
            <pc:sldMk cId="3682893174" sldId="275"/>
            <ac:spMk id="2" creationId="{F76841CE-5948-48C5-A502-946274751E4D}"/>
          </ac:spMkLst>
        </pc:spChg>
      </pc:sldChg>
      <pc:sldChg chg="modSp new add del mod">
        <pc:chgData name="Jayasurya E" userId="adf2a65f31ad8b17" providerId="LiveId" clId="{A0E8168E-631D-4A11-B1B6-09A257A91171}" dt="2021-07-08T16:21:31.811" v="521" actId="47"/>
        <pc:sldMkLst>
          <pc:docMk/>
          <pc:sldMk cId="2459316773" sldId="276"/>
        </pc:sldMkLst>
        <pc:spChg chg="mod">
          <ac:chgData name="Jayasurya E" userId="adf2a65f31ad8b17" providerId="LiveId" clId="{A0E8168E-631D-4A11-B1B6-09A257A91171}" dt="2021-07-08T16:16:39.366" v="302" actId="113"/>
          <ac:spMkLst>
            <pc:docMk/>
            <pc:sldMk cId="2459316773" sldId="276"/>
            <ac:spMk id="2" creationId="{E24FAB87-5FCB-45D9-BA50-5A246D426B85}"/>
          </ac:spMkLst>
        </pc:spChg>
        <pc:spChg chg="mod">
          <ac:chgData name="Jayasurya E" userId="adf2a65f31ad8b17" providerId="LiveId" clId="{A0E8168E-631D-4A11-B1B6-09A257A91171}" dt="2021-07-08T16:12:35.865" v="288" actId="20577"/>
          <ac:spMkLst>
            <pc:docMk/>
            <pc:sldMk cId="2459316773" sldId="276"/>
            <ac:spMk id="3" creationId="{2C14885C-EFEB-4CA5-A4DC-3B0D4AD076C2}"/>
          </ac:spMkLst>
        </pc:spChg>
        <pc:spChg chg="mod">
          <ac:chgData name="Jayasurya E" userId="adf2a65f31ad8b17" providerId="LiveId" clId="{A0E8168E-631D-4A11-B1B6-09A257A91171}" dt="2021-07-08T16:12:48.390" v="290" actId="2711"/>
          <ac:spMkLst>
            <pc:docMk/>
            <pc:sldMk cId="2459316773" sldId="276"/>
            <ac:spMk id="4" creationId="{FD4AE645-BC42-4AED-8515-B074A8838DB2}"/>
          </ac:spMkLst>
        </pc:spChg>
        <pc:spChg chg="mod">
          <ac:chgData name="Jayasurya E" userId="adf2a65f31ad8b17" providerId="LiveId" clId="{A0E8168E-631D-4A11-B1B6-09A257A91171}" dt="2021-07-08T16:12:41.773" v="289" actId="2711"/>
          <ac:spMkLst>
            <pc:docMk/>
            <pc:sldMk cId="2459316773" sldId="276"/>
            <ac:spMk id="5" creationId="{6507777A-55FC-4884-AAB1-8B34335FC60E}"/>
          </ac:spMkLst>
        </pc:spChg>
        <pc:spChg chg="mod">
          <ac:chgData name="Jayasurya E" userId="adf2a65f31ad8b17" providerId="LiveId" clId="{A0E8168E-631D-4A11-B1B6-09A257A91171}" dt="2021-07-08T16:12:54.535" v="291" actId="2711"/>
          <ac:spMkLst>
            <pc:docMk/>
            <pc:sldMk cId="2459316773" sldId="276"/>
            <ac:spMk id="6" creationId="{749570ED-3AC4-476D-BDA6-7892032D49C9}"/>
          </ac:spMkLst>
        </pc:spChg>
      </pc:sldChg>
      <pc:sldChg chg="new del">
        <pc:chgData name="Jayasurya E" userId="adf2a65f31ad8b17" providerId="LiveId" clId="{A0E8168E-631D-4A11-B1B6-09A257A91171}" dt="2021-07-08T16:15:02.917" v="299" actId="47"/>
        <pc:sldMkLst>
          <pc:docMk/>
          <pc:sldMk cId="195682512" sldId="277"/>
        </pc:sldMkLst>
      </pc:sldChg>
      <pc:sldChg chg="new del">
        <pc:chgData name="Jayasurya E" userId="adf2a65f31ad8b17" providerId="LiveId" clId="{A0E8168E-631D-4A11-B1B6-09A257A91171}" dt="2021-07-08T16:14:19.376" v="294" actId="680"/>
        <pc:sldMkLst>
          <pc:docMk/>
          <pc:sldMk cId="1039724486" sldId="277"/>
        </pc:sldMkLst>
      </pc:sldChg>
      <pc:sldChg chg="modSp new add del mod">
        <pc:chgData name="Jayasurya E" userId="adf2a65f31ad8b17" providerId="LiveId" clId="{A0E8168E-631D-4A11-B1B6-09A257A91171}" dt="2021-07-08T16:22:30.835" v="574"/>
        <pc:sldMkLst>
          <pc:docMk/>
          <pc:sldMk cId="1778912509" sldId="277"/>
        </pc:sldMkLst>
        <pc:spChg chg="mod">
          <ac:chgData name="Jayasurya E" userId="adf2a65f31ad8b17" providerId="LiveId" clId="{A0E8168E-631D-4A11-B1B6-09A257A91171}" dt="2021-07-08T16:22:30.835" v="574"/>
          <ac:spMkLst>
            <pc:docMk/>
            <pc:sldMk cId="1778912509" sldId="277"/>
            <ac:spMk id="2" creationId="{5D326715-1F7B-4476-A84E-0CB60FD9FC99}"/>
          </ac:spMkLst>
        </pc:spChg>
        <pc:spChg chg="mod">
          <ac:chgData name="Jayasurya E" userId="adf2a65f31ad8b17" providerId="LiveId" clId="{A0E8168E-631D-4A11-B1B6-09A257A91171}" dt="2021-07-08T16:22:08.101" v="569" actId="20577"/>
          <ac:spMkLst>
            <pc:docMk/>
            <pc:sldMk cId="1778912509" sldId="277"/>
            <ac:spMk id="3" creationId="{57C9278F-196C-4B8A-A362-AAB20D6E0007}"/>
          </ac:spMkLst>
        </pc:spChg>
      </pc:sldChg>
      <pc:sldChg chg="new del">
        <pc:chgData name="Jayasurya E" userId="adf2a65f31ad8b17" providerId="LiveId" clId="{A0E8168E-631D-4A11-B1B6-09A257A91171}" dt="2021-07-08T16:14:59.794" v="298" actId="47"/>
        <pc:sldMkLst>
          <pc:docMk/>
          <pc:sldMk cId="496735004" sldId="278"/>
        </pc:sldMkLst>
      </pc:sldChg>
      <pc:sldChg chg="modSp new add del mod">
        <pc:chgData name="Jayasurya E" userId="adf2a65f31ad8b17" providerId="LiveId" clId="{A0E8168E-631D-4A11-B1B6-09A257A91171}" dt="2021-07-08T16:54:37.214" v="739" actId="20577"/>
        <pc:sldMkLst>
          <pc:docMk/>
          <pc:sldMk cId="2444354658" sldId="278"/>
        </pc:sldMkLst>
        <pc:spChg chg="mod">
          <ac:chgData name="Jayasurya E" userId="adf2a65f31ad8b17" providerId="LiveId" clId="{A0E8168E-631D-4A11-B1B6-09A257A91171}" dt="2021-07-08T16:54:37.214" v="739" actId="20577"/>
          <ac:spMkLst>
            <pc:docMk/>
            <pc:sldMk cId="2444354658" sldId="278"/>
            <ac:spMk id="2" creationId="{D46A864C-30E0-4C75-9B4B-CC17FFA3C528}"/>
          </ac:spMkLst>
        </pc:spChg>
        <pc:spChg chg="mod">
          <ac:chgData name="Jayasurya E" userId="adf2a65f31ad8b17" providerId="LiveId" clId="{A0E8168E-631D-4A11-B1B6-09A257A91171}" dt="2021-07-08T16:18:04.965" v="354"/>
          <ac:spMkLst>
            <pc:docMk/>
            <pc:sldMk cId="2444354658" sldId="278"/>
            <ac:spMk id="3" creationId="{9000579C-AF66-40E2-B9A2-2607C383BD1A}"/>
          </ac:spMkLst>
        </pc:spChg>
        <pc:spChg chg="mod">
          <ac:chgData name="Jayasurya E" userId="adf2a65f31ad8b17" providerId="LiveId" clId="{A0E8168E-631D-4A11-B1B6-09A257A91171}" dt="2021-07-08T16:23:16.214" v="578" actId="14100"/>
          <ac:spMkLst>
            <pc:docMk/>
            <pc:sldMk cId="2444354658" sldId="278"/>
            <ac:spMk id="4" creationId="{F0481A70-BB4E-47FD-9167-C5853450F43D}"/>
          </ac:spMkLst>
        </pc:spChg>
        <pc:spChg chg="mod">
          <ac:chgData name="Jayasurya E" userId="adf2a65f31ad8b17" providerId="LiveId" clId="{A0E8168E-631D-4A11-B1B6-09A257A91171}" dt="2021-07-08T16:18:12.893" v="355"/>
          <ac:spMkLst>
            <pc:docMk/>
            <pc:sldMk cId="2444354658" sldId="278"/>
            <ac:spMk id="5" creationId="{E158EB83-7076-46AF-995A-0F27EAA35B2F}"/>
          </ac:spMkLst>
        </pc:spChg>
        <pc:spChg chg="mod">
          <ac:chgData name="Jayasurya E" userId="adf2a65f31ad8b17" providerId="LiveId" clId="{A0E8168E-631D-4A11-B1B6-09A257A91171}" dt="2021-07-08T16:23:21.296" v="579" actId="14100"/>
          <ac:spMkLst>
            <pc:docMk/>
            <pc:sldMk cId="2444354658" sldId="278"/>
            <ac:spMk id="6" creationId="{ED8D0398-1DF9-4CBE-977E-87CF81443A3A}"/>
          </ac:spMkLst>
        </pc:spChg>
      </pc:sldChg>
      <pc:sldChg chg="new del">
        <pc:chgData name="Jayasurya E" userId="adf2a65f31ad8b17" providerId="LiveId" clId="{A0E8168E-631D-4A11-B1B6-09A257A91171}" dt="2021-07-08T16:39:04.418" v="581" actId="680"/>
        <pc:sldMkLst>
          <pc:docMk/>
          <pc:sldMk cId="492787518" sldId="279"/>
        </pc:sldMkLst>
      </pc:sldChg>
      <pc:sldChg chg="addSp delSp modSp new mod">
        <pc:chgData name="Jayasurya E" userId="adf2a65f31ad8b17" providerId="LiveId" clId="{A0E8168E-631D-4A11-B1B6-09A257A91171}" dt="2021-07-08T17:36:01.473" v="1968" actId="14100"/>
        <pc:sldMkLst>
          <pc:docMk/>
          <pc:sldMk cId="4103705170" sldId="279"/>
        </pc:sldMkLst>
        <pc:spChg chg="mod">
          <ac:chgData name="Jayasurya E" userId="adf2a65f31ad8b17" providerId="LiveId" clId="{A0E8168E-631D-4A11-B1B6-09A257A91171}" dt="2021-07-08T16:39:51.037" v="587" actId="255"/>
          <ac:spMkLst>
            <pc:docMk/>
            <pc:sldMk cId="4103705170" sldId="279"/>
            <ac:spMk id="2" creationId="{4BFF051E-B198-41CD-B875-8DBBB5294B82}"/>
          </ac:spMkLst>
        </pc:spChg>
        <pc:spChg chg="mod">
          <ac:chgData name="Jayasurya E" userId="adf2a65f31ad8b17" providerId="LiveId" clId="{A0E8168E-631D-4A11-B1B6-09A257A91171}" dt="2021-07-08T16:41:20.162" v="613" actId="255"/>
          <ac:spMkLst>
            <pc:docMk/>
            <pc:sldMk cId="4103705170" sldId="279"/>
            <ac:spMk id="3" creationId="{8BB278C9-FE81-40E0-ACD7-EAC88B4BA325}"/>
          </ac:spMkLst>
        </pc:spChg>
        <pc:spChg chg="del">
          <ac:chgData name="Jayasurya E" userId="adf2a65f31ad8b17" providerId="LiveId" clId="{A0E8168E-631D-4A11-B1B6-09A257A91171}" dt="2021-07-08T16:42:17.170" v="614" actId="22"/>
          <ac:spMkLst>
            <pc:docMk/>
            <pc:sldMk cId="4103705170" sldId="279"/>
            <ac:spMk id="4" creationId="{094D2EAA-431A-4ECE-8F56-0815939F4D3E}"/>
          </ac:spMkLst>
        </pc:spChg>
        <pc:spChg chg="mod">
          <ac:chgData name="Jayasurya E" userId="adf2a65f31ad8b17" providerId="LiveId" clId="{A0E8168E-631D-4A11-B1B6-09A257A91171}" dt="2021-07-08T16:40:54.700" v="610" actId="20577"/>
          <ac:spMkLst>
            <pc:docMk/>
            <pc:sldMk cId="4103705170" sldId="279"/>
            <ac:spMk id="5" creationId="{D65B4162-B770-4F85-BEC4-FBD94CA44D8E}"/>
          </ac:spMkLst>
        </pc:spChg>
        <pc:spChg chg="del">
          <ac:chgData name="Jayasurya E" userId="adf2a65f31ad8b17" providerId="LiveId" clId="{A0E8168E-631D-4A11-B1B6-09A257A91171}" dt="2021-07-08T16:43:02.162" v="615" actId="22"/>
          <ac:spMkLst>
            <pc:docMk/>
            <pc:sldMk cId="4103705170" sldId="279"/>
            <ac:spMk id="6" creationId="{E59BBD2E-0320-45CF-96F5-058F078B126E}"/>
          </ac:spMkLst>
        </pc:spChg>
        <pc:picChg chg="add mod ord">
          <ac:chgData name="Jayasurya E" userId="adf2a65f31ad8b17" providerId="LiveId" clId="{A0E8168E-631D-4A11-B1B6-09A257A91171}" dt="2021-07-08T16:43:23.622" v="620" actId="14100"/>
          <ac:picMkLst>
            <pc:docMk/>
            <pc:sldMk cId="4103705170" sldId="279"/>
            <ac:picMk id="8" creationId="{8F7A1627-32D0-4F09-B436-AAB235079EAE}"/>
          </ac:picMkLst>
        </pc:picChg>
        <pc:picChg chg="add mod ord">
          <ac:chgData name="Jayasurya E" userId="adf2a65f31ad8b17" providerId="LiveId" clId="{A0E8168E-631D-4A11-B1B6-09A257A91171}" dt="2021-07-08T17:36:01.473" v="1968" actId="14100"/>
          <ac:picMkLst>
            <pc:docMk/>
            <pc:sldMk cId="4103705170" sldId="279"/>
            <ac:picMk id="12" creationId="{470B0077-35F3-4177-8CC5-1BD9F2AEA3B3}"/>
          </ac:picMkLst>
        </pc:picChg>
      </pc:sldChg>
      <pc:sldChg chg="addSp delSp modSp new mod">
        <pc:chgData name="Jayasurya E" userId="adf2a65f31ad8b17" providerId="LiveId" clId="{A0E8168E-631D-4A11-B1B6-09A257A91171}" dt="2021-07-08T17:31:35.348" v="1922" actId="20577"/>
        <pc:sldMkLst>
          <pc:docMk/>
          <pc:sldMk cId="325887649" sldId="280"/>
        </pc:sldMkLst>
        <pc:spChg chg="del">
          <ac:chgData name="Jayasurya E" userId="adf2a65f31ad8b17" providerId="LiveId" clId="{A0E8168E-631D-4A11-B1B6-09A257A91171}" dt="2021-07-08T16:44:38.625" v="628"/>
          <ac:spMkLst>
            <pc:docMk/>
            <pc:sldMk cId="325887649" sldId="280"/>
            <ac:spMk id="2" creationId="{3C0E3EEE-3DF7-499A-8524-E2CE902A679B}"/>
          </ac:spMkLst>
        </pc:spChg>
        <pc:spChg chg="del">
          <ac:chgData name="Jayasurya E" userId="adf2a65f31ad8b17" providerId="LiveId" clId="{A0E8168E-631D-4A11-B1B6-09A257A91171}" dt="2021-07-08T16:44:05.443" v="624"/>
          <ac:spMkLst>
            <pc:docMk/>
            <pc:sldMk cId="325887649" sldId="280"/>
            <ac:spMk id="3" creationId="{AF9D9967-7FD4-433E-A2BB-ACAA1016E833}"/>
          </ac:spMkLst>
        </pc:spChg>
        <pc:spChg chg="add mod">
          <ac:chgData name="Jayasurya E" userId="adf2a65f31ad8b17" providerId="LiveId" clId="{A0E8168E-631D-4A11-B1B6-09A257A91171}" dt="2021-07-08T17:31:35.348" v="1922" actId="20577"/>
          <ac:spMkLst>
            <pc:docMk/>
            <pc:sldMk cId="325887649" sldId="280"/>
            <ac:spMk id="5" creationId="{1A86730B-F399-4925-815A-95FF2FC64D41}"/>
          </ac:spMkLst>
        </pc:spChg>
        <pc:picChg chg="add mod">
          <ac:chgData name="Jayasurya E" userId="adf2a65f31ad8b17" providerId="LiveId" clId="{A0E8168E-631D-4A11-B1B6-09A257A91171}" dt="2021-07-08T16:44:14.394" v="627" actId="14100"/>
          <ac:picMkLst>
            <pc:docMk/>
            <pc:sldMk cId="325887649" sldId="280"/>
            <ac:picMk id="4" creationId="{45E44BE1-4540-4C9B-8485-382335C0064D}"/>
          </ac:picMkLst>
        </pc:picChg>
      </pc:sldChg>
      <pc:sldChg chg="modSp new mod">
        <pc:chgData name="Jayasurya E" userId="adf2a65f31ad8b17" providerId="LiveId" clId="{A0E8168E-631D-4A11-B1B6-09A257A91171}" dt="2021-07-08T16:46:53.103" v="650"/>
        <pc:sldMkLst>
          <pc:docMk/>
          <pc:sldMk cId="98604816" sldId="281"/>
        </pc:sldMkLst>
        <pc:spChg chg="mod">
          <ac:chgData name="Jayasurya E" userId="adf2a65f31ad8b17" providerId="LiveId" clId="{A0E8168E-631D-4A11-B1B6-09A257A91171}" dt="2021-07-08T16:46:33.322" v="649" actId="255"/>
          <ac:spMkLst>
            <pc:docMk/>
            <pc:sldMk cId="98604816" sldId="281"/>
            <ac:spMk id="2" creationId="{37EA1C7F-3B08-4FD0-951B-ECFA13D222C9}"/>
          </ac:spMkLst>
        </pc:spChg>
        <pc:spChg chg="mod">
          <ac:chgData name="Jayasurya E" userId="adf2a65f31ad8b17" providerId="LiveId" clId="{A0E8168E-631D-4A11-B1B6-09A257A91171}" dt="2021-07-08T16:46:53.103" v="650"/>
          <ac:spMkLst>
            <pc:docMk/>
            <pc:sldMk cId="98604816" sldId="281"/>
            <ac:spMk id="3" creationId="{8D5EB060-D75C-4203-99A0-67EFA5545DA2}"/>
          </ac:spMkLst>
        </pc:spChg>
      </pc:sldChg>
      <pc:sldChg chg="addSp delSp modSp new mod">
        <pc:chgData name="Jayasurya E" userId="adf2a65f31ad8b17" providerId="LiveId" clId="{A0E8168E-631D-4A11-B1B6-09A257A91171}" dt="2021-07-08T16:48:52.511" v="697" actId="20577"/>
        <pc:sldMkLst>
          <pc:docMk/>
          <pc:sldMk cId="3035969321" sldId="282"/>
        </pc:sldMkLst>
        <pc:spChg chg="mod">
          <ac:chgData name="Jayasurya E" userId="adf2a65f31ad8b17" providerId="LiveId" clId="{A0E8168E-631D-4A11-B1B6-09A257A91171}" dt="2021-07-08T16:47:14.949" v="652"/>
          <ac:spMkLst>
            <pc:docMk/>
            <pc:sldMk cId="3035969321" sldId="282"/>
            <ac:spMk id="2" creationId="{55D206C2-8A54-41B8-A8B4-A4D7BCFB5E20}"/>
          </ac:spMkLst>
        </pc:spChg>
        <pc:spChg chg="mod">
          <ac:chgData name="Jayasurya E" userId="adf2a65f31ad8b17" providerId="LiveId" clId="{A0E8168E-631D-4A11-B1B6-09A257A91171}" dt="2021-07-08T16:48:11.205" v="676" actId="255"/>
          <ac:spMkLst>
            <pc:docMk/>
            <pc:sldMk cId="3035969321" sldId="282"/>
            <ac:spMk id="3" creationId="{43A02A1C-91F6-4E08-BC04-8B194A31BAEF}"/>
          </ac:spMkLst>
        </pc:spChg>
        <pc:spChg chg="del">
          <ac:chgData name="Jayasurya E" userId="adf2a65f31ad8b17" providerId="LiveId" clId="{A0E8168E-631D-4A11-B1B6-09A257A91171}" dt="2021-07-08T16:48:33.058" v="678"/>
          <ac:spMkLst>
            <pc:docMk/>
            <pc:sldMk cId="3035969321" sldId="282"/>
            <ac:spMk id="4" creationId="{B3A1DA8A-2553-4103-93B5-BFDEBA653840}"/>
          </ac:spMkLst>
        </pc:spChg>
        <pc:spChg chg="mod">
          <ac:chgData name="Jayasurya E" userId="adf2a65f31ad8b17" providerId="LiveId" clId="{A0E8168E-631D-4A11-B1B6-09A257A91171}" dt="2021-07-08T16:48:52.511" v="697" actId="20577"/>
          <ac:spMkLst>
            <pc:docMk/>
            <pc:sldMk cId="3035969321" sldId="282"/>
            <ac:spMk id="5" creationId="{41CCC8C6-533B-431B-997A-FE3C18E41F7B}"/>
          </ac:spMkLst>
        </pc:spChg>
        <pc:spChg chg="del">
          <ac:chgData name="Jayasurya E" userId="adf2a65f31ad8b17" providerId="LiveId" clId="{A0E8168E-631D-4A11-B1B6-09A257A91171}" dt="2021-07-08T16:48:41.110" v="679"/>
          <ac:spMkLst>
            <pc:docMk/>
            <pc:sldMk cId="3035969321" sldId="282"/>
            <ac:spMk id="6" creationId="{A2EBE7FD-BA19-4B82-85AF-73563ED028FC}"/>
          </ac:spMkLst>
        </pc:spChg>
        <pc:picChg chg="add mod">
          <ac:chgData name="Jayasurya E" userId="adf2a65f31ad8b17" providerId="LiveId" clId="{A0E8168E-631D-4A11-B1B6-09A257A91171}" dt="2021-07-08T16:48:42.859" v="680" actId="1076"/>
          <ac:picMkLst>
            <pc:docMk/>
            <pc:sldMk cId="3035969321" sldId="282"/>
            <ac:picMk id="7" creationId="{A1A30485-76A4-4B38-92DA-99013A2E6B0C}"/>
          </ac:picMkLst>
        </pc:picChg>
        <pc:picChg chg="add mod">
          <ac:chgData name="Jayasurya E" userId="adf2a65f31ad8b17" providerId="LiveId" clId="{A0E8168E-631D-4A11-B1B6-09A257A91171}" dt="2021-07-08T16:48:41.110" v="679"/>
          <ac:picMkLst>
            <pc:docMk/>
            <pc:sldMk cId="3035969321" sldId="282"/>
            <ac:picMk id="8" creationId="{D99C2D3C-D591-4ACA-B760-3111F7314389}"/>
          </ac:picMkLst>
        </pc:picChg>
      </pc:sldChg>
      <pc:sldChg chg="addSp delSp modSp new mod">
        <pc:chgData name="Jayasurya E" userId="adf2a65f31ad8b17" providerId="LiveId" clId="{A0E8168E-631D-4A11-B1B6-09A257A91171}" dt="2021-07-08T16:49:45.558" v="703"/>
        <pc:sldMkLst>
          <pc:docMk/>
          <pc:sldMk cId="1869837652" sldId="283"/>
        </pc:sldMkLst>
        <pc:spChg chg="mod">
          <ac:chgData name="Jayasurya E" userId="adf2a65f31ad8b17" providerId="LiveId" clId="{A0E8168E-631D-4A11-B1B6-09A257A91171}" dt="2021-07-08T16:49:33.150" v="700" actId="255"/>
          <ac:spMkLst>
            <pc:docMk/>
            <pc:sldMk cId="1869837652" sldId="283"/>
            <ac:spMk id="2" creationId="{01E4BD74-4142-4850-B22B-1CF5C4D7D251}"/>
          </ac:spMkLst>
        </pc:spChg>
        <pc:spChg chg="mod">
          <ac:chgData name="Jayasurya E" userId="adf2a65f31ad8b17" providerId="LiveId" clId="{A0E8168E-631D-4A11-B1B6-09A257A91171}" dt="2021-07-08T16:49:45.558" v="703"/>
          <ac:spMkLst>
            <pc:docMk/>
            <pc:sldMk cId="1869837652" sldId="283"/>
            <ac:spMk id="3" creationId="{EC26FC70-D351-46C9-87A8-7A58D3FB3F42}"/>
          </ac:spMkLst>
        </pc:spChg>
        <pc:spChg chg="add del">
          <ac:chgData name="Jayasurya E" userId="adf2a65f31ad8b17" providerId="LiveId" clId="{A0E8168E-631D-4A11-B1B6-09A257A91171}" dt="2021-07-08T16:49:43.367" v="702" actId="22"/>
          <ac:spMkLst>
            <pc:docMk/>
            <pc:sldMk cId="1869837652" sldId="283"/>
            <ac:spMk id="5" creationId="{D2A94E55-CDE8-41A6-ADA5-743F7AA3B1DB}"/>
          </ac:spMkLst>
        </pc:spChg>
      </pc:sldChg>
      <pc:sldChg chg="addSp delSp modSp new mod">
        <pc:chgData name="Jayasurya E" userId="adf2a65f31ad8b17" providerId="LiveId" clId="{A0E8168E-631D-4A11-B1B6-09A257A91171}" dt="2021-07-08T16:50:50.222" v="714" actId="14100"/>
        <pc:sldMkLst>
          <pc:docMk/>
          <pc:sldMk cId="1850650613" sldId="284"/>
        </pc:sldMkLst>
        <pc:spChg chg="mod">
          <ac:chgData name="Jayasurya E" userId="adf2a65f31ad8b17" providerId="LiveId" clId="{A0E8168E-631D-4A11-B1B6-09A257A91171}" dt="2021-07-08T16:50:16.023" v="708" actId="27636"/>
          <ac:spMkLst>
            <pc:docMk/>
            <pc:sldMk cId="1850650613" sldId="284"/>
            <ac:spMk id="2" creationId="{86C76DD6-E3A9-419F-BA15-B7DA44BA2193}"/>
          </ac:spMkLst>
        </pc:spChg>
        <pc:spChg chg="del">
          <ac:chgData name="Jayasurya E" userId="adf2a65f31ad8b17" providerId="LiveId" clId="{A0E8168E-631D-4A11-B1B6-09A257A91171}" dt="2021-07-08T16:50:31.867" v="709"/>
          <ac:spMkLst>
            <pc:docMk/>
            <pc:sldMk cId="1850650613" sldId="284"/>
            <ac:spMk id="3" creationId="{8195CFFF-94B3-450F-930F-FBAF9386BC4C}"/>
          </ac:spMkLst>
        </pc:spChg>
        <pc:picChg chg="add mod">
          <ac:chgData name="Jayasurya E" userId="adf2a65f31ad8b17" providerId="LiveId" clId="{A0E8168E-631D-4A11-B1B6-09A257A91171}" dt="2021-07-08T16:50:50.222" v="714" actId="14100"/>
          <ac:picMkLst>
            <pc:docMk/>
            <pc:sldMk cId="1850650613" sldId="284"/>
            <ac:picMk id="4" creationId="{7F1EE1CF-FECC-4EF7-96C4-5DE177D86A38}"/>
          </ac:picMkLst>
        </pc:picChg>
      </pc:sldChg>
      <pc:sldChg chg="addSp delSp modSp new mod">
        <pc:chgData name="Jayasurya E" userId="adf2a65f31ad8b17" providerId="LiveId" clId="{A0E8168E-631D-4A11-B1B6-09A257A91171}" dt="2021-07-08T17:39:23.334" v="1972" actId="1076"/>
        <pc:sldMkLst>
          <pc:docMk/>
          <pc:sldMk cId="2996487720" sldId="285"/>
        </pc:sldMkLst>
        <pc:spChg chg="mod">
          <ac:chgData name="Jayasurya E" userId="adf2a65f31ad8b17" providerId="LiveId" clId="{A0E8168E-631D-4A11-B1B6-09A257A91171}" dt="2021-07-08T16:52:02.919" v="719" actId="27636"/>
          <ac:spMkLst>
            <pc:docMk/>
            <pc:sldMk cId="2996487720" sldId="285"/>
            <ac:spMk id="2" creationId="{13C2AD83-76B0-4BA0-B9C3-0B5868B2202A}"/>
          </ac:spMkLst>
        </pc:spChg>
        <pc:spChg chg="mod">
          <ac:chgData name="Jayasurya E" userId="adf2a65f31ad8b17" providerId="LiveId" clId="{A0E8168E-631D-4A11-B1B6-09A257A91171}" dt="2021-07-08T17:39:15.921" v="1970" actId="20577"/>
          <ac:spMkLst>
            <pc:docMk/>
            <pc:sldMk cId="2996487720" sldId="285"/>
            <ac:spMk id="3" creationId="{1C78DC67-7B17-4F5D-8AE8-552783684FBB}"/>
          </ac:spMkLst>
        </pc:spChg>
        <pc:picChg chg="add del mod">
          <ac:chgData name="Jayasurya E" userId="adf2a65f31ad8b17" providerId="LiveId" clId="{A0E8168E-631D-4A11-B1B6-09A257A91171}" dt="2021-07-08T17:38:46.578" v="1969" actId="478"/>
          <ac:picMkLst>
            <pc:docMk/>
            <pc:sldMk cId="2996487720" sldId="285"/>
            <ac:picMk id="5" creationId="{995EE68F-4056-4BE8-88B2-B636CDF98AEA}"/>
          </ac:picMkLst>
        </pc:picChg>
        <pc:picChg chg="add mod">
          <ac:chgData name="Jayasurya E" userId="adf2a65f31ad8b17" providerId="LiveId" clId="{A0E8168E-631D-4A11-B1B6-09A257A91171}" dt="2021-07-08T17:39:23.334" v="1972" actId="1076"/>
          <ac:picMkLst>
            <pc:docMk/>
            <pc:sldMk cId="2996487720" sldId="285"/>
            <ac:picMk id="6" creationId="{735BB05F-1452-49DB-8A18-C6EDBDC6E4EC}"/>
          </ac:picMkLst>
        </pc:picChg>
      </pc:sldChg>
      <pc:sldChg chg="modSp new mod">
        <pc:chgData name="Jayasurya E" userId="adf2a65f31ad8b17" providerId="LiveId" clId="{A0E8168E-631D-4A11-B1B6-09A257A91171}" dt="2021-07-08T17:31:15.243" v="1921" actId="255"/>
        <pc:sldMkLst>
          <pc:docMk/>
          <pc:sldMk cId="241231263" sldId="286"/>
        </pc:sldMkLst>
        <pc:spChg chg="mod">
          <ac:chgData name="Jayasurya E" userId="adf2a65f31ad8b17" providerId="LiveId" clId="{A0E8168E-631D-4A11-B1B6-09A257A91171}" dt="2021-07-08T16:55:22.721" v="754" actId="2711"/>
          <ac:spMkLst>
            <pc:docMk/>
            <pc:sldMk cId="241231263" sldId="286"/>
            <ac:spMk id="2" creationId="{B23F7FFF-F54B-4F45-8651-85E3458E9BDA}"/>
          </ac:spMkLst>
        </pc:spChg>
        <pc:spChg chg="mod">
          <ac:chgData name="Jayasurya E" userId="adf2a65f31ad8b17" providerId="LiveId" clId="{A0E8168E-631D-4A11-B1B6-09A257A91171}" dt="2021-07-08T17:31:15.243" v="1921" actId="255"/>
          <ac:spMkLst>
            <pc:docMk/>
            <pc:sldMk cId="241231263" sldId="286"/>
            <ac:spMk id="3" creationId="{D1EC7E1E-2916-46FF-A0A9-C0D617F6B374}"/>
          </ac:spMkLst>
        </pc:spChg>
      </pc:sldChg>
      <pc:sldChg chg="addSp delSp modSp new mod">
        <pc:chgData name="Jayasurya E" userId="adf2a65f31ad8b17" providerId="LiveId" clId="{A0E8168E-631D-4A11-B1B6-09A257A91171}" dt="2021-07-08T17:19:35.041" v="1590" actId="20577"/>
        <pc:sldMkLst>
          <pc:docMk/>
          <pc:sldMk cId="1757055052" sldId="287"/>
        </pc:sldMkLst>
        <pc:spChg chg="mod">
          <ac:chgData name="Jayasurya E" userId="adf2a65f31ad8b17" providerId="LiveId" clId="{A0E8168E-631D-4A11-B1B6-09A257A91171}" dt="2021-07-08T17:17:42.329" v="1559" actId="1076"/>
          <ac:spMkLst>
            <pc:docMk/>
            <pc:sldMk cId="1757055052" sldId="287"/>
            <ac:spMk id="2" creationId="{E9D83326-AA72-4A70-B8E5-713E16ABD5AB}"/>
          </ac:spMkLst>
        </pc:spChg>
        <pc:spChg chg="del">
          <ac:chgData name="Jayasurya E" userId="adf2a65f31ad8b17" providerId="LiveId" clId="{A0E8168E-631D-4A11-B1B6-09A257A91171}" dt="2021-07-08T17:02:13.046" v="1031"/>
          <ac:spMkLst>
            <pc:docMk/>
            <pc:sldMk cId="1757055052" sldId="287"/>
            <ac:spMk id="3" creationId="{69FF12E9-FFCB-4CF1-A36B-640A52C3AFF4}"/>
          </ac:spMkLst>
        </pc:spChg>
        <pc:spChg chg="add mod">
          <ac:chgData name="Jayasurya E" userId="adf2a65f31ad8b17" providerId="LiveId" clId="{A0E8168E-631D-4A11-B1B6-09A257A91171}" dt="2021-07-08T17:19:35.041" v="1590" actId="20577"/>
          <ac:spMkLst>
            <pc:docMk/>
            <pc:sldMk cId="1757055052" sldId="287"/>
            <ac:spMk id="6" creationId="{16D91EE2-2AFB-4E67-A2F1-56C2A7F12E06}"/>
          </ac:spMkLst>
        </pc:spChg>
        <pc:graphicFrameChg chg="add del mod modGraphic">
          <ac:chgData name="Jayasurya E" userId="adf2a65f31ad8b17" providerId="LiveId" clId="{A0E8168E-631D-4A11-B1B6-09A257A91171}" dt="2021-07-08T17:18:18.198" v="1565" actId="3680"/>
          <ac:graphicFrameMkLst>
            <pc:docMk/>
            <pc:sldMk cId="1757055052" sldId="287"/>
            <ac:graphicFrameMk id="5" creationId="{144DB1A7-BFAA-4BEF-9368-10CB92991055}"/>
          </ac:graphicFrameMkLst>
        </pc:graphicFrameChg>
        <pc:picChg chg="add mod">
          <ac:chgData name="Jayasurya E" userId="adf2a65f31ad8b17" providerId="LiveId" clId="{A0E8168E-631D-4A11-B1B6-09A257A91171}" dt="2021-07-08T17:02:46.025" v="1044" actId="14100"/>
          <ac:picMkLst>
            <pc:docMk/>
            <pc:sldMk cId="1757055052" sldId="287"/>
            <ac:picMk id="4" creationId="{D3EC702A-4A49-4D41-AB67-467D5426B02A}"/>
          </ac:picMkLst>
        </pc:picChg>
      </pc:sldChg>
      <pc:sldChg chg="modSp new mod">
        <pc:chgData name="Jayasurya E" userId="adf2a65f31ad8b17" providerId="LiveId" clId="{A0E8168E-631D-4A11-B1B6-09A257A91171}" dt="2021-07-08T17:21:18.104" v="1618" actId="20577"/>
        <pc:sldMkLst>
          <pc:docMk/>
          <pc:sldMk cId="790606283" sldId="288"/>
        </pc:sldMkLst>
        <pc:spChg chg="mod">
          <ac:chgData name="Jayasurya E" userId="adf2a65f31ad8b17" providerId="LiveId" clId="{A0E8168E-631D-4A11-B1B6-09A257A91171}" dt="2021-07-08T17:04:24.353" v="1068" actId="2711"/>
          <ac:spMkLst>
            <pc:docMk/>
            <pc:sldMk cId="790606283" sldId="288"/>
            <ac:spMk id="2" creationId="{664E421A-AC94-40BF-A232-68EDE3B9865E}"/>
          </ac:spMkLst>
        </pc:spChg>
        <pc:spChg chg="mod">
          <ac:chgData name="Jayasurya E" userId="adf2a65f31ad8b17" providerId="LiveId" clId="{A0E8168E-631D-4A11-B1B6-09A257A91171}" dt="2021-07-08T17:21:18.104" v="1618" actId="20577"/>
          <ac:spMkLst>
            <pc:docMk/>
            <pc:sldMk cId="790606283" sldId="288"/>
            <ac:spMk id="3" creationId="{C584AB43-E494-4CB1-8840-A7A53E4AE100}"/>
          </ac:spMkLst>
        </pc:spChg>
      </pc:sldChg>
      <pc:sldChg chg="addSp delSp modSp new mod">
        <pc:chgData name="Jayasurya E" userId="adf2a65f31ad8b17" providerId="LiveId" clId="{A0E8168E-631D-4A11-B1B6-09A257A91171}" dt="2021-07-08T17:13:55.057" v="1450" actId="20577"/>
        <pc:sldMkLst>
          <pc:docMk/>
          <pc:sldMk cId="3633760767" sldId="289"/>
        </pc:sldMkLst>
        <pc:spChg chg="mod">
          <ac:chgData name="Jayasurya E" userId="adf2a65f31ad8b17" providerId="LiveId" clId="{A0E8168E-631D-4A11-B1B6-09A257A91171}" dt="2021-07-08T17:13:55.057" v="1450" actId="20577"/>
          <ac:spMkLst>
            <pc:docMk/>
            <pc:sldMk cId="3633760767" sldId="289"/>
            <ac:spMk id="2" creationId="{499F29B1-5F73-40AC-A65D-D93A43ECAF78}"/>
          </ac:spMkLst>
        </pc:spChg>
        <pc:spChg chg="del">
          <ac:chgData name="Jayasurya E" userId="adf2a65f31ad8b17" providerId="LiveId" clId="{A0E8168E-631D-4A11-B1B6-09A257A91171}" dt="2021-07-08T17:10:52.508" v="1310" actId="22"/>
          <ac:spMkLst>
            <pc:docMk/>
            <pc:sldMk cId="3633760767" sldId="289"/>
            <ac:spMk id="3" creationId="{A384599E-108D-4D18-8F63-ADA9A179C353}"/>
          </ac:spMkLst>
        </pc:spChg>
        <pc:picChg chg="add mod ord">
          <ac:chgData name="Jayasurya E" userId="adf2a65f31ad8b17" providerId="LiveId" clId="{A0E8168E-631D-4A11-B1B6-09A257A91171}" dt="2021-07-08T17:11:43.254" v="1362" actId="14100"/>
          <ac:picMkLst>
            <pc:docMk/>
            <pc:sldMk cId="3633760767" sldId="289"/>
            <ac:picMk id="5" creationId="{9E14AC4F-0FD1-4109-B7E3-5B8DA19584E9}"/>
          </ac:picMkLst>
        </pc:picChg>
      </pc:sldChg>
      <pc:sldChg chg="addSp delSp modSp new mod">
        <pc:chgData name="Jayasurya E" userId="adf2a65f31ad8b17" providerId="LiveId" clId="{A0E8168E-631D-4A11-B1B6-09A257A91171}" dt="2021-07-08T17:15:24.196" v="1548" actId="14100"/>
        <pc:sldMkLst>
          <pc:docMk/>
          <pc:sldMk cId="3443244931" sldId="290"/>
        </pc:sldMkLst>
        <pc:spChg chg="mod">
          <ac:chgData name="Jayasurya E" userId="adf2a65f31ad8b17" providerId="LiveId" clId="{A0E8168E-631D-4A11-B1B6-09A257A91171}" dt="2021-07-08T17:15:13.327" v="1545" actId="20577"/>
          <ac:spMkLst>
            <pc:docMk/>
            <pc:sldMk cId="3443244931" sldId="290"/>
            <ac:spMk id="2" creationId="{FC35A505-AF97-40D0-B6B7-A08295068196}"/>
          </ac:spMkLst>
        </pc:spChg>
        <pc:spChg chg="del">
          <ac:chgData name="Jayasurya E" userId="adf2a65f31ad8b17" providerId="LiveId" clId="{A0E8168E-631D-4A11-B1B6-09A257A91171}" dt="2021-07-08T17:12:42.289" v="1364" actId="22"/>
          <ac:spMkLst>
            <pc:docMk/>
            <pc:sldMk cId="3443244931" sldId="290"/>
            <ac:spMk id="3" creationId="{687964E7-33FA-439A-869E-3A68D51901E7}"/>
          </ac:spMkLst>
        </pc:spChg>
        <pc:picChg chg="add mod ord">
          <ac:chgData name="Jayasurya E" userId="adf2a65f31ad8b17" providerId="LiveId" clId="{A0E8168E-631D-4A11-B1B6-09A257A91171}" dt="2021-07-08T17:15:24.196" v="1548" actId="14100"/>
          <ac:picMkLst>
            <pc:docMk/>
            <pc:sldMk cId="3443244931" sldId="290"/>
            <ac:picMk id="5" creationId="{84F8135F-A6B4-4DB3-BA0F-AE59CFE7A5F3}"/>
          </ac:picMkLst>
        </pc:picChg>
      </pc:sldChg>
      <pc:sldChg chg="modSp new mod ord">
        <pc:chgData name="Jayasurya E" userId="adf2a65f31ad8b17" providerId="LiveId" clId="{A0E8168E-631D-4A11-B1B6-09A257A91171}" dt="2021-07-08T17:13:16.734" v="1402" actId="255"/>
        <pc:sldMkLst>
          <pc:docMk/>
          <pc:sldMk cId="1491425294" sldId="291"/>
        </pc:sldMkLst>
        <pc:spChg chg="mod">
          <ac:chgData name="Jayasurya E" userId="adf2a65f31ad8b17" providerId="LiveId" clId="{A0E8168E-631D-4A11-B1B6-09A257A91171}" dt="2021-07-08T17:13:16.734" v="1402" actId="255"/>
          <ac:spMkLst>
            <pc:docMk/>
            <pc:sldMk cId="1491425294" sldId="291"/>
            <ac:spMk id="2" creationId="{F3515CF4-12E9-4447-8C36-E95154E9E854}"/>
          </ac:spMkLst>
        </pc:spChg>
      </pc:sldChg>
      <pc:sldChg chg="new del">
        <pc:chgData name="Jayasurya E" userId="adf2a65f31ad8b17" providerId="LiveId" clId="{A0E8168E-631D-4A11-B1B6-09A257A91171}" dt="2021-07-08T17:16:24.643" v="1550" actId="47"/>
        <pc:sldMkLst>
          <pc:docMk/>
          <pc:sldMk cId="3183662002" sldId="292"/>
        </pc:sldMkLst>
      </pc:sldChg>
      <pc:sldChg chg="modSp new del mod ord">
        <pc:chgData name="Jayasurya E" userId="adf2a65f31ad8b17" providerId="LiveId" clId="{A0E8168E-631D-4A11-B1B6-09A257A91171}" dt="2021-07-08T17:32:01.066" v="1926" actId="47"/>
        <pc:sldMkLst>
          <pc:docMk/>
          <pc:sldMk cId="4101919115" sldId="292"/>
        </pc:sldMkLst>
        <pc:spChg chg="mod">
          <ac:chgData name="Jayasurya E" userId="adf2a65f31ad8b17" providerId="LiveId" clId="{A0E8168E-631D-4A11-B1B6-09A257A91171}" dt="2021-07-08T17:31:57.471" v="1925" actId="6549"/>
          <ac:spMkLst>
            <pc:docMk/>
            <pc:sldMk cId="4101919115" sldId="292"/>
            <ac:spMk id="2" creationId="{1E48F7F0-768B-414F-B41A-139BDEC0E78F}"/>
          </ac:spMkLst>
        </pc:spChg>
      </pc:sldChg>
      <pc:sldChg chg="modSp new mod">
        <pc:chgData name="Jayasurya E" userId="adf2a65f31ad8b17" providerId="LiveId" clId="{A0E8168E-631D-4A11-B1B6-09A257A91171}" dt="2021-07-08T17:25:29.516" v="1700" actId="20577"/>
        <pc:sldMkLst>
          <pc:docMk/>
          <pc:sldMk cId="3483477639" sldId="293"/>
        </pc:sldMkLst>
        <pc:spChg chg="mod">
          <ac:chgData name="Jayasurya E" userId="adf2a65f31ad8b17" providerId="LiveId" clId="{A0E8168E-631D-4A11-B1B6-09A257A91171}" dt="2021-07-08T17:25:08.556" v="1695" actId="255"/>
          <ac:spMkLst>
            <pc:docMk/>
            <pc:sldMk cId="3483477639" sldId="293"/>
            <ac:spMk id="2" creationId="{126805DA-7397-405B-9211-7849926CED98}"/>
          </ac:spMkLst>
        </pc:spChg>
        <pc:spChg chg="mod">
          <ac:chgData name="Jayasurya E" userId="adf2a65f31ad8b17" providerId="LiveId" clId="{A0E8168E-631D-4A11-B1B6-09A257A91171}" dt="2021-07-08T17:25:29.516" v="1700" actId="20577"/>
          <ac:spMkLst>
            <pc:docMk/>
            <pc:sldMk cId="3483477639" sldId="293"/>
            <ac:spMk id="3" creationId="{F9A7EDC3-D77B-4ADD-8C1A-0856B0E2EACE}"/>
          </ac:spMkLst>
        </pc:spChg>
      </pc:sldChg>
      <pc:sldChg chg="addSp modSp new mod">
        <pc:chgData name="Jayasurya E" userId="adf2a65f31ad8b17" providerId="LiveId" clId="{A0E8168E-631D-4A11-B1B6-09A257A91171}" dt="2021-07-08T17:33:55.168" v="1966" actId="14100"/>
        <pc:sldMkLst>
          <pc:docMk/>
          <pc:sldMk cId="2339445126" sldId="294"/>
        </pc:sldMkLst>
        <pc:spChg chg="add mod">
          <ac:chgData name="Jayasurya E" userId="adf2a65f31ad8b17" providerId="LiveId" clId="{A0E8168E-631D-4A11-B1B6-09A257A91171}" dt="2021-07-08T17:33:55.168" v="1966" actId="14100"/>
          <ac:spMkLst>
            <pc:docMk/>
            <pc:sldMk cId="2339445126" sldId="294"/>
            <ac:spMk id="2" creationId="{623EC9A2-E70E-4A85-9A05-AD29774B44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08-07-2021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08-07-2021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326-AA72-4A70-B8E5-713E16ABD5AB}"/>
              </a:ext>
            </a:extLst>
          </p:cNvPr>
          <p:cNvSpPr>
            <a:spLocks noGrp="1"/>
          </p:cNvSpPr>
          <p:nvPr>
            <p:ph type="title"/>
          </p:nvPr>
        </p:nvSpPr>
        <p:spPr>
          <a:xfrm>
            <a:off x="838200" y="317500"/>
            <a:ext cx="10515600" cy="1325563"/>
          </a:xfrm>
        </p:spPr>
        <p:txBody>
          <a:bodyPr>
            <a:normAutofit/>
          </a:bodyPr>
          <a:lstStyle/>
          <a:p>
            <a:pPr algn="ct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HOUSING: PRICE PREDICTION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3500" y="3048794"/>
            <a:ext cx="1905000" cy="1905000"/>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JAYASURYA 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05DA-7397-405B-9211-7849926CED98}"/>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Column Dropped</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A7EDC3-D77B-4ADD-8C1A-0856B0E2EACE}"/>
              </a:ext>
            </a:extLst>
          </p:cNvPr>
          <p:cNvSpPr>
            <a:spLocks noGrp="1"/>
          </p:cNvSpPr>
          <p:nvPr>
            <p:ph type="subTitle" idx="1"/>
          </p:nvPr>
        </p:nvSpPr>
        <p:spPr/>
        <p:txBody>
          <a:bodyPr/>
          <a:lstStyle/>
          <a:p>
            <a:r>
              <a:rPr lang="en-US" dirty="0"/>
              <a:t>The columns that are going to be drop are Utilities. They are strings , cannot be categorized and don’t contribute much to the outcome.</a:t>
            </a:r>
            <a:endParaRPr lang="en-IN" dirty="0"/>
          </a:p>
        </p:txBody>
      </p:sp>
    </p:spTree>
    <p:extLst>
      <p:ext uri="{BB962C8B-B14F-4D97-AF65-F5344CB8AC3E}">
        <p14:creationId xmlns:p14="http://schemas.microsoft.com/office/powerpoint/2010/main" val="348347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200505"/>
            <a:ext cx="10515600" cy="3601577"/>
          </a:xfrm>
          <a:prstGeom prst="rect">
            <a:avLst/>
          </a:prstGeom>
          <a:noFill/>
          <a:ln>
            <a:noFill/>
          </a:ln>
        </p:spPr>
      </p:pic>
    </p:spTree>
    <p:extLst>
      <p:ext uri="{BB962C8B-B14F-4D97-AF65-F5344CB8AC3E}">
        <p14:creationId xmlns:p14="http://schemas.microsoft.com/office/powerpoint/2010/main" val="256567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8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fillna</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a:t>
            </a:r>
          </a:p>
          <a:p>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heck if there is any remaining missing value in our dataset</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370" y="3429000"/>
            <a:ext cx="5731510" cy="2597150"/>
          </a:xfrm>
          <a:prstGeom prst="rect">
            <a:avLst/>
          </a:prstGeom>
          <a:noFill/>
          <a:ln>
            <a:noFill/>
          </a:ln>
        </p:spPr>
      </p:pic>
    </p:spTree>
    <p:extLst>
      <p:ext uri="{BB962C8B-B14F-4D97-AF65-F5344CB8AC3E}">
        <p14:creationId xmlns:p14="http://schemas.microsoft.com/office/powerpoint/2010/main" val="26425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4" name="Picture Placeholder 3">
            <a:extLst>
              <a:ext uri="{FF2B5EF4-FFF2-40B4-BE49-F238E27FC236}">
                <a16:creationId xmlns:a16="http://schemas.microsoft.com/office/drawing/2014/main" id="{FE3251E7-7E7F-4972-B416-2081DDC9A72E}"/>
              </a:ext>
            </a:extLst>
          </p:cNvPr>
          <p:cNvSpPr>
            <a:spLocks noGrp="1"/>
          </p:cNvSpPr>
          <p:nvPr>
            <p:ph type="pic" idx="1"/>
          </p:nvPr>
        </p:nvSpPr>
        <p:spPr>
          <a:xfrm>
            <a:off x="5180012" y="1052513"/>
            <a:ext cx="6172200" cy="4873625"/>
          </a:xfrm>
        </p:spPr>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p:txBody>
          <a:bodyPr>
            <a:normAutofit/>
          </a:bodyPr>
          <a:lstStyle/>
          <a:p>
            <a:r>
              <a:rPr lang="en-IN" sz="2400" dirty="0">
                <a:effectLst/>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2026" y="931863"/>
            <a:ext cx="6772274" cy="4873624"/>
          </a:xfrm>
          <a:prstGeom prst="rect">
            <a:avLst/>
          </a:prstGeom>
          <a:noFill/>
          <a:ln>
            <a:noFill/>
          </a:ln>
        </p:spPr>
      </p:pic>
    </p:spTree>
    <p:extLst>
      <p:ext uri="{BB962C8B-B14F-4D97-AF65-F5344CB8AC3E}">
        <p14:creationId xmlns:p14="http://schemas.microsoft.com/office/powerpoint/2010/main" val="75292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183188" y="666749"/>
            <a:ext cx="6172200" cy="5305425"/>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b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679" y="2000941"/>
            <a:ext cx="9582642" cy="4000706"/>
          </a:xfrm>
          <a:prstGeom prst="rect">
            <a:avLst/>
          </a:prstGeom>
        </p:spPr>
      </p:pic>
    </p:spTree>
    <p:extLst>
      <p:ext uri="{BB962C8B-B14F-4D97-AF65-F5344CB8AC3E}">
        <p14:creationId xmlns:p14="http://schemas.microsoft.com/office/powerpoint/2010/main" val="334996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p:txBody>
          <a:bodyPr>
            <a:noAutofit/>
          </a:bodyPr>
          <a:lstStyle/>
          <a:p>
            <a:r>
              <a:rPr lang="en-IN" sz="4000" b="1" dirty="0">
                <a:latin typeface="Times New Roman" panose="02020603050405020304" pitchFamily="18" charset="0"/>
                <a:ea typeface="Calibri" panose="020F0502020204030204" pitchFamily="34" charset="0"/>
                <a:cs typeface="Times New Roman" panose="02020603050405020304" pitchFamily="18" charset="0"/>
              </a:rPr>
              <a:t>C</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heck the data distribution among all the columns.</a:t>
            </a:r>
            <a:br>
              <a:rPr lang="en-IN" sz="40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301503" y="1826307"/>
            <a:ext cx="9588993" cy="4349974"/>
          </a:xfrm>
          <a:prstGeom prst="rect">
            <a:avLst/>
          </a:prstGeom>
        </p:spPr>
      </p:pic>
    </p:spTree>
    <p:extLst>
      <p:ext uri="{BB962C8B-B14F-4D97-AF65-F5344CB8AC3E}">
        <p14:creationId xmlns:p14="http://schemas.microsoft.com/office/powerpoint/2010/main" val="263658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p:txBody>
          <a:bodyPr>
            <a:normAutofit fontScale="90000"/>
          </a:bodyPr>
          <a:lstStyle/>
          <a:p>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br>
              <a:rPr lang="en-IN" sz="32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788" y="2505075"/>
            <a:ext cx="5157787" cy="368458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2200" y="2505076"/>
            <a:ext cx="5715000" cy="3686174"/>
          </a:xfrm>
          <a:prstGeom prst="rect">
            <a:avLst/>
          </a:prstGeom>
        </p:spPr>
      </p:pic>
    </p:spTree>
    <p:extLst>
      <p:ext uri="{BB962C8B-B14F-4D97-AF65-F5344CB8AC3E}">
        <p14:creationId xmlns:p14="http://schemas.microsoft.com/office/powerpoint/2010/main" val="1484352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Remaining section of Outliers Check:</a:t>
            </a:r>
            <a:endParaRPr lang="en-IN" sz="3200"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788" y="2552700"/>
            <a:ext cx="5157787" cy="3829050"/>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2200" y="2505075"/>
            <a:ext cx="5183188" cy="3829049"/>
          </a:xfrm>
          <a:prstGeom prst="rect">
            <a:avLst/>
          </a:prstGeom>
        </p:spPr>
      </p:pic>
    </p:spTree>
    <p:extLst>
      <p:ext uri="{BB962C8B-B14F-4D97-AF65-F5344CB8AC3E}">
        <p14:creationId xmlns:p14="http://schemas.microsoft.com/office/powerpoint/2010/main" val="110715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extLst>
              <p:ext uri="{D42A27DB-BD31-4B8C-83A1-F6EECF244321}">
                <p14:modId xmlns:p14="http://schemas.microsoft.com/office/powerpoint/2010/main" val="646954940"/>
              </p:ext>
            </p:extLst>
          </p:nvPr>
        </p:nvGraphicFramePr>
        <p:xfrm>
          <a:off x="962025" y="2472849"/>
          <a:ext cx="4562475" cy="3749040"/>
        </p:xfrm>
        <a:graphic>
          <a:graphicData uri="http://schemas.openxmlformats.org/drawingml/2006/table">
            <a:tbl>
              <a:tblPr firstRow="1" firstCol="1" bandRow="1">
                <a:tableStyleId>{5C22544A-7EE6-4342-B048-85BDC9FD1C3A}</a:tableStyleId>
              </a:tblPr>
              <a:tblGrid>
                <a:gridCol w="2296925">
                  <a:extLst>
                    <a:ext uri="{9D8B030D-6E8A-4147-A177-3AD203B41FA5}">
                      <a16:colId xmlns:a16="http://schemas.microsoft.com/office/drawing/2014/main" val="1573701467"/>
                    </a:ext>
                  </a:extLst>
                </a:gridCol>
                <a:gridCol w="2265550">
                  <a:extLst>
                    <a:ext uri="{9D8B030D-6E8A-4147-A177-3AD203B41FA5}">
                      <a16:colId xmlns:a16="http://schemas.microsoft.com/office/drawing/2014/main" val="743923595"/>
                    </a:ext>
                  </a:extLst>
                </a:gridCol>
              </a:tblGrid>
              <a:tr h="89868">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867607614"/>
                  </a:ext>
                </a:extLst>
              </a:tr>
              <a:tr h="89868">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62575532"/>
                  </a:ext>
                </a:extLst>
              </a:tr>
              <a:tr h="89868">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904237893"/>
                  </a:ext>
                </a:extLst>
              </a:tr>
              <a:tr h="89868">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86941411"/>
                  </a:ext>
                </a:extLst>
              </a:tr>
              <a:tr h="89868">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35447157"/>
                  </a:ext>
                </a:extLst>
              </a:tr>
              <a:tr h="89868">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37378404"/>
                  </a:ext>
                </a:extLst>
              </a:tr>
              <a:tr h="89868">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87284967"/>
                  </a:ext>
                </a:extLst>
              </a:tr>
              <a:tr h="89868">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06325287"/>
                  </a:ext>
                </a:extLst>
              </a:tr>
              <a:tr h="89868">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315955439"/>
                  </a:ext>
                </a:extLst>
              </a:tr>
              <a:tr h="89868">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277280890"/>
                  </a:ext>
                </a:extLst>
              </a:tr>
              <a:tr h="89868">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693550"/>
                  </a:ext>
                </a:extLst>
              </a:tr>
              <a:tr h="89868">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16385375"/>
                  </a:ext>
                </a:extLst>
              </a:tr>
              <a:tr h="89868">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41492229"/>
                  </a:ext>
                </a:extLst>
              </a:tr>
              <a:tr h="89868">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00125918"/>
                  </a:ext>
                </a:extLst>
              </a:tr>
              <a:tr h="89868">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39815624"/>
                  </a:ext>
                </a:extLst>
              </a:tr>
              <a:tr h="89868">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50092998"/>
                  </a:ext>
                </a:extLst>
              </a:tr>
              <a:tr h="89868">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153883155"/>
                  </a:ext>
                </a:extLst>
              </a:tr>
              <a:tr h="89868">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52327906"/>
                  </a:ext>
                </a:extLst>
              </a:tr>
              <a:tr h="89868">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15848458"/>
                  </a:ext>
                </a:extLst>
              </a:tr>
              <a:tr h="89868">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05498032"/>
                  </a:ext>
                </a:extLst>
              </a:tr>
              <a:tr h="89868">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23035192"/>
                  </a:ext>
                </a:extLst>
              </a:tr>
              <a:tr h="89868">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82006439"/>
                  </a:ext>
                </a:extLst>
              </a:tr>
              <a:tr h="89868">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4033354"/>
                  </a:ext>
                </a:extLst>
              </a:tr>
              <a:tr h="89868">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832818250"/>
                  </a:ext>
                </a:extLst>
              </a:tr>
              <a:tr h="89868">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40576476"/>
                  </a:ext>
                </a:extLst>
              </a:tr>
              <a:tr h="89868">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613342997"/>
                  </a:ext>
                </a:extLst>
              </a:tr>
              <a:tr h="89868">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81546938"/>
                  </a:ext>
                </a:extLst>
              </a:tr>
              <a:tr h="89868">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0650782"/>
                  </a:ext>
                </a:extLst>
              </a:tr>
              <a:tr h="89868">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40063003"/>
                  </a:ext>
                </a:extLst>
              </a:tr>
              <a:tr h="89868">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88678008"/>
                  </a:ext>
                </a:extLst>
              </a:tr>
              <a:tr h="89868">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159114180"/>
                  </a:ext>
                </a:extLst>
              </a:tr>
              <a:tr h="89868">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784846759"/>
                  </a:ext>
                </a:extLst>
              </a:tr>
              <a:tr h="89868">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61096801"/>
                  </a:ext>
                </a:extLst>
              </a:tr>
              <a:tr h="89868">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51090624"/>
                  </a:ext>
                </a:extLst>
              </a:tr>
              <a:tr h="89868">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24451782"/>
                  </a:ext>
                </a:extLst>
              </a:tr>
              <a:tr h="89868">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90741459"/>
                  </a:ext>
                </a:extLst>
              </a:tr>
              <a:tr h="89868">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315884264"/>
                  </a:ext>
                </a:extLst>
              </a:tr>
              <a:tr h="89868">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82719053"/>
                  </a:ext>
                </a:extLst>
              </a:tr>
              <a:tr h="89868">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881659386"/>
                  </a:ext>
                </a:extLst>
              </a:tr>
              <a:tr h="89868">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30077798"/>
                  </a:ext>
                </a:extLst>
              </a:tr>
              <a:tr h="89868">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extLst>
              <p:ext uri="{D42A27DB-BD31-4B8C-83A1-F6EECF244321}">
                <p14:modId xmlns:p14="http://schemas.microsoft.com/office/powerpoint/2010/main" val="1738250463"/>
              </p:ext>
            </p:extLst>
          </p:nvPr>
        </p:nvGraphicFramePr>
        <p:xfrm>
          <a:off x="6019801" y="2472849"/>
          <a:ext cx="5332411" cy="3749040"/>
        </p:xfrm>
        <a:graphic>
          <a:graphicData uri="http://schemas.openxmlformats.org/drawingml/2006/table">
            <a:tbl>
              <a:tblPr firstRow="1" firstCol="1" bandRow="1">
                <a:tableStyleId>{5C22544A-7EE6-4342-B048-85BDC9FD1C3A}</a:tableStyleId>
              </a:tblPr>
              <a:tblGrid>
                <a:gridCol w="2684540">
                  <a:extLst>
                    <a:ext uri="{9D8B030D-6E8A-4147-A177-3AD203B41FA5}">
                      <a16:colId xmlns:a16="http://schemas.microsoft.com/office/drawing/2014/main" val="540644822"/>
                    </a:ext>
                  </a:extLst>
                </a:gridCol>
                <a:gridCol w="2647871">
                  <a:extLst>
                    <a:ext uri="{9D8B030D-6E8A-4147-A177-3AD203B41FA5}">
                      <a16:colId xmlns:a16="http://schemas.microsoft.com/office/drawing/2014/main" val="906705863"/>
                    </a:ext>
                  </a:extLst>
                </a:gridCol>
              </a:tblGrid>
              <a:tr h="89868">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740964154"/>
                  </a:ext>
                </a:extLst>
              </a:tr>
              <a:tr h="89868">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958109460"/>
                  </a:ext>
                </a:extLst>
              </a:tr>
              <a:tr h="89868">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04687466"/>
                  </a:ext>
                </a:extLst>
              </a:tr>
              <a:tr h="89868">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312814077"/>
                  </a:ext>
                </a:extLst>
              </a:tr>
              <a:tr h="89868">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070635756"/>
                  </a:ext>
                </a:extLst>
              </a:tr>
              <a:tr h="89868">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289074869"/>
                  </a:ext>
                </a:extLst>
              </a:tr>
              <a:tr h="89868">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673348023"/>
                  </a:ext>
                </a:extLst>
              </a:tr>
              <a:tr h="89868">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57420438"/>
                  </a:ext>
                </a:extLst>
              </a:tr>
              <a:tr h="89868">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66602345"/>
                  </a:ext>
                </a:extLst>
              </a:tr>
              <a:tr h="89868">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73871135"/>
                  </a:ext>
                </a:extLst>
              </a:tr>
              <a:tr h="89868">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170910516"/>
                  </a:ext>
                </a:extLst>
              </a:tr>
              <a:tr h="89868">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886894066"/>
                  </a:ext>
                </a:extLst>
              </a:tr>
              <a:tr h="89868">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3667032"/>
                  </a:ext>
                </a:extLst>
              </a:tr>
              <a:tr h="89868">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19030437"/>
                  </a:ext>
                </a:extLst>
              </a:tr>
              <a:tr h="89868">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393061365"/>
                  </a:ext>
                </a:extLst>
              </a:tr>
              <a:tr h="89868">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264014073"/>
                  </a:ext>
                </a:extLst>
              </a:tr>
              <a:tr h="89868">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001868723"/>
                  </a:ext>
                </a:extLst>
              </a:tr>
              <a:tr h="89868">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35190516"/>
                  </a:ext>
                </a:extLst>
              </a:tr>
              <a:tr h="89868">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995230773"/>
                  </a:ext>
                </a:extLst>
              </a:tr>
              <a:tr h="89868">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52960678"/>
                  </a:ext>
                </a:extLst>
              </a:tr>
              <a:tr h="89868">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88847193"/>
                  </a:ext>
                </a:extLst>
              </a:tr>
              <a:tr h="89868">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122389991"/>
                  </a:ext>
                </a:extLst>
              </a:tr>
              <a:tr h="89868">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57914313"/>
                  </a:ext>
                </a:extLst>
              </a:tr>
              <a:tr h="89868">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785370869"/>
                  </a:ext>
                </a:extLst>
              </a:tr>
              <a:tr h="89868">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470903703"/>
                  </a:ext>
                </a:extLst>
              </a:tr>
              <a:tr h="89868">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729885856"/>
                  </a:ext>
                </a:extLst>
              </a:tr>
              <a:tr h="89868">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268883463"/>
                  </a:ext>
                </a:extLst>
              </a:tr>
              <a:tr h="89868">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924323332"/>
                  </a:ext>
                </a:extLst>
              </a:tr>
              <a:tr h="89868">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361975601"/>
                  </a:ext>
                </a:extLst>
              </a:tr>
              <a:tr h="89868">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2143255866"/>
                  </a:ext>
                </a:extLst>
              </a:tr>
              <a:tr h="89868">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47845763"/>
                  </a:ext>
                </a:extLst>
              </a:tr>
              <a:tr h="89868">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036273301"/>
                  </a:ext>
                </a:extLst>
              </a:tr>
              <a:tr h="89868">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99726289"/>
                  </a:ext>
                </a:extLst>
              </a:tr>
              <a:tr h="89868">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548666206"/>
                  </a:ext>
                </a:extLst>
              </a:tr>
              <a:tr h="89868">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1404287046"/>
                  </a:ext>
                </a:extLst>
              </a:tr>
              <a:tr h="89868">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671955709"/>
                  </a:ext>
                </a:extLst>
              </a:tr>
              <a:tr h="89868">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547106063"/>
                  </a:ext>
                </a:extLst>
              </a:tr>
              <a:tr h="89868">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4075220717"/>
                  </a:ext>
                </a:extLst>
              </a:tr>
              <a:tr h="89868">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980657503"/>
                  </a:ext>
                </a:extLst>
              </a:tr>
              <a:tr h="89868">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3402297515"/>
                  </a:ext>
                </a:extLst>
              </a:tr>
              <a:tr h="89868">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15" marR="3851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15" marR="38515" marT="0" marB="0"/>
                </a:tc>
                <a:extLst>
                  <a:ext uri="{0D108BD9-81ED-4DB2-BD59-A6C34878D82A}">
                    <a16:rowId xmlns:a16="http://schemas.microsoft.com/office/drawing/2014/main" val="888179052"/>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838200" y="1825625"/>
            <a:ext cx="10515600" cy="3879850"/>
          </a:xfrm>
        </p:spPr>
        <p:txBody>
          <a:bodyPr>
            <a:normAutofit fontScale="62500" lnSpcReduction="20000"/>
          </a:bodyPr>
          <a:lstStyle/>
          <a:p>
            <a:r>
              <a:rPr lang="en-US" b="0" i="0" dirty="0">
                <a:solidFill>
                  <a:srgbClr val="000000"/>
                </a:solidFill>
                <a:effectLst/>
                <a:latin typeface="Times New Roman" panose="02020603050405020304" pitchFamily="18" charset="0"/>
                <a:cs typeface="Times New Roman" panose="02020603050405020304" pitchFamily="18" charset="0"/>
              </a:rPr>
              <a:t>Problem Statement: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 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Tree>
    <p:extLst>
      <p:ext uri="{BB962C8B-B14F-4D97-AF65-F5344CB8AC3E}">
        <p14:creationId xmlns:p14="http://schemas.microsoft.com/office/powerpoint/2010/main" val="391514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lnSpcReduction="1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spTree>
    <p:extLst>
      <p:ext uri="{BB962C8B-B14F-4D97-AF65-F5344CB8AC3E}">
        <p14:creationId xmlns:p14="http://schemas.microsoft.com/office/powerpoint/2010/main" val="245931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both Random Forest 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Because both predict test value is similar i.e. 89.</a:t>
            </a:r>
            <a:endParaRPr lang="en-IN" dirty="0"/>
          </a:p>
        </p:txBody>
      </p:sp>
    </p:spTree>
    <p:extLst>
      <p:ext uri="{BB962C8B-B14F-4D97-AF65-F5344CB8AC3E}">
        <p14:creationId xmlns:p14="http://schemas.microsoft.com/office/powerpoint/2010/main" val="1778912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p:txBody>
          <a:bodyPr/>
          <a:lstStyle/>
          <a:p>
            <a:r>
              <a:rPr lang="en-IN" sz="2400" b="1" dirty="0">
                <a:solidFill>
                  <a:srgbClr val="202124"/>
                </a:solidFill>
                <a:effectLst/>
                <a:latin typeface="Times New Roman" panose="02020603050405020304" pitchFamily="18" charset="0"/>
                <a:ea typeface="Calibri" panose="020F0502020204030204" pitchFamily="34" charset="0"/>
              </a:rPr>
              <a:t>Random Forest Regressor:</a:t>
            </a:r>
            <a:endParaRPr lang="en-US" sz="2400" b="1" dirty="0">
              <a:solidFill>
                <a:srgbClr val="202124"/>
              </a:solidFill>
              <a:effectLst/>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839788" y="2505075"/>
            <a:ext cx="5157787" cy="1325563"/>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p:txBody>
          <a:bodyPr/>
          <a:lstStyle/>
          <a:p>
            <a:r>
              <a:rPr lang="en-IN" sz="24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Regressor: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6172200" y="2505075"/>
            <a:ext cx="5183188" cy="100012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4354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Best Model</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compared for both Random Forest and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Hyper parameter Tuning i.e.,R2 score = 86.79 and 89.15 respectively. Finally,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has better R2 score.so this is our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593" y="2333626"/>
            <a:ext cx="4426177" cy="3600449"/>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172200" y="2438401"/>
            <a:ext cx="4814207" cy="3495674"/>
          </a:xfrm>
        </p:spPr>
      </p:pic>
    </p:spTree>
    <p:extLst>
      <p:ext uri="{BB962C8B-B14F-4D97-AF65-F5344CB8AC3E}">
        <p14:creationId xmlns:p14="http://schemas.microsoft.com/office/powerpoint/2010/main" val="410370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2038350" y="1838325"/>
            <a:ext cx="6099280" cy="4019550"/>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838200" y="212299"/>
            <a:ext cx="1144896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Sale Price</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kumimoji="0" lang="en-US" altLang="en-US" sz="20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Decision Tree</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8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lstStyle/>
          <a:p>
            <a:r>
              <a:rPr lang="en-IN" sz="1800"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p:txBody>
          <a:bodyPr/>
          <a:lstStyle/>
          <a:p>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p:txBody>
          <a:bodyPr/>
          <a:lstStyle/>
          <a:p>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251" y="2816147"/>
            <a:ext cx="4953255" cy="30735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6838" y="2820115"/>
            <a:ext cx="5073911" cy="3054507"/>
          </a:xfrm>
          <a:prstGeom prst="rect">
            <a:avLst/>
          </a:prstGeom>
        </p:spPr>
      </p:pic>
    </p:spTree>
    <p:extLst>
      <p:ext uri="{BB962C8B-B14F-4D97-AF65-F5344CB8AC3E}">
        <p14:creationId xmlns:p14="http://schemas.microsoft.com/office/powerpoint/2010/main" val="3035969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p:txBody>
          <a:bodyPr>
            <a:normAutofit/>
          </a:bodyPr>
          <a:lstStyle/>
          <a:p>
            <a:r>
              <a:rPr lang="en-IN" sz="4400" b="1" dirty="0">
                <a:solidFill>
                  <a:srgbClr val="000000"/>
                </a:solidFill>
                <a:effectLst/>
                <a:latin typeface="Times New Roman" panose="02020603050405020304" pitchFamily="18" charset="0"/>
                <a:ea typeface="Times New Roman" panose="02020603050405020304" pitchFamily="18" charset="0"/>
              </a:rPr>
              <a:t>Common Important Features:</a:t>
            </a:r>
            <a:br>
              <a:rPr lang="en-IN" sz="4400" dirty="0">
                <a:effectLst/>
                <a:latin typeface="Times New Roman" panose="02020603050405020304" pitchFamily="18" charset="0"/>
                <a:ea typeface="Times New Roman" panose="02020603050405020304" pitchFamily="18" charset="0"/>
              </a:rPr>
            </a:br>
            <a:endParaRPr lang="en-IN" sz="4400" dirty="0"/>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p:txBody>
          <a:bodyPr/>
          <a:lstStyle/>
          <a:p>
            <a:r>
              <a:rPr lang="en-IN" sz="1800" dirty="0">
                <a:effectLst/>
                <a:latin typeface="Times New Roman" panose="02020603050405020304" pitchFamily="18" charset="0"/>
                <a:ea typeface="Times New Roman" panose="02020603050405020304" pitchFamily="18" charset="0"/>
              </a:rPr>
              <a:t>Now, let us see which features are among the most important features for both </a:t>
            </a:r>
            <a:r>
              <a:rPr lang="en-IN" sz="1800" dirty="0" err="1">
                <a:effectLst/>
                <a:latin typeface="Times New Roman" panose="02020603050405020304" pitchFamily="18" charset="0"/>
                <a:ea typeface="Times New Roman" panose="02020603050405020304" pitchFamily="18" charset="0"/>
              </a:rPr>
              <a:t>XGBoost</a:t>
            </a:r>
            <a:r>
              <a:rPr lang="en-IN" sz="1800" dirty="0">
                <a:effectLst/>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endParaRPr lang="en-IN" dirty="0"/>
          </a:p>
        </p:txBody>
      </p:sp>
    </p:spTree>
    <p:extLst>
      <p:ext uri="{BB962C8B-B14F-4D97-AF65-F5344CB8AC3E}">
        <p14:creationId xmlns:p14="http://schemas.microsoft.com/office/powerpoint/2010/main" val="186983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Common Important Features:</a:t>
            </a:r>
            <a:br>
              <a:rPr lang="en-IN"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8200" y="1690688"/>
            <a:ext cx="10201275" cy="4519612"/>
          </a:xfrm>
          <a:prstGeom prst="rect">
            <a:avLst/>
          </a:prstGeom>
        </p:spPr>
      </p:pic>
    </p:spTree>
    <p:extLst>
      <p:ext uri="{BB962C8B-B14F-4D97-AF65-F5344CB8AC3E}">
        <p14:creationId xmlns:p14="http://schemas.microsoft.com/office/powerpoint/2010/main" val="1850650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501549" y="4924401"/>
            <a:ext cx="8769801" cy="933498"/>
          </a:xfrm>
          <a:prstGeom prst="rect">
            <a:avLst/>
          </a:prstGeom>
        </p:spPr>
      </p:pic>
    </p:spTree>
    <p:extLst>
      <p:ext uri="{BB962C8B-B14F-4D97-AF65-F5344CB8AC3E}">
        <p14:creationId xmlns:p14="http://schemas.microsoft.com/office/powerpoint/2010/main" val="299648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400" y="2527529"/>
            <a:ext cx="10439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Now, we will mention the feature name with a short description of its meaning.</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latin typeface="Times New Roman" panose="02020603050405020304" pitchFamily="18" charset="0"/>
                <a:cs typeface="Times New Roman" panose="02020603050405020304" pitchFamily="18" charset="0"/>
              </a:rPr>
              <a:t>datset</a:t>
            </a:r>
            <a:r>
              <a:rPr lang="en-IN" dirty="0">
                <a:latin typeface="Times New Roman" panose="02020603050405020304" pitchFamily="18" charset="0"/>
                <a:cs typeface="Times New Roman" panose="02020603050405020304" pitchFamily="18" charset="0"/>
              </a:rPr>
              <a:t> contains the data like, 'Id', '</a:t>
            </a:r>
            <a:r>
              <a:rPr lang="en-IN" dirty="0" err="1">
                <a:latin typeface="Times New Roman" panose="02020603050405020304" pitchFamily="18" charset="0"/>
                <a:cs typeface="Times New Roman" panose="02020603050405020304" pitchFamily="18" charset="0"/>
              </a:rPr>
              <a:t>MSSubClass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MSZoning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LotFrontage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LotArea</a:t>
            </a:r>
            <a:r>
              <a:rPr lang="en-IN" dirty="0">
                <a:latin typeface="Times New Roman" panose="02020603050405020304" pitchFamily="18" charset="0"/>
                <a:cs typeface="Times New Roman" panose="02020603050405020304" pitchFamily="18" charset="0"/>
              </a:rPr>
              <a:t>', 'Street', 'Alley', '</a:t>
            </a:r>
            <a:r>
              <a:rPr lang="en-IN" dirty="0" err="1">
                <a:latin typeface="Times New Roman" panose="02020603050405020304" pitchFamily="18" charset="0"/>
                <a:cs typeface="Times New Roman" panose="02020603050405020304" pitchFamily="18" charset="0"/>
              </a:rPr>
              <a:t>LotShape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LandContour</a:t>
            </a:r>
            <a:r>
              <a:rPr lang="en-IN" dirty="0">
                <a:latin typeface="Times New Roman" panose="02020603050405020304" pitchFamily="18" charset="0"/>
                <a:cs typeface="Times New Roman" panose="02020603050405020304" pitchFamily="18" charset="0"/>
              </a:rPr>
              <a:t>', 'Utilities', '</a:t>
            </a:r>
            <a:r>
              <a:rPr lang="en-IN" dirty="0" err="1">
                <a:latin typeface="Times New Roman" panose="02020603050405020304" pitchFamily="18" charset="0"/>
                <a:cs typeface="Times New Roman" panose="02020603050405020304" pitchFamily="18" charset="0"/>
              </a:rPr>
              <a:t>LotConfig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LandSlope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'Condition1', 'Condition2', '</a:t>
            </a:r>
            <a:r>
              <a:rPr lang="en-IN" dirty="0" err="1">
                <a:latin typeface="Times New Roman" panose="02020603050405020304" pitchFamily="18" charset="0"/>
                <a:cs typeface="Times New Roman" panose="02020603050405020304" pitchFamily="18" charset="0"/>
              </a:rPr>
              <a:t>BldgType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HouseStyle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OverallQual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OverallCond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YearBuilt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YearRemodAdd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RoofStyle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RoofMatl</a:t>
            </a:r>
            <a:r>
              <a:rPr lang="en-IN" dirty="0">
                <a:latin typeface="Times New Roman" panose="02020603050405020304" pitchFamily="18" charset="0"/>
                <a:cs typeface="Times New Roman" panose="02020603050405020304" pitchFamily="18" charset="0"/>
              </a:rPr>
              <a:t>', 'Exterior1st', 'Exterior2nd', '</a:t>
            </a:r>
            <a:r>
              <a:rPr lang="en-IN" dirty="0" err="1">
                <a:latin typeface="Times New Roman" panose="02020603050405020304" pitchFamily="18" charset="0"/>
                <a:cs typeface="Times New Roman" panose="02020603050405020304" pitchFamily="18" charset="0"/>
              </a:rPr>
              <a:t>MasVnrType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MasVnrArea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ExterQual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ExterCond</a:t>
            </a:r>
            <a:r>
              <a:rPr lang="en-IN" dirty="0">
                <a:latin typeface="Times New Roman" panose="02020603050405020304" pitchFamily="18" charset="0"/>
                <a:cs typeface="Times New Roman" panose="02020603050405020304" pitchFamily="18" charset="0"/>
              </a:rPr>
              <a:t>', 'Foundation', '</a:t>
            </a:r>
            <a:r>
              <a:rPr lang="en-IN" dirty="0" err="1">
                <a:latin typeface="Times New Roman" panose="02020603050405020304" pitchFamily="18" charset="0"/>
                <a:cs typeface="Times New Roman" panose="02020603050405020304" pitchFamily="18" charset="0"/>
              </a:rPr>
              <a:t>BsmtQual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BsmtExposure</a:t>
            </a:r>
            <a:r>
              <a:rPr lang="en-IN" dirty="0">
                <a:latin typeface="Times New Roman" panose="02020603050405020304" pitchFamily="18" charset="0"/>
                <a:cs typeface="Times New Roman" panose="02020603050405020304" pitchFamily="18" charset="0"/>
              </a:rPr>
              <a:t>', 'BsmtFinType1', 'BsmtFinSF1', 'BsmtFinType2', 'BsmtFinSF2', '</a:t>
            </a:r>
            <a:r>
              <a:rPr lang="en-IN" dirty="0" err="1">
                <a:latin typeface="Times New Roman" panose="02020603050405020304" pitchFamily="18" charset="0"/>
                <a:cs typeface="Times New Roman" panose="02020603050405020304" pitchFamily="18" charset="0"/>
              </a:rPr>
              <a:t>BsmtUnfSF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TotalBsmtSF</a:t>
            </a:r>
            <a:r>
              <a:rPr lang="en-IN" dirty="0">
                <a:latin typeface="Times New Roman" panose="02020603050405020304" pitchFamily="18" charset="0"/>
                <a:cs typeface="Times New Roman" panose="02020603050405020304" pitchFamily="18" charset="0"/>
              </a:rPr>
              <a:t>', 'Heating', '</a:t>
            </a:r>
            <a:r>
              <a:rPr lang="en-IN" dirty="0" err="1">
                <a:latin typeface="Times New Roman" panose="02020603050405020304" pitchFamily="18" charset="0"/>
                <a:cs typeface="Times New Roman" panose="02020603050405020304" pitchFamily="18" charset="0"/>
              </a:rPr>
              <a:t>HeatingQC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CentralAir</a:t>
            </a:r>
            <a:r>
              <a:rPr lang="en-IN" dirty="0">
                <a:latin typeface="Times New Roman" panose="02020603050405020304" pitchFamily="18" charset="0"/>
                <a:cs typeface="Times New Roman" panose="02020603050405020304" pitchFamily="18" charset="0"/>
              </a:rPr>
              <a:t>', 'Electrical', '1stFlrSF', '2ndFlrSF', '</a:t>
            </a:r>
            <a:r>
              <a:rPr lang="en-IN" dirty="0" err="1">
                <a:latin typeface="Times New Roman" panose="02020603050405020304" pitchFamily="18" charset="0"/>
                <a:cs typeface="Times New Roman" panose="02020603050405020304" pitchFamily="18" charset="0"/>
              </a:rPr>
              <a:t>LowQualFinSF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GrLivArea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BsmtFullBath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BsmtHalfBath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FullBath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HalfBath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BedroomAbvGr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KitchenAbvGr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KitchenQual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TotRmsAbvGrd</a:t>
            </a:r>
            <a:r>
              <a:rPr lang="en-IN" dirty="0">
                <a:latin typeface="Times New Roman" panose="02020603050405020304" pitchFamily="18" charset="0"/>
                <a:cs typeface="Times New Roman" panose="02020603050405020304" pitchFamily="18" charset="0"/>
              </a:rPr>
              <a:t>', 'Functional', 'Fireplaces', '</a:t>
            </a:r>
            <a:r>
              <a:rPr lang="en-IN" dirty="0" err="1">
                <a:latin typeface="Times New Roman" panose="02020603050405020304" pitchFamily="18" charset="0"/>
                <a:cs typeface="Times New Roman" panose="02020603050405020304" pitchFamily="18" charset="0"/>
              </a:rPr>
              <a:t>FireplaceQu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GarageYrBlt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GarageFinish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GarageCars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GarageArea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GarageQual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GarageCond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PavedDrive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WoodDeckSF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OpenPorchSF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EnclosedPorch</a:t>
            </a:r>
            <a:r>
              <a:rPr lang="en-IN" dirty="0">
                <a:latin typeface="Times New Roman" panose="02020603050405020304" pitchFamily="18" charset="0"/>
                <a:cs typeface="Times New Roman" panose="02020603050405020304" pitchFamily="18" charset="0"/>
              </a:rPr>
              <a:t>', '3SsnPorch', '</a:t>
            </a:r>
            <a:r>
              <a:rPr lang="en-IN" dirty="0" err="1">
                <a:latin typeface="Times New Roman" panose="02020603050405020304" pitchFamily="18" charset="0"/>
                <a:cs typeface="Times New Roman" panose="02020603050405020304" pitchFamily="18" charset="0"/>
              </a:rPr>
              <a:t>ScreenPorch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PoolArea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PoolQC</a:t>
            </a:r>
            <a:r>
              <a:rPr lang="en-IN" dirty="0">
                <a:latin typeface="Times New Roman" panose="02020603050405020304" pitchFamily="18" charset="0"/>
                <a:cs typeface="Times New Roman" panose="02020603050405020304" pitchFamily="18" charset="0"/>
              </a:rPr>
              <a:t>', 'Fence', '</a:t>
            </a:r>
            <a:r>
              <a:rPr lang="en-IN" dirty="0" err="1">
                <a:latin typeface="Times New Roman" panose="02020603050405020304" pitchFamily="18" charset="0"/>
                <a:cs typeface="Times New Roman" panose="02020603050405020304" pitchFamily="18" charset="0"/>
              </a:rPr>
              <a:t>MiscFeature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MiscVal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MoSold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YrSold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SaleCondition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SalePrice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78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5CF4-12E9-4447-8C36-E95154E9E854}"/>
              </a:ext>
            </a:extLst>
          </p:cNvPr>
          <p:cNvSpPr>
            <a:spLocks noGrp="1"/>
          </p:cNvSpPr>
          <p:nvPr>
            <p:ph type="ctrTitle"/>
          </p:nvPr>
        </p:nvSpPr>
        <p:spPr/>
        <p:txBody>
          <a:bodyPr>
            <a:normAutofit/>
          </a:bodyPr>
          <a:lstStyle/>
          <a:p>
            <a:r>
              <a:rPr lang="en-US" sz="6600" dirty="0">
                <a:latin typeface="Times New Roman" panose="02020603050405020304" pitchFamily="18" charset="0"/>
                <a:cs typeface="Times New Roman" panose="02020603050405020304" pitchFamily="18" charset="0"/>
              </a:rPr>
              <a:t>Visualization</a:t>
            </a:r>
            <a:endParaRPr lang="en-IN"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9B14F1-7562-4C25-860D-2F8F5743DCA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142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381124" y="1876425"/>
            <a:ext cx="9058275" cy="4616449"/>
          </a:xfrm>
        </p:spPr>
      </p:pic>
    </p:spTree>
    <p:extLst>
      <p:ext uri="{BB962C8B-B14F-4D97-AF65-F5344CB8AC3E}">
        <p14:creationId xmlns:p14="http://schemas.microsoft.com/office/powerpoint/2010/main" val="363376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Cat plot Distribution for Overall Qualification vs Sale Price(Target Variable)</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600" y="2239078"/>
            <a:ext cx="9658350" cy="4253797"/>
          </a:xfrm>
        </p:spPr>
      </p:pic>
    </p:spTree>
    <p:extLst>
      <p:ext uri="{BB962C8B-B14F-4D97-AF65-F5344CB8AC3E}">
        <p14:creationId xmlns:p14="http://schemas.microsoft.com/office/powerpoint/2010/main" val="3443244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1969</Words>
  <Application>Microsoft Office PowerPoint</Application>
  <PresentationFormat>Widescreen</PresentationFormat>
  <Paragraphs>259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HOUSING: PRICE PREDICTION</vt:lpstr>
      <vt:lpstr>Problem Statement</vt:lpstr>
      <vt:lpstr>EDA(Exploratory Data Analysis)</vt:lpstr>
      <vt:lpstr>Data Description</vt:lpstr>
      <vt:lpstr>Data frame Description:</vt:lpstr>
      <vt:lpstr>Target Variable </vt:lpstr>
      <vt:lpstr>Visualization</vt:lpstr>
      <vt:lpstr>Target Variable (Sale Price Distribution)</vt:lpstr>
      <vt:lpstr>Cat plot Distribution for Overall Qualification vs Sale Price(Target Variable)</vt:lpstr>
      <vt:lpstr>Column Dropped</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Jayasurya E</cp:lastModifiedBy>
  <cp:revision>11</cp:revision>
  <dcterms:created xsi:type="dcterms:W3CDTF">2021-07-08T14:55:42Z</dcterms:created>
  <dcterms:modified xsi:type="dcterms:W3CDTF">2021-07-08T17:39:27Z</dcterms:modified>
</cp:coreProperties>
</file>