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720" y="1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esktop\S.Ashok%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6"/>
  <c:pivotSource>
    <c:name>[S.Ashok excel.xlsx]Work Sheet!PivotTable2</c:name>
    <c:fmtId val="29"/>
  </c:pivotSource>
  <c:chart>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view3D>
      <c:perspective val="30"/>
    </c:view3D>
    <c:plotArea>
      <c:layout/>
      <c:bar3DChart>
        <c:barDir val="col"/>
        <c:grouping val="clustered"/>
        <c:ser>
          <c:idx val="0"/>
          <c:order val="0"/>
          <c:tx>
            <c:strRef>
              <c:f>'Work Sheet'!$B$3:$B$4</c:f>
              <c:strCache>
                <c:ptCount val="1"/>
                <c:pt idx="0">
                  <c:v>1</c:v>
                </c:pt>
              </c:strCache>
            </c:strRef>
          </c:tx>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133</c:v>
                </c:pt>
              </c:numCache>
            </c:numRef>
          </c:val>
        </c:ser>
        <c:ser>
          <c:idx val="1"/>
          <c:order val="1"/>
          <c:tx>
            <c:strRef>
              <c:f>'Work Sheet'!$C$3:$C$4</c:f>
              <c:strCache>
                <c:ptCount val="1"/>
                <c:pt idx="0">
                  <c:v>2</c:v>
                </c:pt>
              </c:strCache>
            </c:strRef>
          </c:tx>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496</c:v>
                </c:pt>
              </c:numCache>
            </c:numRef>
          </c:val>
        </c:ser>
        <c:ser>
          <c:idx val="2"/>
          <c:order val="2"/>
          <c:tx>
            <c:strRef>
              <c:f>'Work Sheet'!$D$3:$D$4</c:f>
              <c:strCache>
                <c:ptCount val="1"/>
                <c:pt idx="0">
                  <c:v>3</c:v>
                </c:pt>
              </c:strCache>
            </c:strRef>
          </c:tx>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2859</c:v>
                </c:pt>
              </c:numCache>
            </c:numRef>
          </c:val>
        </c:ser>
        <c:ser>
          <c:idx val="3"/>
          <c:order val="3"/>
          <c:tx>
            <c:strRef>
              <c:f>'Work Sheet'!$E$3:$E$4</c:f>
              <c:strCache>
                <c:ptCount val="1"/>
                <c:pt idx="0">
                  <c:v>4</c:v>
                </c:pt>
              </c:strCache>
            </c:strRef>
          </c:tx>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828</c:v>
                </c:pt>
              </c:numCache>
            </c:numRef>
          </c:val>
        </c:ser>
        <c:ser>
          <c:idx val="4"/>
          <c:order val="4"/>
          <c:tx>
            <c:strRef>
              <c:f>'Work Sheet'!$F$3:$F$4</c:f>
              <c:strCache>
                <c:ptCount val="1"/>
                <c:pt idx="0">
                  <c:v>5</c:v>
                </c:pt>
              </c:strCache>
            </c:strRef>
          </c:tx>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705</c:v>
                </c:pt>
              </c:numCache>
            </c:numRef>
          </c:val>
        </c:ser>
        <c:shape val="pyramid"/>
        <c:axId val="57735808"/>
        <c:axId val="58689792"/>
        <c:axId val="0"/>
      </c:bar3DChart>
      <c:catAx>
        <c:axId val="57735808"/>
        <c:scaling>
          <c:orientation val="minMax"/>
        </c:scaling>
        <c:axPos val="b"/>
        <c:tickLblPos val="nextTo"/>
        <c:crossAx val="58689792"/>
        <c:crosses val="autoZero"/>
        <c:auto val="1"/>
        <c:lblAlgn val="ctr"/>
        <c:lblOffset val="100"/>
      </c:catAx>
      <c:valAx>
        <c:axId val="58689792"/>
        <c:scaling>
          <c:orientation val="minMax"/>
        </c:scaling>
        <c:axPos val="l"/>
        <c:majorGridlines/>
        <c:numFmt formatCode="General" sourceLinked="1"/>
        <c:tickLblPos val="nextTo"/>
        <c:crossAx val="5773580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95400" y="3290233"/>
            <a:ext cx="9067800" cy="1938992"/>
          </a:xfrm>
          <a:prstGeom prst="rect">
            <a:avLst/>
          </a:prstGeom>
          <a:noFill/>
        </p:spPr>
        <p:txBody>
          <a:bodyPr wrap="square" rtlCol="0">
            <a:spAutoFit/>
          </a:bodyPr>
          <a:lstStyle/>
          <a:p>
            <a:r>
              <a:rPr lang="en-US" sz="2400" dirty="0"/>
              <a:t>STUDENT </a:t>
            </a:r>
            <a:r>
              <a:rPr lang="en-US" sz="2400" dirty="0" smtClean="0"/>
              <a:t>NAME</a:t>
            </a:r>
            <a:r>
              <a:rPr lang="en-US" sz="2400" dirty="0" smtClean="0"/>
              <a:t>: </a:t>
            </a:r>
            <a:r>
              <a:rPr lang="en-US" sz="2400" dirty="0" err="1" smtClean="0"/>
              <a:t>Jayasurya</a:t>
            </a:r>
            <a:r>
              <a:rPr lang="en-US" sz="2400" dirty="0" smtClean="0"/>
              <a:t> G                                                               </a:t>
            </a:r>
            <a:r>
              <a:rPr lang="en-US" sz="2400" dirty="0" smtClean="0"/>
              <a:t>REGISTER </a:t>
            </a:r>
            <a:r>
              <a:rPr lang="en-US" sz="2400" dirty="0"/>
              <a:t>NO: </a:t>
            </a:r>
            <a:r>
              <a:rPr lang="en-US" sz="2400" dirty="0" smtClean="0"/>
              <a:t>312203772/ 23C6EE8D9D990938EEA44B72982316C1</a:t>
            </a:r>
            <a:endParaRPr lang="en-US" sz="2400" dirty="0"/>
          </a:p>
          <a:p>
            <a:r>
              <a:rPr lang="en-US" sz="2400" dirty="0" smtClean="0"/>
              <a:t>DEPARTMMENT</a:t>
            </a:r>
            <a:r>
              <a:rPr lang="en-US" sz="2400" dirty="0"/>
              <a:t>: DEPARTMENT </a:t>
            </a:r>
            <a:r>
              <a:rPr lang="en-US" sz="2400" dirty="0" smtClean="0"/>
              <a:t>OF COMMERCE</a:t>
            </a:r>
            <a:endParaRPr lang="en-US" sz="2400" dirty="0"/>
          </a:p>
          <a:p>
            <a:r>
              <a:rPr lang="en-US" sz="2400" dirty="0" smtClean="0"/>
              <a:t>COLLEGE NAME: </a:t>
            </a:r>
            <a:r>
              <a:rPr lang="en-US" sz="2400" dirty="0"/>
              <a:t>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5" name="Chart 14"/>
          <p:cNvGraphicFramePr/>
          <p:nvPr/>
        </p:nvGraphicFramePr>
        <p:xfrm>
          <a:off x="1981200" y="2362200"/>
          <a:ext cx="5638800" cy="3429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371600" y="1371600"/>
            <a:ext cx="8458200" cy="4401205"/>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employee performance refers to how (or how poorly) an employee </a:t>
            </a:r>
            <a:r>
              <a:rPr lang="en-IN" sz="2800" dirty="0" err="1" smtClean="0">
                <a:latin typeface="Times New Roman" panose="02020603050405020304" pitchFamily="18" charset="0"/>
                <a:cs typeface="Times New Roman" panose="02020603050405020304" pitchFamily="18" charset="0"/>
              </a:rPr>
              <a:t>fulfills</a:t>
            </a:r>
            <a:r>
              <a:rPr lang="en-IN" sz="2800" dirty="0" smtClean="0">
                <a:latin typeface="Times New Roman" panose="02020603050405020304" pitchFamily="18" charset="0"/>
                <a:cs typeface="Times New Roman" panose="02020603050405020304" pitchFamily="18" charset="0"/>
              </a:rPr>
              <a:t> their duties and reaches their goal. </a:t>
            </a:r>
          </a:p>
          <a:p>
            <a:pPr marL="285750" indent="-285750"/>
            <a:endParaRPr lang="en-IN" sz="2800" dirty="0">
              <a:latin typeface="Times New Roman" panose="02020603050405020304" pitchFamily="18" charset="0"/>
              <a:cs typeface="Times New Roman" panose="02020603050405020304" pitchFamily="18" charset="0"/>
            </a:endParaRPr>
          </a:p>
          <a:p>
            <a:pPr marL="285750" indent="-285750"/>
            <a:endParaRPr lang="en-IN" sz="2800" smtClean="0">
              <a:latin typeface="Times New Roman" panose="02020603050405020304" pitchFamily="18" charset="0"/>
              <a:cs typeface="Times New Roman" panose="02020603050405020304" pitchFamily="18" charset="0"/>
            </a:endParaRPr>
          </a:p>
          <a:p>
            <a:pPr marL="285750" indent="-285750"/>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453</TotalTime>
  <Words>657</Words>
  <Application>Microsoft Office PowerPoint</Application>
  <PresentationFormat>Custom</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31</cp:revision>
  <dcterms:created xsi:type="dcterms:W3CDTF">2024-03-29T15:07:22Z</dcterms:created>
  <dcterms:modified xsi:type="dcterms:W3CDTF">2024-10-04T08:54:12Z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