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59" r:id="rId5"/>
    <p:sldId id="265" r:id="rId6"/>
    <p:sldId id="258" r:id="rId7"/>
    <p:sldId id="266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CAA59F-7538-48CE-AB98-96ED3887E42A}" v="5" dt="2023-11-21T20:03:49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32" autoAdjust="0"/>
    <p:restoredTop sz="94660"/>
  </p:normalViewPr>
  <p:slideViewPr>
    <p:cSldViewPr snapToGrid="0">
      <p:cViewPr varScale="1">
        <p:scale>
          <a:sx n="64" d="100"/>
          <a:sy n="64" d="100"/>
        </p:scale>
        <p:origin x="79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suryan Mutyala" userId="a1164b367f832a3f" providerId="LiveId" clId="{38CAA59F-7538-48CE-AB98-96ED3887E42A}"/>
    <pc:docChg chg="undo custSel addSld delSld modSld sldOrd">
      <pc:chgData name="Jayasuryan Mutyala" userId="a1164b367f832a3f" providerId="LiveId" clId="{38CAA59F-7538-48CE-AB98-96ED3887E42A}" dt="2023-11-22T03:15:29.137" v="4373" actId="1036"/>
      <pc:docMkLst>
        <pc:docMk/>
      </pc:docMkLst>
      <pc:sldChg chg="modSp mod">
        <pc:chgData name="Jayasuryan Mutyala" userId="a1164b367f832a3f" providerId="LiveId" clId="{38CAA59F-7538-48CE-AB98-96ED3887E42A}" dt="2023-11-21T20:05:12.790" v="3299" actId="20577"/>
        <pc:sldMkLst>
          <pc:docMk/>
          <pc:sldMk cId="2730203358" sldId="256"/>
        </pc:sldMkLst>
        <pc:spChg chg="mod">
          <ac:chgData name="Jayasuryan Mutyala" userId="a1164b367f832a3f" providerId="LiveId" clId="{38CAA59F-7538-48CE-AB98-96ED3887E42A}" dt="2023-11-21T20:05:12.790" v="3299" actId="20577"/>
          <ac:spMkLst>
            <pc:docMk/>
            <pc:sldMk cId="2730203358" sldId="256"/>
            <ac:spMk id="2" creationId="{50E3D66A-910A-5D57-B956-BD475A73FB11}"/>
          </ac:spMkLst>
        </pc:spChg>
        <pc:spChg chg="mod">
          <ac:chgData name="Jayasuryan Mutyala" userId="a1164b367f832a3f" providerId="LiveId" clId="{38CAA59F-7538-48CE-AB98-96ED3887E42A}" dt="2023-11-19T20:36:36.806" v="5" actId="20577"/>
          <ac:spMkLst>
            <pc:docMk/>
            <pc:sldMk cId="2730203358" sldId="256"/>
            <ac:spMk id="3" creationId="{317CC980-AB61-A5A5-2E5C-BD35B58F1E70}"/>
          </ac:spMkLst>
        </pc:spChg>
      </pc:sldChg>
      <pc:sldChg chg="modSp mod ord">
        <pc:chgData name="Jayasuryan Mutyala" userId="a1164b367f832a3f" providerId="LiveId" clId="{38CAA59F-7538-48CE-AB98-96ED3887E42A}" dt="2023-11-22T03:07:11.442" v="4328" actId="20577"/>
        <pc:sldMkLst>
          <pc:docMk/>
          <pc:sldMk cId="3705005446" sldId="257"/>
        </pc:sldMkLst>
        <pc:spChg chg="mod">
          <ac:chgData name="Jayasuryan Mutyala" userId="a1164b367f832a3f" providerId="LiveId" clId="{38CAA59F-7538-48CE-AB98-96ED3887E42A}" dt="2023-11-22T03:07:11.442" v="4328" actId="20577"/>
          <ac:spMkLst>
            <pc:docMk/>
            <pc:sldMk cId="3705005446" sldId="257"/>
            <ac:spMk id="3" creationId="{EEDD1C7D-1EC9-41B3-FF1D-8FFF8FFEDD3A}"/>
          </ac:spMkLst>
        </pc:spChg>
      </pc:sldChg>
      <pc:sldChg chg="modSp mod">
        <pc:chgData name="Jayasuryan Mutyala" userId="a1164b367f832a3f" providerId="LiveId" clId="{38CAA59F-7538-48CE-AB98-96ED3887E42A}" dt="2023-11-22T03:09:54.363" v="4342" actId="20577"/>
        <pc:sldMkLst>
          <pc:docMk/>
          <pc:sldMk cId="746598417" sldId="258"/>
        </pc:sldMkLst>
        <pc:spChg chg="mod">
          <ac:chgData name="Jayasuryan Mutyala" userId="a1164b367f832a3f" providerId="LiveId" clId="{38CAA59F-7538-48CE-AB98-96ED3887E42A}" dt="2023-11-22T03:09:54.363" v="4342" actId="20577"/>
          <ac:spMkLst>
            <pc:docMk/>
            <pc:sldMk cId="746598417" sldId="258"/>
            <ac:spMk id="3" creationId="{FD9A30F8-C73E-9F6F-6D1E-9F8682359703}"/>
          </ac:spMkLst>
        </pc:spChg>
      </pc:sldChg>
      <pc:sldChg chg="modSp mod ord">
        <pc:chgData name="Jayasuryan Mutyala" userId="a1164b367f832a3f" providerId="LiveId" clId="{38CAA59F-7538-48CE-AB98-96ED3887E42A}" dt="2023-11-22T00:51:30.430" v="4060" actId="20577"/>
        <pc:sldMkLst>
          <pc:docMk/>
          <pc:sldMk cId="2441843232" sldId="259"/>
        </pc:sldMkLst>
        <pc:spChg chg="mod">
          <ac:chgData name="Jayasuryan Mutyala" userId="a1164b367f832a3f" providerId="LiveId" clId="{38CAA59F-7538-48CE-AB98-96ED3887E42A}" dt="2023-11-22T00:51:30.430" v="4060" actId="20577"/>
          <ac:spMkLst>
            <pc:docMk/>
            <pc:sldMk cId="2441843232" sldId="259"/>
            <ac:spMk id="3" creationId="{2C4327D5-0E66-78C4-F25A-51E3E32EA1C3}"/>
          </ac:spMkLst>
        </pc:spChg>
      </pc:sldChg>
      <pc:sldChg chg="addSp delSp modSp mod ord">
        <pc:chgData name="Jayasuryan Mutyala" userId="a1164b367f832a3f" providerId="LiveId" clId="{38CAA59F-7538-48CE-AB98-96ED3887E42A}" dt="2023-11-22T00:45:24.205" v="3916" actId="27309"/>
        <pc:sldMkLst>
          <pc:docMk/>
          <pc:sldMk cId="4041597398" sldId="260"/>
        </pc:sldMkLst>
        <pc:spChg chg="mod">
          <ac:chgData name="Jayasuryan Mutyala" userId="a1164b367f832a3f" providerId="LiveId" clId="{38CAA59F-7538-48CE-AB98-96ED3887E42A}" dt="2023-11-22T00:45:06.819" v="3914" actId="20577"/>
          <ac:spMkLst>
            <pc:docMk/>
            <pc:sldMk cId="4041597398" sldId="260"/>
            <ac:spMk id="3" creationId="{2E0C0972-53D5-BBF9-F0E7-A73A983F478E}"/>
          </ac:spMkLst>
        </pc:spChg>
        <pc:graphicFrameChg chg="add del modGraphic">
          <ac:chgData name="Jayasuryan Mutyala" userId="a1164b367f832a3f" providerId="LiveId" clId="{38CAA59F-7538-48CE-AB98-96ED3887E42A}" dt="2023-11-22T00:45:24.205" v="3916" actId="27309"/>
          <ac:graphicFrameMkLst>
            <pc:docMk/>
            <pc:sldMk cId="4041597398" sldId="260"/>
            <ac:graphicFrameMk id="5" creationId="{1E754F57-F09F-8AF7-7643-81ACDE41C87D}"/>
          </ac:graphicFrameMkLst>
        </pc:graphicFrameChg>
      </pc:sldChg>
      <pc:sldChg chg="del ord">
        <pc:chgData name="Jayasuryan Mutyala" userId="a1164b367f832a3f" providerId="LiveId" clId="{38CAA59F-7538-48CE-AB98-96ED3887E42A}" dt="2023-11-21T18:46:27.954" v="607" actId="47"/>
        <pc:sldMkLst>
          <pc:docMk/>
          <pc:sldMk cId="3991773774" sldId="262"/>
        </pc:sldMkLst>
      </pc:sldChg>
      <pc:sldChg chg="modSp mod">
        <pc:chgData name="Jayasuryan Mutyala" userId="a1164b367f832a3f" providerId="LiveId" clId="{38CAA59F-7538-48CE-AB98-96ED3887E42A}" dt="2023-11-22T01:42:44.921" v="4281" actId="20577"/>
        <pc:sldMkLst>
          <pc:docMk/>
          <pc:sldMk cId="200989711" sldId="263"/>
        </pc:sldMkLst>
        <pc:spChg chg="mod">
          <ac:chgData name="Jayasuryan Mutyala" userId="a1164b367f832a3f" providerId="LiveId" clId="{38CAA59F-7538-48CE-AB98-96ED3887E42A}" dt="2023-11-22T01:42:44.921" v="4281" actId="20577"/>
          <ac:spMkLst>
            <pc:docMk/>
            <pc:sldMk cId="200989711" sldId="263"/>
            <ac:spMk id="3" creationId="{BB5A36E2-40A2-34F9-B100-F8971667118A}"/>
          </ac:spMkLst>
        </pc:spChg>
      </pc:sldChg>
      <pc:sldChg chg="modSp mod">
        <pc:chgData name="Jayasuryan Mutyala" userId="a1164b367f832a3f" providerId="LiveId" clId="{38CAA59F-7538-48CE-AB98-96ED3887E42A}" dt="2023-11-22T03:12:23.881" v="4372" actId="20577"/>
        <pc:sldMkLst>
          <pc:docMk/>
          <pc:sldMk cId="3413938522" sldId="264"/>
        </pc:sldMkLst>
        <pc:spChg chg="mod">
          <ac:chgData name="Jayasuryan Mutyala" userId="a1164b367f832a3f" providerId="LiveId" clId="{38CAA59F-7538-48CE-AB98-96ED3887E42A}" dt="2023-11-19T20:36:51.208" v="23" actId="20577"/>
          <ac:spMkLst>
            <pc:docMk/>
            <pc:sldMk cId="3413938522" sldId="264"/>
            <ac:spMk id="2" creationId="{4C41475C-A6C1-9C2E-B6BD-64165C5F5E94}"/>
          </ac:spMkLst>
        </pc:spChg>
        <pc:spChg chg="mod">
          <ac:chgData name="Jayasuryan Mutyala" userId="a1164b367f832a3f" providerId="LiveId" clId="{38CAA59F-7538-48CE-AB98-96ED3887E42A}" dt="2023-11-22T03:12:23.881" v="4372" actId="20577"/>
          <ac:spMkLst>
            <pc:docMk/>
            <pc:sldMk cId="3413938522" sldId="264"/>
            <ac:spMk id="3" creationId="{33AD42E3-A8D8-6858-518F-F262C3BFF3B0}"/>
          </ac:spMkLst>
        </pc:spChg>
      </pc:sldChg>
      <pc:sldChg chg="addSp delSp modSp new mod">
        <pc:chgData name="Jayasuryan Mutyala" userId="a1164b367f832a3f" providerId="LiveId" clId="{38CAA59F-7538-48CE-AB98-96ED3887E42A}" dt="2023-11-22T00:37:32.098" v="3763" actId="20577"/>
        <pc:sldMkLst>
          <pc:docMk/>
          <pc:sldMk cId="1498428031" sldId="265"/>
        </pc:sldMkLst>
        <pc:spChg chg="mod">
          <ac:chgData name="Jayasuryan Mutyala" userId="a1164b367f832a3f" providerId="LiveId" clId="{38CAA59F-7538-48CE-AB98-96ED3887E42A}" dt="2023-11-21T18:39:23.583" v="352" actId="20577"/>
          <ac:spMkLst>
            <pc:docMk/>
            <pc:sldMk cId="1498428031" sldId="265"/>
            <ac:spMk id="2" creationId="{0E54AF0D-1A39-2C79-789D-635BA39325F5}"/>
          </ac:spMkLst>
        </pc:spChg>
        <pc:spChg chg="del">
          <ac:chgData name="Jayasuryan Mutyala" userId="a1164b367f832a3f" providerId="LiveId" clId="{38CAA59F-7538-48CE-AB98-96ED3887E42A}" dt="2023-11-21T18:39:25.262" v="353" actId="22"/>
          <ac:spMkLst>
            <pc:docMk/>
            <pc:sldMk cId="1498428031" sldId="265"/>
            <ac:spMk id="3" creationId="{004DC3CC-12A0-F511-4300-FE20982CACD2}"/>
          </ac:spMkLst>
        </pc:spChg>
        <pc:spChg chg="add mod">
          <ac:chgData name="Jayasuryan Mutyala" userId="a1164b367f832a3f" providerId="LiveId" clId="{38CAA59F-7538-48CE-AB98-96ED3887E42A}" dt="2023-11-22T00:37:32.098" v="3763" actId="20577"/>
          <ac:spMkLst>
            <pc:docMk/>
            <pc:sldMk cId="1498428031" sldId="265"/>
            <ac:spMk id="7" creationId="{010CF5FA-F606-CF5A-FA42-AA895BD141BE}"/>
          </ac:spMkLst>
        </pc:spChg>
        <pc:picChg chg="add del mod ord">
          <ac:chgData name="Jayasuryan Mutyala" userId="a1164b367f832a3f" providerId="LiveId" clId="{38CAA59F-7538-48CE-AB98-96ED3887E42A}" dt="2023-11-21T18:40:21.732" v="361" actId="478"/>
          <ac:picMkLst>
            <pc:docMk/>
            <pc:sldMk cId="1498428031" sldId="265"/>
            <ac:picMk id="5" creationId="{65F90988-9A9C-40E6-1005-FF1398F4AA8A}"/>
          </ac:picMkLst>
        </pc:picChg>
        <pc:picChg chg="add mod">
          <ac:chgData name="Jayasuryan Mutyala" userId="a1164b367f832a3f" providerId="LiveId" clId="{38CAA59F-7538-48CE-AB98-96ED3887E42A}" dt="2023-11-21T18:40:44.201" v="396" actId="1076"/>
          <ac:picMkLst>
            <pc:docMk/>
            <pc:sldMk cId="1498428031" sldId="265"/>
            <ac:picMk id="9" creationId="{CAF83997-73DD-2035-734E-E852E6C39358}"/>
          </ac:picMkLst>
        </pc:picChg>
      </pc:sldChg>
      <pc:sldChg chg="addSp delSp modSp new mod">
        <pc:chgData name="Jayasuryan Mutyala" userId="a1164b367f832a3f" providerId="LiveId" clId="{38CAA59F-7538-48CE-AB98-96ED3887E42A}" dt="2023-11-22T00:59:10.037" v="4092" actId="33524"/>
        <pc:sldMkLst>
          <pc:docMk/>
          <pc:sldMk cId="1626117948" sldId="266"/>
        </pc:sldMkLst>
        <pc:spChg chg="mod">
          <ac:chgData name="Jayasuryan Mutyala" userId="a1164b367f832a3f" providerId="LiveId" clId="{38CAA59F-7538-48CE-AB98-96ED3887E42A}" dt="2023-11-21T18:56:25.728" v="633" actId="20577"/>
          <ac:spMkLst>
            <pc:docMk/>
            <pc:sldMk cId="1626117948" sldId="266"/>
            <ac:spMk id="2" creationId="{1F33D5C7-D619-5255-CFEC-C6737C584DC8}"/>
          </ac:spMkLst>
        </pc:spChg>
        <pc:spChg chg="mod">
          <ac:chgData name="Jayasuryan Mutyala" userId="a1164b367f832a3f" providerId="LiveId" clId="{38CAA59F-7538-48CE-AB98-96ED3887E42A}" dt="2023-11-22T00:59:10.037" v="4092" actId="33524"/>
          <ac:spMkLst>
            <pc:docMk/>
            <pc:sldMk cId="1626117948" sldId="266"/>
            <ac:spMk id="3" creationId="{C9F8F7A5-CDF0-C23C-0E6A-5568CDD35EC4}"/>
          </ac:spMkLst>
        </pc:spChg>
        <pc:picChg chg="add del mod">
          <ac:chgData name="Jayasuryan Mutyala" userId="a1164b367f832a3f" providerId="LiveId" clId="{38CAA59F-7538-48CE-AB98-96ED3887E42A}" dt="2023-11-21T19:09:40.222" v="1335" actId="21"/>
          <ac:picMkLst>
            <pc:docMk/>
            <pc:sldMk cId="1626117948" sldId="266"/>
            <ac:picMk id="5" creationId="{F319D285-C670-9211-D925-EBD213BBEE9E}"/>
          </ac:picMkLst>
        </pc:picChg>
        <pc:picChg chg="add mod">
          <ac:chgData name="Jayasuryan Mutyala" userId="a1164b367f832a3f" providerId="LiveId" clId="{38CAA59F-7538-48CE-AB98-96ED3887E42A}" dt="2023-11-21T19:21:56.021" v="1542" actId="1076"/>
          <ac:picMkLst>
            <pc:docMk/>
            <pc:sldMk cId="1626117948" sldId="266"/>
            <ac:picMk id="7" creationId="{8F3B62D5-00CD-FF61-BFDC-BAEA37992C76}"/>
          </ac:picMkLst>
        </pc:picChg>
      </pc:sldChg>
      <pc:sldChg chg="addSp modSp new mod">
        <pc:chgData name="Jayasuryan Mutyala" userId="a1164b367f832a3f" providerId="LiveId" clId="{38CAA59F-7538-48CE-AB98-96ED3887E42A}" dt="2023-11-22T01:39:40.482" v="4199" actId="1035"/>
        <pc:sldMkLst>
          <pc:docMk/>
          <pc:sldMk cId="204232400" sldId="267"/>
        </pc:sldMkLst>
        <pc:spChg chg="mod">
          <ac:chgData name="Jayasuryan Mutyala" userId="a1164b367f832a3f" providerId="LiveId" clId="{38CAA59F-7538-48CE-AB98-96ED3887E42A}" dt="2023-11-21T19:28:01.684" v="1732" actId="20577"/>
          <ac:spMkLst>
            <pc:docMk/>
            <pc:sldMk cId="204232400" sldId="267"/>
            <ac:spMk id="2" creationId="{EA88DC4B-5FA7-B927-24F4-9BC14DD73B0D}"/>
          </ac:spMkLst>
        </pc:spChg>
        <pc:spChg chg="mod">
          <ac:chgData name="Jayasuryan Mutyala" userId="a1164b367f832a3f" providerId="LiveId" clId="{38CAA59F-7538-48CE-AB98-96ED3887E42A}" dt="2023-11-21T19:31:00.305" v="1777" actId="5793"/>
          <ac:spMkLst>
            <pc:docMk/>
            <pc:sldMk cId="204232400" sldId="267"/>
            <ac:spMk id="3" creationId="{79BDB31F-911B-A538-DB0E-99998CFCB9E8}"/>
          </ac:spMkLst>
        </pc:spChg>
        <pc:picChg chg="add mod">
          <ac:chgData name="Jayasuryan Mutyala" userId="a1164b367f832a3f" providerId="LiveId" clId="{38CAA59F-7538-48CE-AB98-96ED3887E42A}" dt="2023-11-22T01:39:40.482" v="4199" actId="1035"/>
          <ac:picMkLst>
            <pc:docMk/>
            <pc:sldMk cId="204232400" sldId="267"/>
            <ac:picMk id="5" creationId="{EDAAFA28-7B28-0988-5193-ADD0AF09FF8F}"/>
          </ac:picMkLst>
        </pc:picChg>
      </pc:sldChg>
      <pc:sldChg chg="addSp delSp modSp new mod">
        <pc:chgData name="Jayasuryan Mutyala" userId="a1164b367f832a3f" providerId="LiveId" clId="{38CAA59F-7538-48CE-AB98-96ED3887E42A}" dt="2023-11-21T19:31:59.364" v="1817" actId="1076"/>
        <pc:sldMkLst>
          <pc:docMk/>
          <pc:sldMk cId="3624766164" sldId="268"/>
        </pc:sldMkLst>
        <pc:spChg chg="mod">
          <ac:chgData name="Jayasuryan Mutyala" userId="a1164b367f832a3f" providerId="LiveId" clId="{38CAA59F-7538-48CE-AB98-96ED3887E42A}" dt="2023-11-21T19:31:44.640" v="1815" actId="20577"/>
          <ac:spMkLst>
            <pc:docMk/>
            <pc:sldMk cId="3624766164" sldId="268"/>
            <ac:spMk id="2" creationId="{0D99FDF6-6F7D-8690-23BD-7ACF8BA56D2D}"/>
          </ac:spMkLst>
        </pc:spChg>
        <pc:spChg chg="del">
          <ac:chgData name="Jayasuryan Mutyala" userId="a1164b367f832a3f" providerId="LiveId" clId="{38CAA59F-7538-48CE-AB98-96ED3887E42A}" dt="2023-11-21T19:31:56.376" v="1816" actId="22"/>
          <ac:spMkLst>
            <pc:docMk/>
            <pc:sldMk cId="3624766164" sldId="268"/>
            <ac:spMk id="3" creationId="{95D314C4-0BFB-2E86-D187-3BF2BDEA118D}"/>
          </ac:spMkLst>
        </pc:spChg>
        <pc:picChg chg="add mod ord">
          <ac:chgData name="Jayasuryan Mutyala" userId="a1164b367f832a3f" providerId="LiveId" clId="{38CAA59F-7538-48CE-AB98-96ED3887E42A}" dt="2023-11-21T19:31:59.364" v="1817" actId="1076"/>
          <ac:picMkLst>
            <pc:docMk/>
            <pc:sldMk cId="3624766164" sldId="268"/>
            <ac:picMk id="5" creationId="{C0CAA36B-AD04-CF1D-C31F-54493315E644}"/>
          </ac:picMkLst>
        </pc:picChg>
      </pc:sldChg>
      <pc:sldChg chg="addSp delSp modSp new mod">
        <pc:chgData name="Jayasuryan Mutyala" userId="a1164b367f832a3f" providerId="LiveId" clId="{38CAA59F-7538-48CE-AB98-96ED3887E42A}" dt="2023-11-22T03:15:29.137" v="4373" actId="1036"/>
        <pc:sldMkLst>
          <pc:docMk/>
          <pc:sldMk cId="1632114427" sldId="269"/>
        </pc:sldMkLst>
        <pc:spChg chg="mod">
          <ac:chgData name="Jayasuryan Mutyala" userId="a1164b367f832a3f" providerId="LiveId" clId="{38CAA59F-7538-48CE-AB98-96ED3887E42A}" dt="2023-11-21T19:32:11.401" v="1832" actId="20577"/>
          <ac:spMkLst>
            <pc:docMk/>
            <pc:sldMk cId="1632114427" sldId="269"/>
            <ac:spMk id="2" creationId="{D9D1F05C-2BD8-5342-BE4A-8FD306A6B844}"/>
          </ac:spMkLst>
        </pc:spChg>
        <pc:spChg chg="del">
          <ac:chgData name="Jayasuryan Mutyala" userId="a1164b367f832a3f" providerId="LiveId" clId="{38CAA59F-7538-48CE-AB98-96ED3887E42A}" dt="2023-11-21T19:32:56.752" v="1833" actId="22"/>
          <ac:spMkLst>
            <pc:docMk/>
            <pc:sldMk cId="1632114427" sldId="269"/>
            <ac:spMk id="3" creationId="{ADED4E43-710B-0E65-1137-5FDEB8CB452F}"/>
          </ac:spMkLst>
        </pc:spChg>
        <pc:spChg chg="add del mod">
          <ac:chgData name="Jayasuryan Mutyala" userId="a1164b367f832a3f" providerId="LiveId" clId="{38CAA59F-7538-48CE-AB98-96ED3887E42A}" dt="2023-11-21T19:33:43.536" v="1836" actId="22"/>
          <ac:spMkLst>
            <pc:docMk/>
            <pc:sldMk cId="1632114427" sldId="269"/>
            <ac:spMk id="7" creationId="{7F2F6D30-1D94-4D8A-83E5-D47988EA55E8}"/>
          </ac:spMkLst>
        </pc:spChg>
        <pc:picChg chg="add del mod ord">
          <ac:chgData name="Jayasuryan Mutyala" userId="a1164b367f832a3f" providerId="LiveId" clId="{38CAA59F-7538-48CE-AB98-96ED3887E42A}" dt="2023-11-21T19:33:04.379" v="1835" actId="478"/>
          <ac:picMkLst>
            <pc:docMk/>
            <pc:sldMk cId="1632114427" sldId="269"/>
            <ac:picMk id="5" creationId="{20668D68-935A-85B3-92E5-06CE70D187F3}"/>
          </ac:picMkLst>
        </pc:picChg>
        <pc:picChg chg="add mod ord">
          <ac:chgData name="Jayasuryan Mutyala" userId="a1164b367f832a3f" providerId="LiveId" clId="{38CAA59F-7538-48CE-AB98-96ED3887E42A}" dt="2023-11-21T19:37:12.568" v="1925" actId="14100"/>
          <ac:picMkLst>
            <pc:docMk/>
            <pc:sldMk cId="1632114427" sldId="269"/>
            <ac:picMk id="9" creationId="{12C0D020-5863-0F0E-4ABF-39DA7121B337}"/>
          </ac:picMkLst>
        </pc:picChg>
        <pc:picChg chg="add mod">
          <ac:chgData name="Jayasuryan Mutyala" userId="a1164b367f832a3f" providerId="LiveId" clId="{38CAA59F-7538-48CE-AB98-96ED3887E42A}" dt="2023-11-22T03:15:29.137" v="4373" actId="1036"/>
          <ac:picMkLst>
            <pc:docMk/>
            <pc:sldMk cId="1632114427" sldId="269"/>
            <ac:picMk id="11" creationId="{CA437CBF-E4BF-7CB8-01C3-02D93F5A4D66}"/>
          </ac:picMkLst>
        </pc:picChg>
      </pc:sldChg>
      <pc:sldChg chg="addSp modSp new mod">
        <pc:chgData name="Jayasuryan Mutyala" userId="a1164b367f832a3f" providerId="LiveId" clId="{38CAA59F-7538-48CE-AB98-96ED3887E42A}" dt="2023-11-22T02:21:18.323" v="4283" actId="1036"/>
        <pc:sldMkLst>
          <pc:docMk/>
          <pc:sldMk cId="2486232052" sldId="270"/>
        </pc:sldMkLst>
        <pc:spChg chg="mod">
          <ac:chgData name="Jayasuryan Mutyala" userId="a1164b367f832a3f" providerId="LiveId" clId="{38CAA59F-7538-48CE-AB98-96ED3887E42A}" dt="2023-11-21T19:34:44.238" v="1843" actId="20577"/>
          <ac:spMkLst>
            <pc:docMk/>
            <pc:sldMk cId="2486232052" sldId="270"/>
            <ac:spMk id="2" creationId="{EF04B837-8C5D-4337-B7F9-2E60E91293DC}"/>
          </ac:spMkLst>
        </pc:spChg>
        <pc:spChg chg="mod">
          <ac:chgData name="Jayasuryan Mutyala" userId="a1164b367f832a3f" providerId="LiveId" clId="{38CAA59F-7538-48CE-AB98-96ED3887E42A}" dt="2023-11-21T19:34:54.281" v="1871" actId="5793"/>
          <ac:spMkLst>
            <pc:docMk/>
            <pc:sldMk cId="2486232052" sldId="270"/>
            <ac:spMk id="3" creationId="{69B189CE-821F-550F-43B1-E3D4A2D8A32E}"/>
          </ac:spMkLst>
        </pc:spChg>
        <pc:picChg chg="add mod">
          <ac:chgData name="Jayasuryan Mutyala" userId="a1164b367f832a3f" providerId="LiveId" clId="{38CAA59F-7538-48CE-AB98-96ED3887E42A}" dt="2023-11-22T02:21:18.323" v="4283" actId="1036"/>
          <ac:picMkLst>
            <pc:docMk/>
            <pc:sldMk cId="2486232052" sldId="270"/>
            <ac:picMk id="5" creationId="{E2B37A8F-5AE8-5D10-B490-6526CC0A5907}"/>
          </ac:picMkLst>
        </pc:picChg>
      </pc:sldChg>
      <pc:sldChg chg="addSp delSp modSp new mod">
        <pc:chgData name="Jayasuryan Mutyala" userId="a1164b367f832a3f" providerId="LiveId" clId="{38CAA59F-7538-48CE-AB98-96ED3887E42A}" dt="2023-11-21T19:35:43.322" v="1902" actId="1076"/>
        <pc:sldMkLst>
          <pc:docMk/>
          <pc:sldMk cId="476516568" sldId="271"/>
        </pc:sldMkLst>
        <pc:spChg chg="mod">
          <ac:chgData name="Jayasuryan Mutyala" userId="a1164b367f832a3f" providerId="LiveId" clId="{38CAA59F-7538-48CE-AB98-96ED3887E42A}" dt="2023-11-21T19:35:27.931" v="1900" actId="20577"/>
          <ac:spMkLst>
            <pc:docMk/>
            <pc:sldMk cId="476516568" sldId="271"/>
            <ac:spMk id="2" creationId="{F0320370-0B0F-9530-A8C2-903083F59608}"/>
          </ac:spMkLst>
        </pc:spChg>
        <pc:spChg chg="del">
          <ac:chgData name="Jayasuryan Mutyala" userId="a1164b367f832a3f" providerId="LiveId" clId="{38CAA59F-7538-48CE-AB98-96ED3887E42A}" dt="2023-11-21T19:35:40.068" v="1901" actId="22"/>
          <ac:spMkLst>
            <pc:docMk/>
            <pc:sldMk cId="476516568" sldId="271"/>
            <ac:spMk id="3" creationId="{256584B5-5A66-B4C4-A1C8-FAFAAB6A66AC}"/>
          </ac:spMkLst>
        </pc:spChg>
        <pc:picChg chg="add mod ord">
          <ac:chgData name="Jayasuryan Mutyala" userId="a1164b367f832a3f" providerId="LiveId" clId="{38CAA59F-7538-48CE-AB98-96ED3887E42A}" dt="2023-11-21T19:35:43.322" v="1902" actId="1076"/>
          <ac:picMkLst>
            <pc:docMk/>
            <pc:sldMk cId="476516568" sldId="271"/>
            <ac:picMk id="5" creationId="{C7C91521-FF47-8DCE-4CAB-9CA1EF3306C8}"/>
          </ac:picMkLst>
        </pc:picChg>
      </pc:sldChg>
      <pc:sldChg chg="addSp delSp modSp new mod">
        <pc:chgData name="Jayasuryan Mutyala" userId="a1164b367f832a3f" providerId="LiveId" clId="{38CAA59F-7538-48CE-AB98-96ED3887E42A}" dt="2023-11-21T19:36:52.288" v="1921" actId="14100"/>
        <pc:sldMkLst>
          <pc:docMk/>
          <pc:sldMk cId="671526114" sldId="272"/>
        </pc:sldMkLst>
        <pc:spChg chg="mod">
          <ac:chgData name="Jayasuryan Mutyala" userId="a1164b367f832a3f" providerId="LiveId" clId="{38CAA59F-7538-48CE-AB98-96ED3887E42A}" dt="2023-11-21T19:35:52.853" v="1915" actId="20577"/>
          <ac:spMkLst>
            <pc:docMk/>
            <pc:sldMk cId="671526114" sldId="272"/>
            <ac:spMk id="2" creationId="{B98855C4-39C3-73A4-879A-1F85F623613A}"/>
          </ac:spMkLst>
        </pc:spChg>
        <pc:spChg chg="del">
          <ac:chgData name="Jayasuryan Mutyala" userId="a1164b367f832a3f" providerId="LiveId" clId="{38CAA59F-7538-48CE-AB98-96ED3887E42A}" dt="2023-11-21T19:36:19.132" v="1916" actId="22"/>
          <ac:spMkLst>
            <pc:docMk/>
            <pc:sldMk cId="671526114" sldId="272"/>
            <ac:spMk id="3" creationId="{9A8AFACA-9A18-DD20-6BDC-BF78A256ED67}"/>
          </ac:spMkLst>
        </pc:spChg>
        <pc:picChg chg="add mod ord">
          <ac:chgData name="Jayasuryan Mutyala" userId="a1164b367f832a3f" providerId="LiveId" clId="{38CAA59F-7538-48CE-AB98-96ED3887E42A}" dt="2023-11-21T19:36:52.288" v="1921" actId="14100"/>
          <ac:picMkLst>
            <pc:docMk/>
            <pc:sldMk cId="671526114" sldId="272"/>
            <ac:picMk id="5" creationId="{96819632-0AF1-F4F2-290E-0BB5A9A10535}"/>
          </ac:picMkLst>
        </pc:picChg>
        <pc:picChg chg="add mod">
          <ac:chgData name="Jayasuryan Mutyala" userId="a1164b367f832a3f" providerId="LiveId" clId="{38CAA59F-7538-48CE-AB98-96ED3887E42A}" dt="2023-11-21T19:36:48.965" v="1920" actId="14100"/>
          <ac:picMkLst>
            <pc:docMk/>
            <pc:sldMk cId="671526114" sldId="272"/>
            <ac:picMk id="7" creationId="{0E51D503-C529-E1E2-ABB5-7E489ABC4461}"/>
          </ac:picMkLst>
        </pc:picChg>
      </pc:sldChg>
      <pc:sldChg chg="addSp modSp new mod">
        <pc:chgData name="Jayasuryan Mutyala" userId="a1164b367f832a3f" providerId="LiveId" clId="{38CAA59F-7538-48CE-AB98-96ED3887E42A}" dt="2023-11-21T19:38:32.099" v="1990" actId="1076"/>
        <pc:sldMkLst>
          <pc:docMk/>
          <pc:sldMk cId="580790179" sldId="273"/>
        </pc:sldMkLst>
        <pc:spChg chg="mod">
          <ac:chgData name="Jayasuryan Mutyala" userId="a1164b367f832a3f" providerId="LiveId" clId="{38CAA59F-7538-48CE-AB98-96ED3887E42A}" dt="2023-11-21T19:37:26.771" v="1949" actId="20577"/>
          <ac:spMkLst>
            <pc:docMk/>
            <pc:sldMk cId="580790179" sldId="273"/>
            <ac:spMk id="2" creationId="{589D07CE-C1F3-AE29-E3AF-7802BD81CF15}"/>
          </ac:spMkLst>
        </pc:spChg>
        <pc:spChg chg="mod">
          <ac:chgData name="Jayasuryan Mutyala" userId="a1164b367f832a3f" providerId="LiveId" clId="{38CAA59F-7538-48CE-AB98-96ED3887E42A}" dt="2023-11-21T19:37:50.473" v="1986" actId="5793"/>
          <ac:spMkLst>
            <pc:docMk/>
            <pc:sldMk cId="580790179" sldId="273"/>
            <ac:spMk id="3" creationId="{A77A53C7-9725-7114-EC03-AA0094B80216}"/>
          </ac:spMkLst>
        </pc:spChg>
        <pc:picChg chg="add mod">
          <ac:chgData name="Jayasuryan Mutyala" userId="a1164b367f832a3f" providerId="LiveId" clId="{38CAA59F-7538-48CE-AB98-96ED3887E42A}" dt="2023-11-21T19:38:32.099" v="1990" actId="1076"/>
          <ac:picMkLst>
            <pc:docMk/>
            <pc:sldMk cId="580790179" sldId="273"/>
            <ac:picMk id="5" creationId="{DFE87F50-E3DB-0241-D411-7D09314AD1FC}"/>
          </ac:picMkLst>
        </pc:picChg>
      </pc:sldChg>
      <pc:sldChg chg="addSp delSp modSp new mod">
        <pc:chgData name="Jayasuryan Mutyala" userId="a1164b367f832a3f" providerId="LiveId" clId="{38CAA59F-7538-48CE-AB98-96ED3887E42A}" dt="2023-11-21T19:39:02.211" v="2018" actId="22"/>
        <pc:sldMkLst>
          <pc:docMk/>
          <pc:sldMk cId="1754294016" sldId="274"/>
        </pc:sldMkLst>
        <pc:spChg chg="mod">
          <ac:chgData name="Jayasuryan Mutyala" userId="a1164b367f832a3f" providerId="LiveId" clId="{38CAA59F-7538-48CE-AB98-96ED3887E42A}" dt="2023-11-21T19:38:45.028" v="2017" actId="20577"/>
          <ac:spMkLst>
            <pc:docMk/>
            <pc:sldMk cId="1754294016" sldId="274"/>
            <ac:spMk id="2" creationId="{D46DFC39-E2B3-D9D4-9961-588C911FC4CC}"/>
          </ac:spMkLst>
        </pc:spChg>
        <pc:spChg chg="del">
          <ac:chgData name="Jayasuryan Mutyala" userId="a1164b367f832a3f" providerId="LiveId" clId="{38CAA59F-7538-48CE-AB98-96ED3887E42A}" dt="2023-11-21T19:39:02.211" v="2018" actId="22"/>
          <ac:spMkLst>
            <pc:docMk/>
            <pc:sldMk cId="1754294016" sldId="274"/>
            <ac:spMk id="3" creationId="{7DD330B8-183A-CA9C-B37B-87738D6DD35C}"/>
          </ac:spMkLst>
        </pc:spChg>
        <pc:picChg chg="add mod ord">
          <ac:chgData name="Jayasuryan Mutyala" userId="a1164b367f832a3f" providerId="LiveId" clId="{38CAA59F-7538-48CE-AB98-96ED3887E42A}" dt="2023-11-21T19:39:02.211" v="2018" actId="22"/>
          <ac:picMkLst>
            <pc:docMk/>
            <pc:sldMk cId="1754294016" sldId="274"/>
            <ac:picMk id="5" creationId="{9BD75073-B8A5-71FE-E884-7FA0F3CF54E2}"/>
          </ac:picMkLst>
        </pc:picChg>
      </pc:sldChg>
      <pc:sldChg chg="addSp delSp modSp add mod">
        <pc:chgData name="Jayasuryan Mutyala" userId="a1164b367f832a3f" providerId="LiveId" clId="{38CAA59F-7538-48CE-AB98-96ED3887E42A}" dt="2023-11-21T19:41:04.282" v="2029" actId="1076"/>
        <pc:sldMkLst>
          <pc:docMk/>
          <pc:sldMk cId="3826142" sldId="275"/>
        </pc:sldMkLst>
        <pc:spChg chg="add del mod">
          <ac:chgData name="Jayasuryan Mutyala" userId="a1164b367f832a3f" providerId="LiveId" clId="{38CAA59F-7538-48CE-AB98-96ED3887E42A}" dt="2023-11-21T19:40:33.344" v="2022" actId="22"/>
          <ac:spMkLst>
            <pc:docMk/>
            <pc:sldMk cId="3826142" sldId="275"/>
            <ac:spMk id="4" creationId="{11F9E14A-796D-9190-5E84-507220D712F4}"/>
          </ac:spMkLst>
        </pc:spChg>
        <pc:picChg chg="del">
          <ac:chgData name="Jayasuryan Mutyala" userId="a1164b367f832a3f" providerId="LiveId" clId="{38CAA59F-7538-48CE-AB98-96ED3887E42A}" dt="2023-11-21T19:39:10.591" v="2021" actId="478"/>
          <ac:picMkLst>
            <pc:docMk/>
            <pc:sldMk cId="3826142" sldId="275"/>
            <ac:picMk id="5" creationId="{96819632-0AF1-F4F2-290E-0BB5A9A10535}"/>
          </ac:picMkLst>
        </pc:picChg>
        <pc:picChg chg="del">
          <ac:chgData name="Jayasuryan Mutyala" userId="a1164b367f832a3f" providerId="LiveId" clId="{38CAA59F-7538-48CE-AB98-96ED3887E42A}" dt="2023-11-21T19:39:09.284" v="2020" actId="478"/>
          <ac:picMkLst>
            <pc:docMk/>
            <pc:sldMk cId="3826142" sldId="275"/>
            <ac:picMk id="7" creationId="{0E51D503-C529-E1E2-ABB5-7E489ABC4461}"/>
          </ac:picMkLst>
        </pc:picChg>
        <pc:picChg chg="add mod ord">
          <ac:chgData name="Jayasuryan Mutyala" userId="a1164b367f832a3f" providerId="LiveId" clId="{38CAA59F-7538-48CE-AB98-96ED3887E42A}" dt="2023-11-21T19:40:38.394" v="2024" actId="14100"/>
          <ac:picMkLst>
            <pc:docMk/>
            <pc:sldMk cId="3826142" sldId="275"/>
            <ac:picMk id="8" creationId="{610514C7-AEDE-4617-4C80-4F76288A3C1F}"/>
          </ac:picMkLst>
        </pc:picChg>
        <pc:picChg chg="add mod">
          <ac:chgData name="Jayasuryan Mutyala" userId="a1164b367f832a3f" providerId="LiveId" clId="{38CAA59F-7538-48CE-AB98-96ED3887E42A}" dt="2023-11-21T19:41:04.282" v="2029" actId="1076"/>
          <ac:picMkLst>
            <pc:docMk/>
            <pc:sldMk cId="3826142" sldId="275"/>
            <ac:picMk id="10" creationId="{206AF517-574D-0693-CA2D-B2A557165158}"/>
          </ac:picMkLst>
        </pc:picChg>
      </pc:sldChg>
      <pc:sldChg chg="addSp modSp new mod">
        <pc:chgData name="Jayasuryan Mutyala" userId="a1164b367f832a3f" providerId="LiveId" clId="{38CAA59F-7538-48CE-AB98-96ED3887E42A}" dt="2023-11-22T02:23:50.212" v="4315" actId="33524"/>
        <pc:sldMkLst>
          <pc:docMk/>
          <pc:sldMk cId="4047373301" sldId="276"/>
        </pc:sldMkLst>
        <pc:spChg chg="mod">
          <ac:chgData name="Jayasuryan Mutyala" userId="a1164b367f832a3f" providerId="LiveId" clId="{38CAA59F-7538-48CE-AB98-96ED3887E42A}" dt="2023-11-21T19:41:42.289" v="2080" actId="20577"/>
          <ac:spMkLst>
            <pc:docMk/>
            <pc:sldMk cId="4047373301" sldId="276"/>
            <ac:spMk id="2" creationId="{D8F98EC4-1E7F-A9FC-D160-7E458BF37F88}"/>
          </ac:spMkLst>
        </pc:spChg>
        <pc:spChg chg="mod">
          <ac:chgData name="Jayasuryan Mutyala" userId="a1164b367f832a3f" providerId="LiveId" clId="{38CAA59F-7538-48CE-AB98-96ED3887E42A}" dt="2023-11-22T02:23:50.212" v="4315" actId="33524"/>
          <ac:spMkLst>
            <pc:docMk/>
            <pc:sldMk cId="4047373301" sldId="276"/>
            <ac:spMk id="3" creationId="{7E8918E3-FF46-D769-A5DD-7F3293F37536}"/>
          </ac:spMkLst>
        </pc:spChg>
        <pc:picChg chg="add mod">
          <ac:chgData name="Jayasuryan Mutyala" userId="a1164b367f832a3f" providerId="LiveId" clId="{38CAA59F-7538-48CE-AB98-96ED3887E42A}" dt="2023-11-21T19:48:18.370" v="2530" actId="1076"/>
          <ac:picMkLst>
            <pc:docMk/>
            <pc:sldMk cId="4047373301" sldId="276"/>
            <ac:picMk id="5" creationId="{898F9A1C-A72D-7902-B9EA-1EBFD8BFB656}"/>
          </ac:picMkLst>
        </pc:picChg>
      </pc:sldChg>
      <pc:sldChg chg="addSp delSp modSp new mod">
        <pc:chgData name="Jayasuryan Mutyala" userId="a1164b367f832a3f" providerId="LiveId" clId="{38CAA59F-7538-48CE-AB98-96ED3887E42A}" dt="2023-11-22T02:24:13.249" v="4321" actId="20577"/>
        <pc:sldMkLst>
          <pc:docMk/>
          <pc:sldMk cId="1473644965" sldId="277"/>
        </pc:sldMkLst>
        <pc:spChg chg="mod">
          <ac:chgData name="Jayasuryan Mutyala" userId="a1164b367f832a3f" providerId="LiveId" clId="{38CAA59F-7538-48CE-AB98-96ED3887E42A}" dt="2023-11-21T20:04:21.946" v="3235" actId="1076"/>
          <ac:spMkLst>
            <pc:docMk/>
            <pc:sldMk cId="1473644965" sldId="277"/>
            <ac:spMk id="2" creationId="{F790231D-58A3-DA72-90AE-45DCC51072E4}"/>
          </ac:spMkLst>
        </pc:spChg>
        <pc:spChg chg="mod">
          <ac:chgData name="Jayasuryan Mutyala" userId="a1164b367f832a3f" providerId="LiveId" clId="{38CAA59F-7538-48CE-AB98-96ED3887E42A}" dt="2023-11-22T02:24:13.249" v="4321" actId="20577"/>
          <ac:spMkLst>
            <pc:docMk/>
            <pc:sldMk cId="1473644965" sldId="277"/>
            <ac:spMk id="3" creationId="{21BB2EB4-D049-3BF0-9EBE-6BD6FEB1FD03}"/>
          </ac:spMkLst>
        </pc:spChg>
        <pc:spChg chg="add del">
          <ac:chgData name="Jayasuryan Mutyala" userId="a1164b367f832a3f" providerId="LiveId" clId="{38CAA59F-7538-48CE-AB98-96ED3887E42A}" dt="2023-11-21T20:03:35.730" v="3224"/>
          <ac:spMkLst>
            <pc:docMk/>
            <pc:sldMk cId="1473644965" sldId="277"/>
            <ac:spMk id="4" creationId="{DC531D1D-163D-1240-AD22-F79698416171}"/>
          </ac:spMkLst>
        </pc:spChg>
        <pc:spChg chg="add del">
          <ac:chgData name="Jayasuryan Mutyala" userId="a1164b367f832a3f" providerId="LiveId" clId="{38CAA59F-7538-48CE-AB98-96ED3887E42A}" dt="2023-11-21T20:03:49.582" v="3229"/>
          <ac:spMkLst>
            <pc:docMk/>
            <pc:sldMk cId="1473644965" sldId="277"/>
            <ac:spMk id="5" creationId="{7F327032-2957-E027-0456-12AC05CEFFE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C857BD5-8DB6-4F27-8B28-F543212534ED}" type="datetimeFigureOut">
              <a:rPr lang="en-SG" smtClean="0"/>
              <a:t>22/11/2023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55218CF-446E-442E-8EEF-AC13C7D6BE95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2885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7BD5-8DB6-4F27-8B28-F543212534ED}" type="datetimeFigureOut">
              <a:rPr lang="en-SG" smtClean="0"/>
              <a:t>22/11/2023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18CF-446E-442E-8EEF-AC13C7D6BE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029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7BD5-8DB6-4F27-8B28-F543212534ED}" type="datetimeFigureOut">
              <a:rPr lang="en-SG" smtClean="0"/>
              <a:t>22/11/2023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18CF-446E-442E-8EEF-AC13C7D6BE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8759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7BD5-8DB6-4F27-8B28-F543212534ED}" type="datetimeFigureOut">
              <a:rPr lang="en-SG" smtClean="0"/>
              <a:t>22/11/2023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18CF-446E-442E-8EEF-AC13C7D6BE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02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7BD5-8DB6-4F27-8B28-F543212534ED}" type="datetimeFigureOut">
              <a:rPr lang="en-SG" smtClean="0"/>
              <a:t>22/11/2023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18CF-446E-442E-8EEF-AC13C7D6BE95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891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7BD5-8DB6-4F27-8B28-F543212534ED}" type="datetimeFigureOut">
              <a:rPr lang="en-SG" smtClean="0"/>
              <a:t>22/11/2023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18CF-446E-442E-8EEF-AC13C7D6BE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174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7BD5-8DB6-4F27-8B28-F543212534ED}" type="datetimeFigureOut">
              <a:rPr lang="en-SG" smtClean="0"/>
              <a:t>22/11/2023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18CF-446E-442E-8EEF-AC13C7D6BE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765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7BD5-8DB6-4F27-8B28-F543212534ED}" type="datetimeFigureOut">
              <a:rPr lang="en-SG" smtClean="0"/>
              <a:t>22/11/2023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18CF-446E-442E-8EEF-AC13C7D6BE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710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7BD5-8DB6-4F27-8B28-F543212534ED}" type="datetimeFigureOut">
              <a:rPr lang="en-SG" smtClean="0"/>
              <a:t>22/11/2023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18CF-446E-442E-8EEF-AC13C7D6BE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42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7BD5-8DB6-4F27-8B28-F543212534ED}" type="datetimeFigureOut">
              <a:rPr lang="en-SG" smtClean="0"/>
              <a:t>22/11/2023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18CF-446E-442E-8EEF-AC13C7D6BE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013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7BD5-8DB6-4F27-8B28-F543212534ED}" type="datetimeFigureOut">
              <a:rPr lang="en-SG" smtClean="0"/>
              <a:t>22/11/2023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18CF-446E-442E-8EEF-AC13C7D6BE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877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C857BD5-8DB6-4F27-8B28-F543212534ED}" type="datetimeFigureOut">
              <a:rPr lang="en-SG" smtClean="0"/>
              <a:t>22/11/2023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55218CF-446E-442E-8EEF-AC13C7D6BE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19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3D66A-910A-5D57-B956-BD475A73F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530352"/>
            <a:ext cx="9418320" cy="4041648"/>
          </a:xfrm>
        </p:spPr>
        <p:txBody>
          <a:bodyPr>
            <a:noAutofit/>
          </a:bodyPr>
          <a:lstStyle/>
          <a:p>
            <a:r>
              <a:rPr lang="en-US" sz="5400" b="0" i="0" dirty="0">
                <a:effectLst/>
              </a:rPr>
              <a:t>Evaluating the Effectiveness of Models(Logistic regression, SVM and Decision Tree) using the Three Level Moving Average strategy</a:t>
            </a:r>
            <a:endParaRPr lang="en-SG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CC980-AB61-A5A5-2E5C-BD35B58F1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b="0" i="0" dirty="0">
                <a:solidFill>
                  <a:schemeClr val="tx1"/>
                </a:solidFill>
                <a:effectLst/>
              </a:rPr>
              <a:t>Name: Jayasuryan Mutyala </a:t>
            </a:r>
          </a:p>
          <a:p>
            <a:r>
              <a:rPr lang="en-SG" b="0" i="0" dirty="0">
                <a:solidFill>
                  <a:schemeClr val="tx1"/>
                </a:solidFill>
                <a:effectLst/>
              </a:rPr>
              <a:t>Registration number: 210962009</a:t>
            </a:r>
          </a:p>
          <a:p>
            <a:r>
              <a:rPr lang="en-SG" dirty="0">
                <a:solidFill>
                  <a:schemeClr val="tx1"/>
                </a:solidFill>
              </a:rPr>
              <a:t>Roll number : 5</a:t>
            </a:r>
          </a:p>
        </p:txBody>
      </p:sp>
    </p:spTree>
    <p:extLst>
      <p:ext uri="{BB962C8B-B14F-4D97-AF65-F5344CB8AC3E}">
        <p14:creationId xmlns:p14="http://schemas.microsoft.com/office/powerpoint/2010/main" val="2730203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DC4B-5FA7-B927-24F4-9BC14DD7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DB31F-911B-A538-DB0E-99998CFCB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Cumulative Returns plot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AFA28-7B28-0988-5193-ADD0AF09F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50" y="2128843"/>
            <a:ext cx="8782748" cy="471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2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9FDF6-6F7D-8690-23BD-7ACF8BA5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Boundary Plot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CAA36B-AD04-CF1D-C31F-54493315E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657" y="1756318"/>
            <a:ext cx="6817361" cy="4351338"/>
          </a:xfrm>
        </p:spPr>
      </p:pic>
    </p:spTree>
    <p:extLst>
      <p:ext uri="{BB962C8B-B14F-4D97-AF65-F5344CB8AC3E}">
        <p14:creationId xmlns:p14="http://schemas.microsoft.com/office/powerpoint/2010/main" val="3624766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F05C-2BD8-5342-BE4A-8FD306A6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endParaRPr lang="en-SG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2C0D020-5863-0F0E-4ABF-39DA7121B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807" y="1691322"/>
            <a:ext cx="7089731" cy="282492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437CBF-E4BF-7CB8-01C3-02D93F5A4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77" y="5033585"/>
            <a:ext cx="10561914" cy="65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14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B837-8C5D-4337-B7F9-2E60E912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189CE-821F-550F-43B1-E3D4A2D8A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 cumulative returns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B37A8F-5AE8-5D10-B490-6526CC0A5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905" y="2272708"/>
            <a:ext cx="6887125" cy="418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32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0370-0B0F-9530-A8C2-903083F5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Boundary Plot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C91521-FF47-8DCE-4CAB-9CA1EF330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682" y="2023947"/>
            <a:ext cx="6817361" cy="4351338"/>
          </a:xfrm>
        </p:spPr>
      </p:pic>
    </p:spTree>
    <p:extLst>
      <p:ext uri="{BB962C8B-B14F-4D97-AF65-F5344CB8AC3E}">
        <p14:creationId xmlns:p14="http://schemas.microsoft.com/office/powerpoint/2010/main" val="476516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55C4-39C3-73A4-879A-1F85F623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819632-0AF1-F4F2-290E-0BB5A9A10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5510799"/>
            <a:ext cx="9003755" cy="8955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51D503-C529-E1E2-ABB5-7E489ABC4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412" y="2139589"/>
            <a:ext cx="7280160" cy="285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26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D07CE-C1F3-AE29-E3AF-7802BD81C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A53C7-9725-7114-EC03-AA0094B80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Cumulative Returns plot 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87F50-E3DB-0241-D411-7D09314AD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32" y="2300547"/>
            <a:ext cx="7493504" cy="455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90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FC39-E2B3-D9D4-9961-588C911F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Boundary Plot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D75073-B8A5-71FE-E884-7FA0F3CF5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0745" y="1828800"/>
            <a:ext cx="6817361" cy="4351338"/>
          </a:xfrm>
        </p:spPr>
      </p:pic>
    </p:spTree>
    <p:extLst>
      <p:ext uri="{BB962C8B-B14F-4D97-AF65-F5344CB8AC3E}">
        <p14:creationId xmlns:p14="http://schemas.microsoft.com/office/powerpoint/2010/main" val="1754294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55C4-39C3-73A4-879A-1F85F623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endParaRPr lang="en-SG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0514C7-AEDE-4617-4C80-4F76288A3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387" y="1820053"/>
            <a:ext cx="6732954" cy="270051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6AF517-574D-0693-CA2D-B2A557165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387" y="5085756"/>
            <a:ext cx="9170612" cy="6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98EC4-1E7F-A9FC-D160-7E458BF3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18E3-FF46-D769-A5DD-7F3293F37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56318"/>
            <a:ext cx="8595360" cy="4351337"/>
          </a:xfrm>
        </p:spPr>
        <p:txBody>
          <a:bodyPr/>
          <a:lstStyle/>
          <a:p>
            <a:r>
              <a:rPr lang="en-SG" sz="1800" dirty="0">
                <a:effectLst/>
                <a:ea typeface="SimSun" panose="02010600030101010101" pitchFamily="2" charset="-122"/>
              </a:rPr>
              <a:t>Involves determination of the most optimal hyperparameters</a:t>
            </a:r>
            <a:r>
              <a:rPr lang="en-SG" dirty="0">
                <a:ea typeface="SimSun" panose="02010600030101010101" pitchFamily="2" charset="-122"/>
              </a:rPr>
              <a:t>(controls learning process and model parameters).</a:t>
            </a:r>
          </a:p>
          <a:p>
            <a:r>
              <a:rPr lang="en-SG" dirty="0">
                <a:ea typeface="SimSun" panose="02010600030101010101" pitchFamily="2" charset="-122"/>
              </a:rPr>
              <a:t>Improvises the model's ability to capture market patterns and maximise profits.</a:t>
            </a:r>
          </a:p>
          <a:p>
            <a:r>
              <a:rPr lang="en-SG" dirty="0">
                <a:ea typeface="SimSun" panose="02010600030101010101" pitchFamily="2" charset="-122"/>
              </a:rPr>
              <a:t>Avoids overfitting</a:t>
            </a:r>
          </a:p>
          <a:p>
            <a:r>
              <a:rPr lang="en-SG" dirty="0">
                <a:ea typeface="SimSun" panose="02010600030101010101" pitchFamily="2" charset="-122"/>
              </a:rPr>
              <a:t>Increases model’s predictive accuracy and resulting better generation of signals.</a:t>
            </a:r>
          </a:p>
          <a:p>
            <a:r>
              <a:rPr lang="en-SG" dirty="0">
                <a:ea typeface="SimSun" panose="02010600030101010101" pitchFamily="2" charset="-122"/>
              </a:rPr>
              <a:t>SVM returns the highest profit after this process.</a:t>
            </a:r>
          </a:p>
          <a:p>
            <a:endParaRPr lang="en-SG" dirty="0">
              <a:ea typeface="SimSun" panose="0201060003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8F9A1C-A72D-7902-B9EA-1EBFD8BFB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778" y="5050894"/>
            <a:ext cx="8709046" cy="132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7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72664-4768-C014-4B3D-CAC4A7CE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D1C7D-1EC9-41B3-FF1D-8FFF8FFED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sz="2400" dirty="0"/>
              <a:t>Evaluating the effectiveness of the machine learning models (Logistic Regression, SVM and Decision Tree’s) based on profit/loss returns using Three Level Moving Average Strategy.</a:t>
            </a:r>
          </a:p>
        </p:txBody>
      </p:sp>
    </p:spTree>
    <p:extLst>
      <p:ext uri="{BB962C8B-B14F-4D97-AF65-F5344CB8AC3E}">
        <p14:creationId xmlns:p14="http://schemas.microsoft.com/office/powerpoint/2010/main" val="3705005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0231D-58A3-DA72-90AE-45DCC5107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29" y="103706"/>
            <a:ext cx="9692640" cy="1325562"/>
          </a:xfrm>
        </p:spPr>
        <p:txBody>
          <a:bodyPr/>
          <a:lstStyle/>
          <a:p>
            <a:r>
              <a:rPr lang="en-US" dirty="0"/>
              <a:t>Conclusion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B2EB4-D049-3BF0-9EBE-6BD6FEB1F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629" y="1429268"/>
            <a:ext cx="859536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Logistic Regression model provide moderate accuracy but overfitted the decision boundary and struggled against complicated market patterns</a:t>
            </a:r>
          </a:p>
          <a:p>
            <a:r>
              <a:rPr lang="en-US" b="0" i="0" dirty="0">
                <a:solidFill>
                  <a:srgbClr val="0F0F0F"/>
                </a:solidFill>
                <a:effectLst/>
              </a:rPr>
              <a:t>SVM model was the most profitable according to </a:t>
            </a:r>
            <a:r>
              <a:rPr lang="en-US" b="0" i="0">
                <a:solidFill>
                  <a:srgbClr val="0F0F0F"/>
                </a:solidFill>
                <a:effectLst/>
              </a:rPr>
              <a:t>research and after </a:t>
            </a:r>
            <a:r>
              <a:rPr lang="en-US" b="0" i="0" dirty="0">
                <a:solidFill>
                  <a:srgbClr val="0F0F0F"/>
                </a:solidFill>
                <a:effectLst/>
              </a:rPr>
              <a:t>hyperparameter tuning, indicating potential reliability with its ability to form non-linear decision boundaries.</a:t>
            </a:r>
          </a:p>
          <a:p>
            <a:r>
              <a:rPr lang="en-SG" dirty="0"/>
              <a:t>Decision Tree models returns the highest profit before hyperparameter tuning highlighting its ability </a:t>
            </a:r>
            <a:r>
              <a:rPr lang="en-US" b="0" i="0" dirty="0">
                <a:solidFill>
                  <a:srgbClr val="0F0F0F"/>
                </a:solidFill>
                <a:effectLst/>
              </a:rPr>
              <a:t>non-linear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0F0F0F"/>
                </a:solidFill>
                <a:effectLst/>
                <a:latin typeface="+mj-lt"/>
              </a:rPr>
              <a:t>relationships between features without the need for transformation. They are less sensitive to outliers.</a:t>
            </a:r>
          </a:p>
          <a:p>
            <a:r>
              <a:rPr lang="en-US" dirty="0">
                <a:solidFill>
                  <a:srgbClr val="0F0F0F"/>
                </a:solidFill>
                <a:latin typeface="+mj-lt"/>
              </a:rPr>
              <a:t>Scope for improvement: LSTM (Long Short-Term Memory) networks have the potential to greatly improve stock market prediction due to their ability to capture complex, high-dimensional non-linear relationships and temporal patterns within financial time series data. </a:t>
            </a:r>
          </a:p>
          <a:p>
            <a:r>
              <a:rPr lang="en-US" dirty="0">
                <a:solidFill>
                  <a:srgbClr val="0F0F0F"/>
                </a:solidFill>
                <a:latin typeface="+mj-lt"/>
              </a:rPr>
              <a:t>Using more technical indicators such as RSI(Relative Strength Index) that indicates when stocks are oversold and overbought. </a:t>
            </a:r>
          </a:p>
          <a:p>
            <a:r>
              <a:rPr lang="en-US" dirty="0">
                <a:solidFill>
                  <a:srgbClr val="0F0F0F"/>
                </a:solidFill>
                <a:latin typeface="+mj-lt"/>
              </a:rPr>
              <a:t>Using stock data with hourly frequency.</a:t>
            </a:r>
          </a:p>
          <a:p>
            <a:pPr marL="0" indent="0">
              <a:buNone/>
            </a:pPr>
            <a:endParaRPr lang="en-US" dirty="0">
              <a:solidFill>
                <a:srgbClr val="0F0F0F"/>
              </a:solidFill>
              <a:latin typeface="+mj-lt"/>
            </a:endParaRPr>
          </a:p>
          <a:p>
            <a:endParaRPr lang="en-US" dirty="0">
              <a:solidFill>
                <a:srgbClr val="0F0F0F"/>
              </a:solidFill>
              <a:latin typeface="+mj-lt"/>
            </a:endParaRPr>
          </a:p>
          <a:p>
            <a:endParaRPr lang="en-US" dirty="0">
              <a:solidFill>
                <a:srgbClr val="0F0F0F"/>
              </a:solidFill>
              <a:latin typeface="+mj-lt"/>
            </a:endParaRPr>
          </a:p>
          <a:p>
            <a:endParaRPr lang="en-US" dirty="0">
              <a:solidFill>
                <a:srgbClr val="0F0F0F"/>
              </a:solidFill>
              <a:latin typeface="+mj-lt"/>
            </a:endParaRPr>
          </a:p>
          <a:p>
            <a:endParaRPr lang="en-US" dirty="0">
              <a:solidFill>
                <a:srgbClr val="0F0F0F"/>
              </a:solidFill>
              <a:latin typeface="+mj-lt"/>
            </a:endParaRPr>
          </a:p>
          <a:p>
            <a:endParaRPr lang="en-US" dirty="0">
              <a:solidFill>
                <a:srgbClr val="0F0F0F"/>
              </a:solidFill>
              <a:latin typeface="+mj-lt"/>
            </a:endParaRPr>
          </a:p>
          <a:p>
            <a:endParaRPr lang="en-US" b="0" i="0" dirty="0">
              <a:solidFill>
                <a:srgbClr val="0F0F0F"/>
              </a:solidFill>
              <a:effectLst/>
              <a:latin typeface="+mj-lt"/>
            </a:endParaRPr>
          </a:p>
          <a:p>
            <a:endParaRPr lang="en-US" b="0" i="0" dirty="0">
              <a:solidFill>
                <a:srgbClr val="0F0F0F"/>
              </a:solidFill>
              <a:effectLst/>
              <a:latin typeface="+mj-lt"/>
            </a:endParaRPr>
          </a:p>
          <a:p>
            <a:endParaRPr lang="en-S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3644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23492-3478-9C2B-C8E6-42BB7E3C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C0972-53D5-BBF9-F0E7-A73A983F4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39348"/>
            <a:ext cx="8595360" cy="4351337"/>
          </a:xfrm>
        </p:spPr>
        <p:txBody>
          <a:bodyPr>
            <a:normAutofit fontScale="92500" lnSpcReduction="20000"/>
          </a:bodyPr>
          <a:lstStyle/>
          <a:p>
            <a:pPr algn="l"/>
            <a:endParaRPr lang="en-SG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en-SG" sz="1800" b="0" i="0" u="none" strike="noStrike" baseline="0" dirty="0">
                <a:solidFill>
                  <a:srgbClr val="000000"/>
                </a:solidFill>
              </a:rPr>
              <a:t>Data Preprocessing Phase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Implementing Three Level Moving Average Strategy  (Long, Short and Medium)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Identifying features and labels.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Data Visualization of the strategy.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Dimensionality Reduction through Principal Component Analysis (PCA)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Training the Logistic Regression, Support Vector Machine and Decision Tree models. </a:t>
            </a:r>
            <a:endParaRPr lang="en-SG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Computing the model’s profit/loss returns for the strategy.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Data Visualization of the results. </a:t>
            </a:r>
          </a:p>
          <a:p>
            <a:r>
              <a:rPr lang="en-SG" sz="1800" b="0" i="0" u="none" strike="noStrike" baseline="0" dirty="0">
                <a:solidFill>
                  <a:srgbClr val="000000"/>
                </a:solidFill>
              </a:rPr>
              <a:t>Evaluation of the models.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4159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CFFE4-AE56-E7DB-B218-311E4B40E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Three Level Moving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327D5-0E66-78C4-F25A-51E3E32E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488" y="1691322"/>
            <a:ext cx="8595360" cy="5029200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F0F0F"/>
                </a:solidFill>
                <a:effectLst/>
              </a:rPr>
              <a:t>Moving Average(MA): Accounts for the average change of data over time. Used for keeping note on stock price trends.</a:t>
            </a:r>
          </a:p>
          <a:p>
            <a:r>
              <a:rPr lang="en-US" b="0" i="0" dirty="0">
                <a:solidFill>
                  <a:srgbClr val="0F0F0F"/>
                </a:solidFill>
                <a:effectLst/>
              </a:rPr>
              <a:t>Exponential Moving Average(EMA), is a type of moving average that places a greater weight and significance on the most recent data points </a:t>
            </a:r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 The strategy involves using multiple EMA’s (Short (SMA) usually the window is 5-20 days, Intermediate/Middle (MMA) usually the window is 50-</a:t>
            </a:r>
            <a:r>
              <a:rPr lang="en-US" dirty="0">
                <a:solidFill>
                  <a:srgbClr val="000000"/>
                </a:solidFill>
              </a:rPr>
              <a:t>200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days and Long (LMA) usually the window is 200-250 days) to calculate the trend following the indicator that reacts to price change.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 The conditions for buy and selling stock is based on: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Buy: When SMA crosses above MMA and LMA indicating a positive uptrend.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Sell: When SMA crosses below MMA and LMA indicating a potential downtrend.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We are using a short-term strategy, so SMA has a 5 days window, MMA has a 23 days window and LMA has 53-days  window.</a:t>
            </a:r>
          </a:p>
        </p:txBody>
      </p:sp>
    </p:spTree>
    <p:extLst>
      <p:ext uri="{BB962C8B-B14F-4D97-AF65-F5344CB8AC3E}">
        <p14:creationId xmlns:p14="http://schemas.microsoft.com/office/powerpoint/2010/main" val="2441843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4AF0D-1A39-2C79-789D-635BA393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buy/sell signals </a:t>
            </a:r>
            <a:endParaRPr lang="en-S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0CF5FA-F606-CF5A-FA42-AA895BD14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Buy:Green</a:t>
            </a:r>
            <a:r>
              <a:rPr lang="en-US" dirty="0"/>
              <a:t> and </a:t>
            </a:r>
            <a:r>
              <a:rPr lang="en-US" dirty="0" err="1"/>
              <a:t>Sell:Red</a:t>
            </a:r>
            <a:endParaRPr lang="en-US" dirty="0"/>
          </a:p>
          <a:p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F83997-73DD-2035-734E-E852E6C39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80" y="2292281"/>
            <a:ext cx="98202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2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A76E2-E7F4-141C-ADC2-0382F9143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Dataset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30F8-C73E-9F6F-6D1E-9F8682359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Financial timeseries stock data for APPLE(AAPL) from Yahoo Finance.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Close: Final price of the stock at the end of trading session.</a:t>
            </a:r>
          </a:p>
          <a:p>
            <a:r>
              <a:rPr lang="en-SG" dirty="0"/>
              <a:t>One year of daily stock trading data is used 12/09/22 – 12/09/23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Features:[SMA,MMA,LMA]</a:t>
            </a:r>
          </a:p>
          <a:p>
            <a:r>
              <a:rPr lang="en-SG" dirty="0"/>
              <a:t>Label: Signal(Buy(1), Sell(0))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99A27-0310-B691-BD89-977E5648D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699" y="2293008"/>
            <a:ext cx="6849717" cy="171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98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3D5C7-D619-5255-CFEC-C6737C58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8F7A5-CDF0-C23C-0E6A-5568CDD35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Actual Returns: Determining profit(+)/loss (-) experienced by the trader over a specified period of time. Essentially, we compute the difference of current and original closing prices over the original closing price.</a:t>
            </a:r>
          </a:p>
          <a:p>
            <a:r>
              <a:rPr lang="en-SG" dirty="0"/>
              <a:t>Strategy Returns: Determines overall profit or loss experienced by trader . Computed based on the product of actual returns and buy/sell signals.</a:t>
            </a:r>
          </a:p>
          <a:p>
            <a:r>
              <a:rPr lang="en-SG" dirty="0"/>
              <a:t>Cumulative Returns: Total amount gained or lost by strategy over a specified period.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0F0F0F"/>
                </a:solidFill>
                <a:effectLst/>
              </a:rPr>
              <a:t>It provide a cumulative view of the performance of an investment by considering capital appreciation (or depreciation).</a:t>
            </a:r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3B62D5-00CD-FF61-BFDC-BAEA37992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768" y="4432852"/>
            <a:ext cx="6600591" cy="237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17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F487-043D-450C-104A-19162712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Principal Component Analysis(PCA)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A36E2-40A2-34F9-B100-F89716671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000" dirty="0"/>
              <a:t>PCA converts the correlated features into linearly uncorrelated features known as </a:t>
            </a:r>
            <a:r>
              <a:rPr lang="en-US" sz="2000" b="0" i="0" dirty="0">
                <a:solidFill>
                  <a:srgbClr val="0F0F0F"/>
                </a:solidFill>
                <a:effectLst/>
              </a:rPr>
              <a:t>Principal Components </a:t>
            </a:r>
            <a:r>
              <a:rPr lang="en-SG" sz="2000" dirty="0"/>
              <a:t>(PC).</a:t>
            </a:r>
          </a:p>
          <a:p>
            <a:r>
              <a:rPr lang="en-SG" sz="2000" dirty="0"/>
              <a:t>Used for reducing feature dimensionality.</a:t>
            </a:r>
          </a:p>
          <a:p>
            <a:r>
              <a:rPr lang="en-US" sz="2000" b="0" i="0" dirty="0">
                <a:solidFill>
                  <a:srgbClr val="0F0F0F"/>
                </a:solidFill>
                <a:effectLst/>
              </a:rPr>
              <a:t>Principal Components (PC) generated by PCA are ordered based </a:t>
            </a:r>
            <a:r>
              <a:rPr lang="en-US" sz="2000" dirty="0">
                <a:solidFill>
                  <a:srgbClr val="0F0F0F"/>
                </a:solidFill>
              </a:rPr>
              <a:t>on the </a:t>
            </a:r>
            <a:r>
              <a:rPr lang="en-US" sz="2000" b="0" i="0" dirty="0">
                <a:solidFill>
                  <a:srgbClr val="0F0F0F"/>
                </a:solidFill>
                <a:effectLst/>
              </a:rPr>
              <a:t>amount of variance they capture from the original dataset. PC1 captures the most variance, the PC2 the second most.</a:t>
            </a:r>
          </a:p>
          <a:p>
            <a:r>
              <a:rPr lang="en-US" sz="2000" b="0" i="0" dirty="0">
                <a:solidFill>
                  <a:srgbClr val="0F0F0F"/>
                </a:solidFill>
                <a:effectLst/>
              </a:rPr>
              <a:t> Filters out noise or less informative parts of the data.</a:t>
            </a:r>
          </a:p>
        </p:txBody>
      </p:sp>
    </p:spTree>
    <p:extLst>
      <p:ext uri="{BB962C8B-B14F-4D97-AF65-F5344CB8AC3E}">
        <p14:creationId xmlns:p14="http://schemas.microsoft.com/office/powerpoint/2010/main" val="20098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475C-A6C1-9C2E-B6BD-64165C5F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D42E3-A8D8-6858-518F-F262C3BFF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Dataset was split 0.7-0.3 for training and test sizes.</a:t>
            </a:r>
          </a:p>
          <a:p>
            <a:r>
              <a:rPr lang="en-SG" dirty="0"/>
              <a:t>Objective: Predicting sell/buy signals with profit/loss returns</a:t>
            </a:r>
          </a:p>
          <a:p>
            <a:r>
              <a:rPr lang="en-SG" dirty="0"/>
              <a:t>Models used are Logistic Regression, SVM and Decision Tree’s.</a:t>
            </a:r>
          </a:p>
          <a:p>
            <a:r>
              <a:rPr lang="en-SG" dirty="0"/>
              <a:t>Visualize the cumulative returns and decision boundary plot for the models.</a:t>
            </a:r>
          </a:p>
        </p:txBody>
      </p:sp>
    </p:spTree>
    <p:extLst>
      <p:ext uri="{BB962C8B-B14F-4D97-AF65-F5344CB8AC3E}">
        <p14:creationId xmlns:p14="http://schemas.microsoft.com/office/powerpoint/2010/main" val="341393852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275</TotalTime>
  <Words>828</Words>
  <Application>Microsoft Office PowerPoint</Application>
  <PresentationFormat>Widescreen</PresentationFormat>
  <Paragraphs>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Schoolbook</vt:lpstr>
      <vt:lpstr>Söhne</vt:lpstr>
      <vt:lpstr>Wingdings 2</vt:lpstr>
      <vt:lpstr>View</vt:lpstr>
      <vt:lpstr>Evaluating the Effectiveness of Models(Logistic regression, SVM and Decision Tree) using the Three Level Moving Average strategy</vt:lpstr>
      <vt:lpstr>Problem statement </vt:lpstr>
      <vt:lpstr>Project structure</vt:lpstr>
      <vt:lpstr>Three Level Moving Average</vt:lpstr>
      <vt:lpstr>Visualizing the buy/sell signals </vt:lpstr>
      <vt:lpstr>Dataset used</vt:lpstr>
      <vt:lpstr>Data Preprocessing</vt:lpstr>
      <vt:lpstr>Principal Component Analysis(PCA)</vt:lpstr>
      <vt:lpstr>Model Training</vt:lpstr>
      <vt:lpstr>Logistic Regression</vt:lpstr>
      <vt:lpstr>Decision Boundary Plot</vt:lpstr>
      <vt:lpstr>Evaluation</vt:lpstr>
      <vt:lpstr>SVM</vt:lpstr>
      <vt:lpstr>Decision Boundary Plot</vt:lpstr>
      <vt:lpstr>Evaluation</vt:lpstr>
      <vt:lpstr>Decision Tree </vt:lpstr>
      <vt:lpstr>Decision Boundary Plot</vt:lpstr>
      <vt:lpstr>Evaluation</vt:lpstr>
      <vt:lpstr>Hyperparameter tuning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the Effectiveness of Model using the Three Level Moving Average strategy</dc:title>
  <dc:creator>Jayasuryan Mutyala</dc:creator>
  <cp:lastModifiedBy>Jayasuryan Mutyala</cp:lastModifiedBy>
  <cp:revision>1</cp:revision>
  <dcterms:created xsi:type="dcterms:W3CDTF">2023-11-19T20:00:51Z</dcterms:created>
  <dcterms:modified xsi:type="dcterms:W3CDTF">2023-11-22T03:15:39Z</dcterms:modified>
</cp:coreProperties>
</file>