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259" r:id="rId4"/>
    <p:sldId id="260" r:id="rId5"/>
    <p:sldId id="261" r:id="rId6"/>
    <p:sldId id="267" r:id="rId7"/>
    <p:sldId id="269" r:id="rId8"/>
    <p:sldId id="270" r:id="rId9"/>
    <p:sldId id="263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5E0E-0718-43B4-86C5-9D784E0267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F4F8-A7AE-4DE2-9F1E-5037AACF2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8997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2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1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1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9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76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645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79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87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1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60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95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4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9F8-3E46-4AE4-80B2-430197F1C949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99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237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1980740" y="2367281"/>
            <a:ext cx="8224402" cy="1353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29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Mr.Cooper</a:t>
            </a:r>
            <a:endParaRPr lang="en-IN" sz="3629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r>
              <a:rPr lang="en-US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Round 2 for Machine Learning Team</a:t>
            </a:r>
            <a:endParaRPr lang="en-IN" sz="3629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r>
              <a:rPr lang="en-IN" sz="3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Title: </a:t>
            </a:r>
            <a:r>
              <a:rPr lang="en-IN" sz="3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Multi-Class Text Classification </a:t>
            </a:r>
            <a:endParaRPr lang="en-IN" sz="36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8890" y="4593234"/>
            <a:ext cx="907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Jayathilaga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Ramajayam</a:t>
            </a:r>
            <a:endParaRPr lang="en-US" dirty="0">
              <a:solidFill>
                <a:schemeClr val="bg1"/>
              </a:solidFill>
              <a:latin typeface="Century Schoolbook L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Data scientist</a:t>
            </a:r>
            <a:endParaRPr lang="en-US" dirty="0" smtClean="0">
              <a:solidFill>
                <a:schemeClr val="bg1"/>
              </a:solidFill>
              <a:latin typeface="Century Schoolbook L"/>
            </a:endParaRPr>
          </a:p>
          <a:p>
            <a:endParaRPr lang="en-US" dirty="0" smtClean="0">
              <a:solidFill>
                <a:schemeClr val="bg1"/>
              </a:solidFill>
              <a:latin typeface="Century Schoolbook L"/>
            </a:endParaRPr>
          </a:p>
        </p:txBody>
      </p:sp>
    </p:spTree>
    <p:extLst>
      <p:ext uri="{BB962C8B-B14F-4D97-AF65-F5344CB8AC3E}">
        <p14:creationId xmlns:p14="http://schemas.microsoft.com/office/powerpoint/2010/main" val="28237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7646" y="313509"/>
            <a:ext cx="10807337" cy="573894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88274" y="213094"/>
            <a:ext cx="10877006" cy="26171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66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Flask API - Visualization</a:t>
            </a:r>
            <a:endParaRPr lang="en-IN" sz="3266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visualize output using Postman or swagger API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98799" y="1808479"/>
            <a:ext cx="5700577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6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11374" y="653171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2437960" y="2155465"/>
            <a:ext cx="7540205" cy="16868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415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11048" y="819402"/>
            <a:ext cx="7947352" cy="426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fontAlgn="base"/>
            <a:r>
              <a:rPr lang="en-US" sz="3600" b="1" dirty="0" smtClean="0">
                <a:solidFill>
                  <a:srgbClr val="C00000"/>
                </a:solidFill>
                <a:latin typeface="Century Schoolbook L"/>
              </a:rPr>
              <a:t>USE CASE:</a:t>
            </a:r>
          </a:p>
          <a:p>
            <a:pPr fontAlgn="base"/>
            <a:endParaRPr lang="en-US" sz="3600" dirty="0" smtClean="0">
              <a:solidFill>
                <a:schemeClr val="bg1"/>
              </a:solidFill>
              <a:latin typeface="Century Schoolbook L"/>
            </a:endParaRPr>
          </a:p>
          <a:p>
            <a:pPr fontAlgn="base"/>
            <a:r>
              <a:rPr lang="en-US" sz="3600" dirty="0" smtClean="0">
                <a:solidFill>
                  <a:schemeClr val="bg1"/>
                </a:solidFill>
                <a:latin typeface="Century Schoolbook L"/>
              </a:rPr>
              <a:t>Classification </a:t>
            </a:r>
            <a:r>
              <a:rPr lang="en-US" sz="3600" dirty="0">
                <a:solidFill>
                  <a:schemeClr val="bg1"/>
                </a:solidFill>
                <a:latin typeface="Century Schoolbook L"/>
              </a:rPr>
              <a:t>model that predicts the topic of the </a:t>
            </a:r>
            <a:r>
              <a:rPr lang="en-US" sz="3600" dirty="0" smtClean="0">
                <a:solidFill>
                  <a:schemeClr val="bg1"/>
                </a:solidFill>
                <a:latin typeface="Century Schoolbook L"/>
              </a:rPr>
              <a:t>statement</a:t>
            </a:r>
            <a:endParaRPr lang="en-IN" sz="1633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  <p:extLst>
      <p:ext uri="{BB962C8B-B14F-4D97-AF65-F5344CB8AC3E}">
        <p14:creationId xmlns:p14="http://schemas.microsoft.com/office/powerpoint/2010/main" val="2565860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39931" y="391886"/>
            <a:ext cx="10850880" cy="552123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Statement can be 1-4 sentences long.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Semantics or subject of the sentence is provided.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Create a classification model to predict the context.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Deploy the model using flask.</a:t>
            </a:r>
          </a:p>
          <a:p>
            <a:r>
              <a:rPr lang="en-US" sz="3200" dirty="0">
                <a:solidFill>
                  <a:schemeClr val="bg1"/>
                </a:solidFill>
                <a:latin typeface="Century Schoolbook L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Century Schoolbook L"/>
              </a:rPr>
            </a:br>
            <a:endParaRPr lang="en-IN" sz="3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1213" y="61366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being solved</a:t>
            </a:r>
            <a:endParaRPr lang="en-IN" sz="1633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744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13360" y="162561"/>
            <a:ext cx="11805920" cy="64617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3360" y="162561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</a:t>
            </a: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8904"/>
            <a:ext cx="8946655" cy="1912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60" y="2720895"/>
            <a:ext cx="1679562" cy="1141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5480" y="257444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LSTM</a:t>
            </a:r>
            <a:endParaRPr lang="en-IN" b="1" dirty="0"/>
          </a:p>
        </p:txBody>
      </p:sp>
      <p:pic>
        <p:nvPicPr>
          <p:cNvPr id="3074" name="Picture 2" descr="Installing Python 3 and Flask on GoDaddy | by Jordan Ireland | Towards Data 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82" y="4058638"/>
            <a:ext cx="3179958" cy="19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wagger-logo-horizontal - THE CURIOUS DEVEL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07" y="5300657"/>
            <a:ext cx="283972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stman Public API Network Now the World&amp;#39;s Largest Public API Hub |  Business Wi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47" y="3752056"/>
            <a:ext cx="3024505" cy="15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2" idx="3"/>
          </p:cNvCxnSpPr>
          <p:nvPr/>
        </p:nvCxnSpPr>
        <p:spPr>
          <a:xfrm>
            <a:off x="9657855" y="2335372"/>
            <a:ext cx="349745" cy="172326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074" idx="1"/>
          </p:cNvCxnSpPr>
          <p:nvPr/>
        </p:nvCxnSpPr>
        <p:spPr>
          <a:xfrm flipH="1">
            <a:off x="5055552" y="5052375"/>
            <a:ext cx="247313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48937" y="478971"/>
            <a:ext cx="10650583" cy="497259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75361" y="636222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2" y="1445620"/>
            <a:ext cx="5226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Train data: 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31386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records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Number </a:t>
            </a: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of features: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2</a:t>
            </a:r>
            <a:endParaRPr lang="en-US" sz="2000" dirty="0" smtClean="0">
              <a:solidFill>
                <a:schemeClr val="bg1"/>
              </a:solidFill>
              <a:latin typeface="Century Schoolbook 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input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 - String: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Text</a:t>
            </a:r>
            <a:endParaRPr lang="en-US" sz="2000" dirty="0" smtClean="0">
              <a:solidFill>
                <a:schemeClr val="bg1"/>
              </a:solidFill>
              <a:latin typeface="Century Schoolbook 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output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 - Categorical: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Context/Topic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 </a:t>
            </a:r>
            <a:endParaRPr lang="en-US" sz="1000" dirty="0">
              <a:solidFill>
                <a:schemeClr val="bg1"/>
              </a:solidFill>
              <a:latin typeface="Century Schoolbook 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Exploratory data analysis 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Century Schoolbook L"/>
              </a:rPr>
              <a:t>Univariate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analysis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and Bivariate analysis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is performed</a:t>
            </a:r>
            <a:endParaRPr lang="en-US" sz="2000" dirty="0" smtClean="0">
              <a:solidFill>
                <a:schemeClr val="bg1"/>
              </a:solidFill>
              <a:latin typeface="Century Schoolbook L"/>
            </a:endParaRPr>
          </a:p>
          <a:p>
            <a:pPr lvl="1"/>
            <a:endParaRPr lang="en-US" sz="2000" dirty="0" smtClean="0">
              <a:solidFill>
                <a:schemeClr val="bg1"/>
              </a:solidFill>
              <a:latin typeface="Century Schoolbook 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11" y="1445620"/>
            <a:ext cx="4591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1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8640" y="304799"/>
            <a:ext cx="11181805" cy="578275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8641" y="440412"/>
            <a:ext cx="9292045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Pre-processing / Feature Engineering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011" y="1055258"/>
            <a:ext cx="10293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Data Pre-processing</a:t>
            </a:r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Textual data:</a:t>
            </a:r>
            <a:endParaRPr lang="en-US" b="1" dirty="0" smtClean="0">
              <a:solidFill>
                <a:schemeClr val="bg1"/>
              </a:solidFill>
              <a:latin typeface="Century Schoolbook 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Convert to lowercase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Removed special characters/ 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punctuations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– !,?,”,’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Removed numeric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Removed stop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Identify root word using Lemmatization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Generated tokens using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keras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Tokenizer</a:t>
            </a:r>
            <a:endParaRPr lang="en-US" dirty="0" smtClean="0">
              <a:solidFill>
                <a:schemeClr val="bg1"/>
              </a:solidFill>
              <a:latin typeface="Century Schoolbook 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Filtered by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pad_sequence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using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keras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preprocessing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Century Schoolbook L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Categorical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Using pandas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get_dummies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convert Context/Data to one hot encoded form.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Century Schoolbook L"/>
            </a:endParaRPr>
          </a:p>
        </p:txBody>
      </p:sp>
    </p:spTree>
    <p:extLst>
      <p:ext uri="{BB962C8B-B14F-4D97-AF65-F5344CB8AC3E}">
        <p14:creationId xmlns:p14="http://schemas.microsoft.com/office/powerpoint/2010/main" val="3345583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8641" y="304800"/>
            <a:ext cx="11025050" cy="557348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57647" y="440412"/>
            <a:ext cx="10441576" cy="5185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Building: </a:t>
            </a:r>
            <a:r>
              <a:rPr lang="en-IN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Multi-class </a:t>
            </a:r>
            <a:r>
              <a:rPr lang="en-IN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 classification using </a:t>
            </a:r>
            <a:r>
              <a:rPr lang="en-IN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LSTM</a:t>
            </a:r>
            <a:endParaRPr lang="en-IN" sz="28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Tried out Machine Learning models like Logistic Regression, SVM, Random forest.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Hence moved towards Deep learning model using LSTM.</a:t>
            </a:r>
            <a:endParaRPr lang="en-IN" sz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2062570"/>
            <a:ext cx="5901055" cy="35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4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7646" y="313509"/>
            <a:ext cx="10807337" cy="573894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88275" y="213095"/>
            <a:ext cx="7771428" cy="1691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Demo(Screenshots</a:t>
            </a: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058625"/>
            <a:ext cx="8919527" cy="44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6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7646" y="313509"/>
            <a:ext cx="10807337" cy="573894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88274" y="213094"/>
            <a:ext cx="10171611" cy="26171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66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Validation</a:t>
            </a:r>
            <a:endParaRPr lang="en-IN" sz="3266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the 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predicted.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604" y="2099310"/>
            <a:ext cx="4562475" cy="33909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04706" y="2099310"/>
            <a:ext cx="455313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2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213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Schoolbook L</vt:lpstr>
      <vt:lpstr>DejaVu Sans</vt:lpstr>
      <vt:lpstr>Symbol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Dundlodia</dc:creator>
  <cp:lastModifiedBy>Jayathilaga</cp:lastModifiedBy>
  <cp:revision>42</cp:revision>
  <dcterms:created xsi:type="dcterms:W3CDTF">2018-04-16T06:56:04Z</dcterms:created>
  <dcterms:modified xsi:type="dcterms:W3CDTF">2021-11-12T18:43:11Z</dcterms:modified>
</cp:coreProperties>
</file>