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3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599" r:id="rId10"/>
    <p:sldId id="600" r:id="rId11"/>
    <p:sldId id="601" r:id="rId12"/>
    <p:sldId id="602" r:id="rId13"/>
    <p:sldId id="603" r:id="rId14"/>
    <p:sldId id="604" r:id="rId15"/>
    <p:sldId id="609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485" r:id="rId26"/>
    <p:sldId id="622" r:id="rId27"/>
    <p:sldId id="486" r:id="rId28"/>
    <p:sldId id="519" r:id="rId29"/>
    <p:sldId id="520" r:id="rId30"/>
    <p:sldId id="526" r:id="rId31"/>
    <p:sldId id="528" r:id="rId32"/>
    <p:sldId id="533" r:id="rId33"/>
    <p:sldId id="487" r:id="rId34"/>
    <p:sldId id="489" r:id="rId35"/>
    <p:sldId id="490" r:id="rId36"/>
    <p:sldId id="491" r:id="rId37"/>
    <p:sldId id="492" r:id="rId38"/>
    <p:sldId id="508" r:id="rId39"/>
    <p:sldId id="494" r:id="rId40"/>
    <p:sldId id="495" r:id="rId41"/>
    <p:sldId id="55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8757-1B1D-C459-6DAF-779DBCB4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9D9A8-3492-458C-20A9-FFCB7B34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FAB9-4731-8386-7707-E4B77C2D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1617-4B6F-2849-2CF6-C1DFE00E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D07E-8291-0399-53C9-9836ED4F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1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C8-D801-3106-9190-5572C1B4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569B-3EB9-9D03-8DA2-692AD43B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BFF9-2D26-FDBB-9CFF-A6780499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59A2-4EEF-0D75-E0CD-DDECE100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96F9-8D5A-3E34-13C5-B97E8932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1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A5B57-67ED-E3FB-4DBD-E666B352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D777-87AE-B45A-E9E6-52AFF711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5CE4-B7D2-B48B-9F95-3921012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2F58-6519-2BBD-1DB3-C209A625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6465-7832-15EB-0FE9-BEE6D341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29CE-22AB-BF2C-919E-33C96E8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AD28-71AF-1686-A7C5-AD0D72C1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4FF6-503E-BA29-16C8-A0D2B3DC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CC88-603F-B2E2-5675-9AF58182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8A54-CAC8-0D59-D4F2-3F750040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8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260E-8D7D-2916-952C-1A6F856F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6C10-BDCF-7986-B583-A9C6EB2E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5C7C-88DE-D64C-349F-4870D4D0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0391-0CB0-E686-DBDC-BF43AE8E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26BA-1425-FB1C-5EAE-1C1D90F5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BEC-B196-6607-0BF9-E006B8C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C8A5-AF38-3A71-A362-A98D5EA8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D1CBE-824F-CAC5-732B-96F993570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AE94C-FCFE-CBE4-E2BC-D94090D9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5586-1AC6-13F1-2C30-27FBFC3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6BBD-2345-B11B-9429-7B116C6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3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633E-1B25-EAA8-02B5-B0BD99E8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3214-051E-2F11-38FB-F9D4391A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3A51F-EEE1-C4BF-900A-E5D0BB1FB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B3089-507E-3586-A74C-EFEA7176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9C73C-8878-3E56-D696-797008027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7B83D-5EB7-7DB6-AA3F-FE392F79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918A4-8E49-BDC7-42B1-BF34AF5F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10522-A2AF-0F9D-DDE5-27A423B9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B5A2-9EF3-FFD0-C88A-48BFBDBF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04DB-3FCE-EC51-C75B-CD965DD8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8B2FB-12ED-AD7C-9A26-9ED74B4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998C-00A1-46C0-097B-6BD7ADD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4D58-A468-21FE-F840-9240B672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5B206-3657-5432-8B37-BFCA5E26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BD155-E39A-5EA6-BE00-C0E620FC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0544-3BE0-3040-1AD8-2CCFA18A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0623-916F-B251-4EB0-E4976FB5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4FAC7-BA1F-16FC-A6B5-330C1E254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A8C0-B40E-B6D1-B0F3-A9720E16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1FA3-090B-745A-757C-5D1774CC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A431-2B5E-3505-1178-766FE45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824B-78E2-371D-9989-A0FCBD4E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80DA4-A5A7-B9ED-BEDF-1FAC18B6A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934ED-12E6-6C34-AB75-357DF991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B9188-B860-3EA5-FF33-C3719ED0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5E66-FE64-A2A8-1C6F-62BAE54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A74F-0ACC-283D-101A-E5809182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ACFF-3C37-B06D-0247-74C10DD7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94A4-2CD8-88F2-1760-1C664F432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818A-5743-D273-054A-7F7E4CA42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6E44-555F-4E95-814E-FBFA8AE3EF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0AF3-EA22-C7A9-0DD0-4E3CC9E2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1914-429C-C2F5-6F86-05923196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6639-0319-4DE7-95B5-5F5F9C616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3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CF22E-4091-5D6A-C97B-F24EE408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ECF676-B9BF-0D71-01D3-5A09C5400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356" y="2485476"/>
            <a:ext cx="10893287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84"/>
              </a:spcBef>
            </a:pPr>
            <a:r>
              <a:rPr lang="en-IN" b="1" spc="-18" dirty="0">
                <a:latin typeface="Calibri"/>
                <a:cs typeface="Calibri"/>
              </a:rPr>
              <a:t>Problem Solving using Python</a:t>
            </a:r>
            <a:endParaRPr b="1" spc="-18" dirty="0">
              <a:latin typeface="Calibri"/>
              <a:cs typeface="Calibri"/>
            </a:endParaRPr>
          </a:p>
          <a:p>
            <a:pPr marL="640450" marR="630925" algn="ctr">
              <a:lnSpc>
                <a:spcPct val="100000"/>
              </a:lnSpc>
            </a:pPr>
            <a:r>
              <a:rPr lang="en-IN" spc="-4" dirty="0">
                <a:solidFill>
                  <a:srgbClr val="FF0000"/>
                </a:solidFill>
                <a:latin typeface="Arial Black"/>
                <a:cs typeface="Arial Black"/>
              </a:rPr>
              <a:t>Packages &amp; Modules</a:t>
            </a:r>
            <a:endParaRPr spc="22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0D3003-4262-DD5B-7ED3-3E481E7D00E2}"/>
              </a:ext>
            </a:extLst>
          </p:cNvPr>
          <p:cNvSpPr txBox="1"/>
          <p:nvPr/>
        </p:nvSpPr>
        <p:spPr>
          <a:xfrm>
            <a:off x="2086175" y="4361445"/>
            <a:ext cx="7673228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algn="ctr">
              <a:spcBef>
                <a:spcPts val="84"/>
              </a:spcBef>
            </a:pPr>
            <a:r>
              <a:rPr sz="2824" b="1" spc="-9" dirty="0">
                <a:solidFill>
                  <a:srgbClr val="FF0000"/>
                </a:solidFill>
                <a:latin typeface="Calibri"/>
                <a:cs typeface="Calibri"/>
              </a:rPr>
              <a:t>By:</a:t>
            </a:r>
            <a:r>
              <a:rPr sz="2824" b="1" spc="-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24" b="1" spc="-26" dirty="0">
                <a:solidFill>
                  <a:srgbClr val="FF0000"/>
                </a:solidFill>
                <a:latin typeface="Calibri"/>
                <a:cs typeface="Calibri"/>
              </a:rPr>
              <a:t>Dr </a:t>
            </a:r>
            <a:r>
              <a:rPr sz="2824" b="1" spc="-1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2824" b="1" spc="-18" dirty="0">
                <a:solidFill>
                  <a:srgbClr val="FF0000"/>
                </a:solidFill>
                <a:latin typeface="Calibri"/>
                <a:cs typeface="Calibri"/>
              </a:rPr>
              <a:t>ditya Saxena</a:t>
            </a:r>
            <a:endParaRPr sz="2824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E0B0352-5951-5F03-FCCE-0179C39EB0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289" y="1151303"/>
            <a:ext cx="3428999" cy="9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280" y="378453"/>
            <a:ext cx="2669241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dirty="0">
                <a:latin typeface="Calibri"/>
                <a:cs typeface="Calibri"/>
              </a:rPr>
              <a:t>File</a:t>
            </a:r>
            <a:r>
              <a:rPr sz="3883" b="1" spc="-137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Handling</a:t>
            </a:r>
            <a:endParaRPr sz="3883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3534" y="2264261"/>
            <a:ext cx="3557307" cy="2149288"/>
            <a:chOff x="708405" y="2566162"/>
            <a:chExt cx="4031615" cy="2435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335" y="2691413"/>
              <a:ext cx="3956303" cy="2310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4755" y="2572512"/>
              <a:ext cx="3940810" cy="2345690"/>
            </a:xfrm>
            <a:custGeom>
              <a:avLst/>
              <a:gdLst/>
              <a:ahLst/>
              <a:cxnLst/>
              <a:rect l="l" t="t" r="r" b="b"/>
              <a:pathLst>
                <a:path w="3940810" h="2345690">
                  <a:moveTo>
                    <a:pt x="1342893" y="0"/>
                  </a:moveTo>
                  <a:lnTo>
                    <a:pt x="807719" y="243"/>
                  </a:lnTo>
                  <a:lnTo>
                    <a:pt x="528398" y="2042"/>
                  </a:lnTo>
                  <a:lnTo>
                    <a:pt x="414159" y="7101"/>
                  </a:lnTo>
                  <a:lnTo>
                    <a:pt x="374178" y="16763"/>
                  </a:lnTo>
                  <a:lnTo>
                    <a:pt x="328790" y="29596"/>
                  </a:lnTo>
                  <a:lnTo>
                    <a:pt x="291657" y="43952"/>
                  </a:lnTo>
                  <a:lnTo>
                    <a:pt x="242102" y="83698"/>
                  </a:lnTo>
                  <a:lnTo>
                    <a:pt x="176046" y="184160"/>
                  </a:lnTo>
                  <a:lnTo>
                    <a:pt x="159949" y="216164"/>
                  </a:lnTo>
                  <a:lnTo>
                    <a:pt x="135873" y="255026"/>
                  </a:lnTo>
                  <a:lnTo>
                    <a:pt x="132075" y="268102"/>
                  </a:lnTo>
                  <a:lnTo>
                    <a:pt x="118990" y="280659"/>
                  </a:lnTo>
                  <a:lnTo>
                    <a:pt x="101120" y="305683"/>
                  </a:lnTo>
                  <a:lnTo>
                    <a:pt x="88117" y="318272"/>
                  </a:lnTo>
                  <a:lnTo>
                    <a:pt x="84332" y="330586"/>
                  </a:lnTo>
                  <a:lnTo>
                    <a:pt x="74319" y="341375"/>
                  </a:lnTo>
                  <a:lnTo>
                    <a:pt x="60185" y="348874"/>
                  </a:lnTo>
                  <a:lnTo>
                    <a:pt x="43970" y="351800"/>
                  </a:lnTo>
                  <a:lnTo>
                    <a:pt x="0" y="368564"/>
                  </a:lnTo>
                  <a:lnTo>
                    <a:pt x="0" y="2345435"/>
                  </a:lnTo>
                  <a:lnTo>
                    <a:pt x="3940698" y="2345435"/>
                  </a:lnTo>
                  <a:lnTo>
                    <a:pt x="3940698" y="519287"/>
                  </a:lnTo>
                  <a:lnTo>
                    <a:pt x="3923781" y="484510"/>
                  </a:lnTo>
                  <a:lnTo>
                    <a:pt x="3881871" y="427481"/>
                  </a:lnTo>
                  <a:lnTo>
                    <a:pt x="3852549" y="402092"/>
                  </a:lnTo>
                  <a:lnTo>
                    <a:pt x="3815852" y="389503"/>
                  </a:lnTo>
                  <a:lnTo>
                    <a:pt x="3772905" y="376946"/>
                  </a:lnTo>
                  <a:lnTo>
                    <a:pt x="3725814" y="364357"/>
                  </a:lnTo>
                  <a:lnTo>
                    <a:pt x="3676649" y="351800"/>
                  </a:lnTo>
                  <a:lnTo>
                    <a:pt x="2328540" y="351038"/>
                  </a:lnTo>
                  <a:lnTo>
                    <a:pt x="2014859" y="349514"/>
                  </a:lnTo>
                  <a:lnTo>
                    <a:pt x="1868423" y="347837"/>
                  </a:lnTo>
                  <a:lnTo>
                    <a:pt x="1787270" y="346191"/>
                  </a:lnTo>
                  <a:lnTo>
                    <a:pt x="1727585" y="344180"/>
                  </a:lnTo>
                  <a:lnTo>
                    <a:pt x="1676780" y="340735"/>
                  </a:lnTo>
                  <a:lnTo>
                    <a:pt x="1640073" y="307847"/>
                  </a:lnTo>
                  <a:lnTo>
                    <a:pt x="1625345" y="242681"/>
                  </a:lnTo>
                  <a:lnTo>
                    <a:pt x="1615439" y="215645"/>
                  </a:lnTo>
                  <a:lnTo>
                    <a:pt x="1585091" y="150875"/>
                  </a:lnTo>
                  <a:lnTo>
                    <a:pt x="1538346" y="100462"/>
                  </a:lnTo>
                  <a:lnTo>
                    <a:pt x="1507748" y="75316"/>
                  </a:lnTo>
                  <a:lnTo>
                    <a:pt x="1474982" y="50291"/>
                  </a:lnTo>
                  <a:lnTo>
                    <a:pt x="1426463" y="28315"/>
                  </a:lnTo>
                  <a:lnTo>
                    <a:pt x="1384172" y="12557"/>
                  </a:lnTo>
                  <a:lnTo>
                    <a:pt x="1354323" y="3169"/>
                  </a:lnTo>
                  <a:lnTo>
                    <a:pt x="134289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714755" y="2572512"/>
              <a:ext cx="3940810" cy="2345690"/>
            </a:xfrm>
            <a:custGeom>
              <a:avLst/>
              <a:gdLst/>
              <a:ahLst/>
              <a:cxnLst/>
              <a:rect l="l" t="t" r="r" b="b"/>
              <a:pathLst>
                <a:path w="3940810" h="2345690">
                  <a:moveTo>
                    <a:pt x="3610477" y="351800"/>
                  </a:moveTo>
                  <a:lnTo>
                    <a:pt x="3053333" y="351800"/>
                  </a:lnTo>
                  <a:lnTo>
                    <a:pt x="2955919" y="351647"/>
                  </a:lnTo>
                  <a:lnTo>
                    <a:pt x="2774320" y="351647"/>
                  </a:lnTo>
                  <a:lnTo>
                    <a:pt x="2689981" y="351525"/>
                  </a:lnTo>
                  <a:lnTo>
                    <a:pt x="2609849" y="351525"/>
                  </a:lnTo>
                  <a:lnTo>
                    <a:pt x="2533649" y="351403"/>
                  </a:lnTo>
                  <a:lnTo>
                    <a:pt x="2461503" y="351281"/>
                  </a:lnTo>
                  <a:lnTo>
                    <a:pt x="2393198" y="351160"/>
                  </a:lnTo>
                  <a:lnTo>
                    <a:pt x="2328540" y="351038"/>
                  </a:lnTo>
                  <a:lnTo>
                    <a:pt x="2267711" y="350763"/>
                  </a:lnTo>
                  <a:lnTo>
                    <a:pt x="2210430" y="350641"/>
                  </a:lnTo>
                  <a:lnTo>
                    <a:pt x="2156591" y="350398"/>
                  </a:lnTo>
                  <a:lnTo>
                    <a:pt x="2106036" y="350123"/>
                  </a:lnTo>
                  <a:lnTo>
                    <a:pt x="2058792" y="349879"/>
                  </a:lnTo>
                  <a:lnTo>
                    <a:pt x="2014859" y="349514"/>
                  </a:lnTo>
                  <a:lnTo>
                    <a:pt x="1973829" y="349117"/>
                  </a:lnTo>
                  <a:lnTo>
                    <a:pt x="1900808" y="348355"/>
                  </a:lnTo>
                  <a:lnTo>
                    <a:pt x="1838837" y="347350"/>
                  </a:lnTo>
                  <a:lnTo>
                    <a:pt x="1787270" y="346191"/>
                  </a:lnTo>
                  <a:lnTo>
                    <a:pt x="1745229" y="344942"/>
                  </a:lnTo>
                  <a:lnTo>
                    <a:pt x="1698366" y="342656"/>
                  </a:lnTo>
                  <a:lnTo>
                    <a:pt x="1657100" y="337565"/>
                  </a:lnTo>
                  <a:lnTo>
                    <a:pt x="1632584" y="290321"/>
                  </a:lnTo>
                  <a:lnTo>
                    <a:pt x="1625345" y="242681"/>
                  </a:lnTo>
                  <a:lnTo>
                    <a:pt x="1615439" y="215645"/>
                  </a:lnTo>
                  <a:lnTo>
                    <a:pt x="1585091" y="150875"/>
                  </a:lnTo>
                  <a:lnTo>
                    <a:pt x="1507748" y="75316"/>
                  </a:lnTo>
                  <a:lnTo>
                    <a:pt x="1474982" y="50291"/>
                  </a:lnTo>
                  <a:lnTo>
                    <a:pt x="1426463" y="28315"/>
                  </a:lnTo>
                  <a:lnTo>
                    <a:pt x="1384172" y="12557"/>
                  </a:lnTo>
                  <a:lnTo>
                    <a:pt x="1342893" y="0"/>
                  </a:lnTo>
                  <a:lnTo>
                    <a:pt x="807719" y="243"/>
                  </a:lnTo>
                  <a:lnTo>
                    <a:pt x="528398" y="2042"/>
                  </a:lnTo>
                  <a:lnTo>
                    <a:pt x="414159" y="7101"/>
                  </a:lnTo>
                  <a:lnTo>
                    <a:pt x="374178" y="16763"/>
                  </a:lnTo>
                  <a:lnTo>
                    <a:pt x="328790" y="29596"/>
                  </a:lnTo>
                  <a:lnTo>
                    <a:pt x="291657" y="43952"/>
                  </a:lnTo>
                  <a:lnTo>
                    <a:pt x="242102" y="83698"/>
                  </a:lnTo>
                  <a:lnTo>
                    <a:pt x="225658" y="108844"/>
                  </a:lnTo>
                  <a:lnTo>
                    <a:pt x="209144" y="133990"/>
                  </a:lnTo>
                  <a:lnTo>
                    <a:pt x="192606" y="159136"/>
                  </a:lnTo>
                  <a:lnTo>
                    <a:pt x="176046" y="184160"/>
                  </a:lnTo>
                  <a:lnTo>
                    <a:pt x="159949" y="216164"/>
                  </a:lnTo>
                  <a:lnTo>
                    <a:pt x="145862" y="238627"/>
                  </a:lnTo>
                  <a:lnTo>
                    <a:pt x="135873" y="255026"/>
                  </a:lnTo>
                  <a:lnTo>
                    <a:pt x="132075" y="268102"/>
                  </a:lnTo>
                  <a:lnTo>
                    <a:pt x="118990" y="280659"/>
                  </a:lnTo>
                  <a:lnTo>
                    <a:pt x="110038" y="293126"/>
                  </a:lnTo>
                  <a:lnTo>
                    <a:pt x="101120" y="305683"/>
                  </a:lnTo>
                  <a:lnTo>
                    <a:pt x="88117" y="318272"/>
                  </a:lnTo>
                  <a:lnTo>
                    <a:pt x="84332" y="330586"/>
                  </a:lnTo>
                  <a:lnTo>
                    <a:pt x="74319" y="341375"/>
                  </a:lnTo>
                  <a:lnTo>
                    <a:pt x="60185" y="348874"/>
                  </a:lnTo>
                  <a:lnTo>
                    <a:pt x="43970" y="351800"/>
                  </a:lnTo>
                  <a:lnTo>
                    <a:pt x="0" y="368564"/>
                  </a:lnTo>
                  <a:lnTo>
                    <a:pt x="0" y="402092"/>
                  </a:lnTo>
                  <a:lnTo>
                    <a:pt x="0" y="1172717"/>
                  </a:lnTo>
                  <a:lnTo>
                    <a:pt x="0" y="2345435"/>
                  </a:lnTo>
                  <a:lnTo>
                    <a:pt x="2003429" y="2345435"/>
                  </a:lnTo>
                  <a:lnTo>
                    <a:pt x="3940698" y="2345435"/>
                  </a:lnTo>
                  <a:lnTo>
                    <a:pt x="3940698" y="1172717"/>
                  </a:lnTo>
                  <a:lnTo>
                    <a:pt x="3940698" y="569579"/>
                  </a:lnTo>
                  <a:lnTo>
                    <a:pt x="3940698" y="519287"/>
                  </a:lnTo>
                  <a:lnTo>
                    <a:pt x="3923781" y="484510"/>
                  </a:lnTo>
                  <a:lnTo>
                    <a:pt x="3881871" y="427481"/>
                  </a:lnTo>
                  <a:lnTo>
                    <a:pt x="3852549" y="402092"/>
                  </a:lnTo>
                  <a:lnTo>
                    <a:pt x="3815852" y="389503"/>
                  </a:lnTo>
                  <a:lnTo>
                    <a:pt x="3772905" y="376946"/>
                  </a:lnTo>
                  <a:lnTo>
                    <a:pt x="3725814" y="364357"/>
                  </a:lnTo>
                  <a:lnTo>
                    <a:pt x="3676649" y="351800"/>
                  </a:lnTo>
                  <a:lnTo>
                    <a:pt x="3610477" y="35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523" y="3573780"/>
              <a:ext cx="1303019" cy="13060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5943" y="3505200"/>
              <a:ext cx="1287780" cy="1283335"/>
            </a:xfrm>
            <a:custGeom>
              <a:avLst/>
              <a:gdLst/>
              <a:ahLst/>
              <a:cxnLst/>
              <a:rect l="l" t="t" r="r" b="b"/>
              <a:pathLst>
                <a:path w="1287780" h="1283335">
                  <a:moveTo>
                    <a:pt x="1287779" y="0"/>
                  </a:moveTo>
                  <a:lnTo>
                    <a:pt x="0" y="0"/>
                  </a:lnTo>
                  <a:lnTo>
                    <a:pt x="0" y="1037447"/>
                  </a:lnTo>
                  <a:lnTo>
                    <a:pt x="303906" y="1282958"/>
                  </a:lnTo>
                  <a:lnTo>
                    <a:pt x="1287779" y="1282958"/>
                  </a:lnTo>
                  <a:lnTo>
                    <a:pt x="1287779" y="0"/>
                  </a:lnTo>
                  <a:close/>
                </a:path>
              </a:pathLst>
            </a:custGeom>
            <a:solidFill>
              <a:srgbClr val="D7EB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1075943" y="3505200"/>
              <a:ext cx="1287780" cy="1283335"/>
            </a:xfrm>
            <a:custGeom>
              <a:avLst/>
              <a:gdLst/>
              <a:ahLst/>
              <a:cxnLst/>
              <a:rect l="l" t="t" r="r" b="b"/>
              <a:pathLst>
                <a:path w="1287780" h="1283335">
                  <a:moveTo>
                    <a:pt x="635639" y="1282958"/>
                  </a:moveTo>
                  <a:lnTo>
                    <a:pt x="303906" y="1282958"/>
                  </a:lnTo>
                  <a:lnTo>
                    <a:pt x="0" y="1037447"/>
                  </a:lnTo>
                  <a:lnTo>
                    <a:pt x="0" y="0"/>
                  </a:lnTo>
                  <a:lnTo>
                    <a:pt x="635639" y="0"/>
                  </a:lnTo>
                  <a:lnTo>
                    <a:pt x="1287779" y="0"/>
                  </a:lnTo>
                  <a:lnTo>
                    <a:pt x="1287779" y="629411"/>
                  </a:lnTo>
                  <a:lnTo>
                    <a:pt x="1287779" y="1282958"/>
                  </a:lnTo>
                  <a:lnTo>
                    <a:pt x="635639" y="1282958"/>
                  </a:lnTo>
                  <a:close/>
                </a:path>
                <a:path w="1287780" h="1283335">
                  <a:moveTo>
                    <a:pt x="0" y="1037447"/>
                  </a:moveTo>
                  <a:lnTo>
                    <a:pt x="303906" y="1037447"/>
                  </a:lnTo>
                  <a:lnTo>
                    <a:pt x="303906" y="1282958"/>
                  </a:lnTo>
                  <a:lnTo>
                    <a:pt x="0" y="10374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9876" y="2724147"/>
            <a:ext cx="957543" cy="67957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588" spc="-88" dirty="0">
                <a:latin typeface="Arial MT"/>
                <a:cs typeface="Arial MT"/>
              </a:rPr>
              <a:t>N</a:t>
            </a:r>
            <a:r>
              <a:rPr sz="1588" spc="-93" dirty="0">
                <a:latin typeface="Arial MT"/>
                <a:cs typeface="Arial MT"/>
              </a:rPr>
              <a:t>e</a:t>
            </a:r>
            <a:r>
              <a:rPr sz="1588" dirty="0">
                <a:latin typeface="Arial MT"/>
                <a:cs typeface="Arial MT"/>
              </a:rPr>
              <a:t>w</a:t>
            </a:r>
            <a:r>
              <a:rPr sz="1588" spc="-159" dirty="0">
                <a:latin typeface="Times New Roman"/>
                <a:cs typeface="Times New Roman"/>
              </a:rPr>
              <a:t> </a:t>
            </a:r>
            <a:r>
              <a:rPr sz="1588" spc="-71" dirty="0">
                <a:latin typeface="Arial MT"/>
                <a:cs typeface="Arial MT"/>
              </a:rPr>
              <a:t>F</a:t>
            </a:r>
            <a:r>
              <a:rPr sz="1588" spc="-79" dirty="0">
                <a:latin typeface="Arial MT"/>
                <a:cs typeface="Arial MT"/>
              </a:rPr>
              <a:t>olde</a:t>
            </a:r>
            <a:r>
              <a:rPr sz="1588" dirty="0">
                <a:latin typeface="Arial MT"/>
                <a:cs typeface="Arial MT"/>
              </a:rPr>
              <a:t>r</a:t>
            </a:r>
            <a:endParaRPr sz="1588">
              <a:latin typeface="Arial MT"/>
              <a:cs typeface="Arial MT"/>
            </a:endParaRPr>
          </a:p>
          <a:p>
            <a:pPr marL="12887" algn="ctr">
              <a:spcBef>
                <a:spcPts val="1359"/>
              </a:spcBef>
            </a:pPr>
            <a:r>
              <a:rPr sz="1588" b="1" spc="-18" dirty="0">
                <a:solidFill>
                  <a:srgbClr val="FF0000"/>
                </a:solidFill>
                <a:latin typeface="Calibri"/>
                <a:cs typeface="Calibri"/>
              </a:rPr>
              <a:t>abc.txt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5092" y="1186373"/>
            <a:ext cx="3295090" cy="11514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2471" b="1" spc="-4" dirty="0">
                <a:solidFill>
                  <a:srgbClr val="FF0000"/>
                </a:solidFill>
                <a:latin typeface="Calibri"/>
                <a:cs typeface="Calibri"/>
              </a:rPr>
              <a:t>File is a named </a:t>
            </a:r>
            <a:r>
              <a:rPr sz="2471" b="1" spc="-22" dirty="0">
                <a:solidFill>
                  <a:srgbClr val="FF0000"/>
                </a:solidFill>
                <a:latin typeface="Calibri"/>
                <a:cs typeface="Calibri"/>
              </a:rPr>
              <a:t>location </a:t>
            </a:r>
            <a:r>
              <a:rPr sz="2471" b="1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0000"/>
                </a:solidFill>
                <a:latin typeface="Calibri"/>
                <a:cs typeface="Calibri"/>
              </a:rPr>
              <a:t>on disk </a:t>
            </a:r>
            <a:r>
              <a:rPr sz="2471" b="1" spc="-22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71" b="1" spc="-40" dirty="0">
                <a:solidFill>
                  <a:srgbClr val="FF0000"/>
                </a:solidFill>
                <a:latin typeface="Calibri"/>
                <a:cs typeface="Calibri"/>
              </a:rPr>
              <a:t>store </a:t>
            </a:r>
            <a:r>
              <a:rPr sz="2471" b="1" spc="-35" dirty="0">
                <a:solidFill>
                  <a:srgbClr val="FF0000"/>
                </a:solidFill>
                <a:latin typeface="Calibri"/>
                <a:cs typeface="Calibri"/>
              </a:rPr>
              <a:t>related </a:t>
            </a:r>
            <a:r>
              <a:rPr sz="2471" b="1" spc="-3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b="1" spc="-22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471" b="1" spc="-9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0000"/>
                </a:solidFill>
                <a:latin typeface="Calibri"/>
                <a:cs typeface="Calibri"/>
              </a:rPr>
              <a:t>permanently</a:t>
            </a:r>
            <a:endParaRPr sz="24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44109" y="1795183"/>
            <a:ext cx="2212041" cy="1852893"/>
            <a:chOff x="2363723" y="2034540"/>
            <a:chExt cx="2506980" cy="2099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3723" y="3966332"/>
              <a:ext cx="178176" cy="1677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21767" y="2034540"/>
              <a:ext cx="2449195" cy="2051685"/>
            </a:xfrm>
            <a:custGeom>
              <a:avLst/>
              <a:gdLst/>
              <a:ahLst/>
              <a:cxnLst/>
              <a:rect l="l" t="t" r="r" b="b"/>
              <a:pathLst>
                <a:path w="2449195" h="2051685">
                  <a:moveTo>
                    <a:pt x="2424430" y="0"/>
                  </a:moveTo>
                  <a:lnTo>
                    <a:pt x="12822" y="2015489"/>
                  </a:lnTo>
                  <a:lnTo>
                    <a:pt x="0" y="2051060"/>
                  </a:lnTo>
                  <a:lnTo>
                    <a:pt x="37206" y="2044689"/>
                  </a:lnTo>
                  <a:lnTo>
                    <a:pt x="2448814" y="29199"/>
                  </a:lnTo>
                  <a:lnTo>
                    <a:pt x="2424430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73276" y="4668593"/>
            <a:ext cx="185961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4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88" b="1" spc="-4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88" b="1" spc="-9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1588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588" spc="-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588" b="1" spc="-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88" b="1" spc="-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88" b="1" spc="-9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588" b="1" spc="-1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88" b="1" spc="-18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1588" b="1" spc="-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88" b="1" spc="-9" dirty="0">
                <a:solidFill>
                  <a:srgbClr val="FF0000"/>
                </a:solidFill>
                <a:latin typeface="Calibri"/>
                <a:cs typeface="Calibri"/>
              </a:rPr>
              <a:t>bc</a:t>
            </a:r>
            <a:r>
              <a:rPr sz="1588" b="1" spc="-57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88" b="1" spc="-13" dirty="0">
                <a:solidFill>
                  <a:srgbClr val="FF0000"/>
                </a:solidFill>
                <a:latin typeface="Calibri"/>
                <a:cs typeface="Calibri"/>
              </a:rPr>
              <a:t>tx</a:t>
            </a:r>
            <a:r>
              <a:rPr sz="1588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58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53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141" y="378453"/>
            <a:ext cx="4378699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13" dirty="0">
                <a:latin typeface="Calibri"/>
                <a:cs typeface="Calibri"/>
              </a:rPr>
              <a:t>Steps</a:t>
            </a:r>
            <a:r>
              <a:rPr sz="3883" b="1" spc="-62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in</a:t>
            </a:r>
            <a:r>
              <a:rPr sz="3883" b="1" spc="-22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File</a:t>
            </a:r>
            <a:r>
              <a:rPr sz="3883" b="1" spc="-101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Handling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3176" y="1233095"/>
            <a:ext cx="5378824" cy="3585322"/>
          </a:xfrm>
          <a:custGeom>
            <a:avLst/>
            <a:gdLst/>
            <a:ahLst/>
            <a:cxnLst/>
            <a:rect l="l" t="t" r="r" b="b"/>
            <a:pathLst>
              <a:path w="6096000" h="4063365">
                <a:moveTo>
                  <a:pt x="5181600" y="121920"/>
                </a:moveTo>
                <a:lnTo>
                  <a:pt x="5172087" y="74434"/>
                </a:lnTo>
                <a:lnTo>
                  <a:pt x="5145900" y="35699"/>
                </a:lnTo>
                <a:lnTo>
                  <a:pt x="5107165" y="9512"/>
                </a:lnTo>
                <a:lnTo>
                  <a:pt x="5059680" y="0"/>
                </a:lnTo>
                <a:lnTo>
                  <a:pt x="121920" y="0"/>
                </a:lnTo>
                <a:lnTo>
                  <a:pt x="74422" y="9512"/>
                </a:lnTo>
                <a:lnTo>
                  <a:pt x="35674" y="35699"/>
                </a:lnTo>
                <a:lnTo>
                  <a:pt x="9525" y="74434"/>
                </a:lnTo>
                <a:lnTo>
                  <a:pt x="0" y="121920"/>
                </a:lnTo>
                <a:lnTo>
                  <a:pt x="0" y="1097280"/>
                </a:lnTo>
                <a:lnTo>
                  <a:pt x="9525" y="1144778"/>
                </a:lnTo>
                <a:lnTo>
                  <a:pt x="35674" y="1183513"/>
                </a:lnTo>
                <a:lnTo>
                  <a:pt x="74422" y="1209662"/>
                </a:lnTo>
                <a:lnTo>
                  <a:pt x="121920" y="1219200"/>
                </a:lnTo>
                <a:lnTo>
                  <a:pt x="5059680" y="1219200"/>
                </a:lnTo>
                <a:lnTo>
                  <a:pt x="5107165" y="1209662"/>
                </a:lnTo>
                <a:lnTo>
                  <a:pt x="5145900" y="1183513"/>
                </a:lnTo>
                <a:lnTo>
                  <a:pt x="5172087" y="1144778"/>
                </a:lnTo>
                <a:lnTo>
                  <a:pt x="5181600" y="1097280"/>
                </a:lnTo>
                <a:lnTo>
                  <a:pt x="5181600" y="121920"/>
                </a:lnTo>
                <a:close/>
              </a:path>
              <a:path w="6096000" h="4063365">
                <a:moveTo>
                  <a:pt x="5638800" y="1543812"/>
                </a:moveTo>
                <a:lnTo>
                  <a:pt x="5629135" y="1496326"/>
                </a:lnTo>
                <a:lnTo>
                  <a:pt x="5603100" y="1457591"/>
                </a:lnTo>
                <a:lnTo>
                  <a:pt x="5564238" y="1431404"/>
                </a:lnTo>
                <a:lnTo>
                  <a:pt x="5516880" y="1421892"/>
                </a:lnTo>
                <a:lnTo>
                  <a:pt x="579120" y="1421892"/>
                </a:lnTo>
                <a:lnTo>
                  <a:pt x="531622" y="1431404"/>
                </a:lnTo>
                <a:lnTo>
                  <a:pt x="492874" y="1457591"/>
                </a:lnTo>
                <a:lnTo>
                  <a:pt x="466725" y="1496326"/>
                </a:lnTo>
                <a:lnTo>
                  <a:pt x="457200" y="1543812"/>
                </a:lnTo>
                <a:lnTo>
                  <a:pt x="457200" y="2518930"/>
                </a:lnTo>
                <a:lnTo>
                  <a:pt x="466725" y="2566416"/>
                </a:lnTo>
                <a:lnTo>
                  <a:pt x="492874" y="2605163"/>
                </a:lnTo>
                <a:lnTo>
                  <a:pt x="531622" y="2631313"/>
                </a:lnTo>
                <a:lnTo>
                  <a:pt x="579120" y="2640850"/>
                </a:lnTo>
                <a:lnTo>
                  <a:pt x="5516880" y="2640850"/>
                </a:lnTo>
                <a:lnTo>
                  <a:pt x="5564238" y="2631313"/>
                </a:lnTo>
                <a:lnTo>
                  <a:pt x="5603100" y="2605163"/>
                </a:lnTo>
                <a:lnTo>
                  <a:pt x="5629135" y="2566416"/>
                </a:lnTo>
                <a:lnTo>
                  <a:pt x="5638800" y="2518930"/>
                </a:lnTo>
                <a:lnTo>
                  <a:pt x="5638800" y="1543812"/>
                </a:lnTo>
                <a:close/>
              </a:path>
              <a:path w="6096000" h="4063365">
                <a:moveTo>
                  <a:pt x="6096000" y="2965958"/>
                </a:moveTo>
                <a:lnTo>
                  <a:pt x="6086335" y="2918460"/>
                </a:lnTo>
                <a:lnTo>
                  <a:pt x="6060300" y="2879725"/>
                </a:lnTo>
                <a:lnTo>
                  <a:pt x="6021438" y="2853575"/>
                </a:lnTo>
                <a:lnTo>
                  <a:pt x="5974080" y="2844038"/>
                </a:lnTo>
                <a:lnTo>
                  <a:pt x="1036320" y="2844038"/>
                </a:lnTo>
                <a:lnTo>
                  <a:pt x="988822" y="2853575"/>
                </a:lnTo>
                <a:lnTo>
                  <a:pt x="950074" y="2879725"/>
                </a:lnTo>
                <a:lnTo>
                  <a:pt x="923925" y="2918460"/>
                </a:lnTo>
                <a:lnTo>
                  <a:pt x="914400" y="2965958"/>
                </a:lnTo>
                <a:lnTo>
                  <a:pt x="914400" y="3941064"/>
                </a:lnTo>
                <a:lnTo>
                  <a:pt x="923925" y="3988562"/>
                </a:lnTo>
                <a:lnTo>
                  <a:pt x="950074" y="4027309"/>
                </a:lnTo>
                <a:lnTo>
                  <a:pt x="988822" y="4053459"/>
                </a:lnTo>
                <a:lnTo>
                  <a:pt x="1036320" y="4062984"/>
                </a:lnTo>
                <a:lnTo>
                  <a:pt x="5974080" y="4062984"/>
                </a:lnTo>
                <a:lnTo>
                  <a:pt x="6021438" y="4053459"/>
                </a:lnTo>
                <a:lnTo>
                  <a:pt x="6060300" y="4027309"/>
                </a:lnTo>
                <a:lnTo>
                  <a:pt x="6086335" y="3988562"/>
                </a:lnTo>
                <a:lnTo>
                  <a:pt x="6096000" y="3941064"/>
                </a:lnTo>
                <a:lnTo>
                  <a:pt x="6096000" y="2965958"/>
                </a:lnTo>
                <a:close/>
              </a:path>
            </a:pathLst>
          </a:custGeom>
          <a:solidFill>
            <a:srgbClr val="4F80B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3131037" y="1491051"/>
            <a:ext cx="3294529" cy="306810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824" spc="-168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824" spc="-176" dirty="0">
                <a:solidFill>
                  <a:srgbClr val="FFFFFF"/>
                </a:solidFill>
                <a:latin typeface="Arial MT"/>
                <a:cs typeface="Arial MT"/>
              </a:rPr>
              <a:t>pe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824" spc="-2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3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824" spc="-4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24" spc="-1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26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2824">
              <a:latin typeface="Arial MT"/>
              <a:cs typeface="Arial MT"/>
            </a:endParaRPr>
          </a:p>
          <a:p>
            <a:pPr>
              <a:spcBef>
                <a:spcPts val="49"/>
              </a:spcBef>
            </a:pPr>
            <a:endParaRPr sz="4721">
              <a:latin typeface="Arial MT"/>
              <a:cs typeface="Arial MT"/>
            </a:endParaRPr>
          </a:p>
          <a:p>
            <a:pPr marL="414640" marR="4483">
              <a:lnSpc>
                <a:spcPts val="3088"/>
              </a:lnSpc>
            </a:pPr>
            <a:r>
              <a:rPr sz="2824" spc="-1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824" spc="-1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24" spc="-106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824" spc="-11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824" spc="-1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824" spc="-106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824" spc="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824" spc="-1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3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824" spc="-4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24" spc="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119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824" spc="-124" dirty="0">
                <a:solidFill>
                  <a:srgbClr val="FFFFFF"/>
                </a:solidFill>
                <a:latin typeface="Arial MT"/>
                <a:cs typeface="Arial MT"/>
              </a:rPr>
              <a:t>ea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824" spc="-4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31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r </a:t>
            </a:r>
            <a:r>
              <a:rPr sz="282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sz="2824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24" spc="-62" dirty="0">
                <a:solidFill>
                  <a:srgbClr val="FFFFFF"/>
                </a:solidFill>
                <a:latin typeface="Arial MT"/>
                <a:cs typeface="Arial MT"/>
              </a:rPr>
              <a:t>operation</a:t>
            </a:r>
            <a:endParaRPr sz="2824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4324">
              <a:latin typeface="Arial MT"/>
              <a:cs typeface="Arial MT"/>
            </a:endParaRPr>
          </a:p>
          <a:p>
            <a:pPr marL="818073"/>
            <a:r>
              <a:rPr sz="2824" spc="-212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824" spc="-216" dirty="0">
                <a:solidFill>
                  <a:srgbClr val="FFFFFF"/>
                </a:solidFill>
                <a:latin typeface="Arial MT"/>
                <a:cs typeface="Arial MT"/>
              </a:rPr>
              <a:t>lo</a:t>
            </a:r>
            <a:r>
              <a:rPr sz="2824" spc="-207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24" spc="-38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3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824" spc="-4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82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24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24" spc="-26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2824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65396" y="2037454"/>
            <a:ext cx="1125071" cy="1969994"/>
            <a:chOff x="5901182" y="2309114"/>
            <a:chExt cx="1275080" cy="2232660"/>
          </a:xfrm>
        </p:grpSpPr>
        <p:sp>
          <p:nvSpPr>
            <p:cNvPr id="6" name="object 6"/>
            <p:cNvSpPr/>
            <p:nvPr/>
          </p:nvSpPr>
          <p:spPr>
            <a:xfrm>
              <a:off x="5913120" y="2321052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79" h="792480">
                  <a:moveTo>
                    <a:pt x="614171" y="0"/>
                  </a:moveTo>
                  <a:lnTo>
                    <a:pt x="178307" y="0"/>
                  </a:lnTo>
                  <a:lnTo>
                    <a:pt x="178307" y="435863"/>
                  </a:lnTo>
                  <a:lnTo>
                    <a:pt x="0" y="435863"/>
                  </a:lnTo>
                  <a:lnTo>
                    <a:pt x="396239" y="792479"/>
                  </a:lnTo>
                  <a:lnTo>
                    <a:pt x="792479" y="435863"/>
                  </a:lnTo>
                  <a:lnTo>
                    <a:pt x="614171" y="435863"/>
                  </a:lnTo>
                  <a:lnTo>
                    <a:pt x="614171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913882" y="2321814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79" h="792480">
                  <a:moveTo>
                    <a:pt x="0" y="435863"/>
                  </a:moveTo>
                  <a:lnTo>
                    <a:pt x="178307" y="435863"/>
                  </a:lnTo>
                  <a:lnTo>
                    <a:pt x="178307" y="0"/>
                  </a:lnTo>
                  <a:lnTo>
                    <a:pt x="614171" y="0"/>
                  </a:lnTo>
                  <a:lnTo>
                    <a:pt x="614171" y="435863"/>
                  </a:lnTo>
                  <a:lnTo>
                    <a:pt x="792479" y="435863"/>
                  </a:lnTo>
                  <a:lnTo>
                    <a:pt x="396239" y="792479"/>
                  </a:lnTo>
                  <a:lnTo>
                    <a:pt x="0" y="435863"/>
                  </a:lnTo>
                  <a:close/>
                </a:path>
              </a:pathLst>
            </a:custGeom>
            <a:ln w="25399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370320" y="3735324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79" h="792479">
                  <a:moveTo>
                    <a:pt x="614171" y="0"/>
                  </a:moveTo>
                  <a:lnTo>
                    <a:pt x="178307" y="0"/>
                  </a:lnTo>
                  <a:lnTo>
                    <a:pt x="178307" y="435863"/>
                  </a:lnTo>
                  <a:lnTo>
                    <a:pt x="0" y="435863"/>
                  </a:lnTo>
                  <a:lnTo>
                    <a:pt x="396239" y="792479"/>
                  </a:lnTo>
                  <a:lnTo>
                    <a:pt x="792479" y="435863"/>
                  </a:lnTo>
                  <a:lnTo>
                    <a:pt x="614171" y="435863"/>
                  </a:lnTo>
                  <a:lnTo>
                    <a:pt x="614171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371082" y="3736086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79" h="792479">
                  <a:moveTo>
                    <a:pt x="0" y="435863"/>
                  </a:moveTo>
                  <a:lnTo>
                    <a:pt x="178307" y="435863"/>
                  </a:lnTo>
                  <a:lnTo>
                    <a:pt x="178307" y="0"/>
                  </a:lnTo>
                  <a:lnTo>
                    <a:pt x="614171" y="0"/>
                  </a:lnTo>
                  <a:lnTo>
                    <a:pt x="614171" y="435863"/>
                  </a:lnTo>
                  <a:lnTo>
                    <a:pt x="792479" y="435863"/>
                  </a:lnTo>
                  <a:lnTo>
                    <a:pt x="396239" y="792479"/>
                  </a:lnTo>
                  <a:lnTo>
                    <a:pt x="0" y="435863"/>
                  </a:lnTo>
                  <a:close/>
                </a:path>
              </a:pathLst>
            </a:custGeom>
            <a:ln w="25399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158912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888" y="378453"/>
            <a:ext cx="4125446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9" dirty="0">
                <a:latin typeface="Calibri"/>
                <a:cs typeface="Calibri"/>
              </a:rPr>
              <a:t>Step</a:t>
            </a:r>
            <a:r>
              <a:rPr sz="3883" b="1" spc="-66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1.</a:t>
            </a:r>
            <a:r>
              <a:rPr sz="3883" b="1" spc="-18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open</a:t>
            </a:r>
            <a:r>
              <a:rPr sz="3883" b="1" spc="-22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the</a:t>
            </a:r>
            <a:r>
              <a:rPr sz="3883" b="1" spc="-79" dirty="0">
                <a:latin typeface="Calibri"/>
                <a:cs typeface="Calibri"/>
              </a:rPr>
              <a:t> </a:t>
            </a:r>
            <a:r>
              <a:rPr sz="3883" b="1" spc="-4" dirty="0">
                <a:latin typeface="Calibri"/>
                <a:cs typeface="Calibri"/>
              </a:rPr>
              <a:t>file</a:t>
            </a:r>
            <a:endParaRPr sz="3883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12713" y="3715421"/>
            <a:ext cx="3556187" cy="2038350"/>
            <a:chOff x="628141" y="4210811"/>
            <a:chExt cx="4030345" cy="2310130"/>
          </a:xfrm>
        </p:grpSpPr>
        <p:sp>
          <p:nvSpPr>
            <p:cNvPr id="4" name="object 4"/>
            <p:cNvSpPr/>
            <p:nvPr/>
          </p:nvSpPr>
          <p:spPr>
            <a:xfrm>
              <a:off x="640080" y="4578095"/>
              <a:ext cx="4004945" cy="1929764"/>
            </a:xfrm>
            <a:custGeom>
              <a:avLst/>
              <a:gdLst/>
              <a:ahLst/>
              <a:cxnLst/>
              <a:rect l="l" t="t" r="r" b="b"/>
              <a:pathLst>
                <a:path w="4004945" h="1929765">
                  <a:moveTo>
                    <a:pt x="4004818" y="932307"/>
                  </a:moveTo>
                  <a:lnTo>
                    <a:pt x="3980802" y="821309"/>
                  </a:lnTo>
                  <a:lnTo>
                    <a:pt x="3962400" y="785241"/>
                  </a:lnTo>
                  <a:lnTo>
                    <a:pt x="3938651" y="750189"/>
                  </a:lnTo>
                  <a:lnTo>
                    <a:pt x="3909568" y="716153"/>
                  </a:lnTo>
                  <a:lnTo>
                    <a:pt x="3875011" y="683653"/>
                  </a:lnTo>
                  <a:lnTo>
                    <a:pt x="3881501" y="673100"/>
                  </a:lnTo>
                  <a:lnTo>
                    <a:pt x="3909568" y="603758"/>
                  </a:lnTo>
                  <a:lnTo>
                    <a:pt x="3914787" y="566801"/>
                  </a:lnTo>
                  <a:lnTo>
                    <a:pt x="3913632" y="530352"/>
                  </a:lnTo>
                  <a:lnTo>
                    <a:pt x="3892931" y="459625"/>
                  </a:lnTo>
                  <a:lnTo>
                    <a:pt x="3874122" y="426212"/>
                  </a:lnTo>
                  <a:lnTo>
                    <a:pt x="3849738" y="394335"/>
                  </a:lnTo>
                  <a:lnTo>
                    <a:pt x="3820414" y="364490"/>
                  </a:lnTo>
                  <a:lnTo>
                    <a:pt x="3786124" y="336804"/>
                  </a:lnTo>
                  <a:lnTo>
                    <a:pt x="3747262" y="311658"/>
                  </a:lnTo>
                  <a:lnTo>
                    <a:pt x="3704082" y="289318"/>
                  </a:lnTo>
                  <a:lnTo>
                    <a:pt x="3656711" y="270002"/>
                  </a:lnTo>
                  <a:lnTo>
                    <a:pt x="3605657" y="254266"/>
                  </a:lnTo>
                  <a:lnTo>
                    <a:pt x="3550920" y="242189"/>
                  </a:lnTo>
                  <a:lnTo>
                    <a:pt x="3544570" y="225552"/>
                  </a:lnTo>
                  <a:lnTo>
                    <a:pt x="3535680" y="202692"/>
                  </a:lnTo>
                  <a:lnTo>
                    <a:pt x="3512451" y="165227"/>
                  </a:lnTo>
                  <a:lnTo>
                    <a:pt x="3495929" y="146558"/>
                  </a:lnTo>
                  <a:lnTo>
                    <a:pt x="3481578" y="130302"/>
                  </a:lnTo>
                  <a:lnTo>
                    <a:pt x="3450450" y="104000"/>
                  </a:lnTo>
                  <a:lnTo>
                    <a:pt x="3399028" y="69862"/>
                  </a:lnTo>
                  <a:lnTo>
                    <a:pt x="3357118" y="49136"/>
                  </a:lnTo>
                  <a:lnTo>
                    <a:pt x="3312807" y="32131"/>
                  </a:lnTo>
                  <a:lnTo>
                    <a:pt x="3266440" y="18656"/>
                  </a:lnTo>
                  <a:lnTo>
                    <a:pt x="3218688" y="8902"/>
                  </a:lnTo>
                  <a:lnTo>
                    <a:pt x="3169920" y="2654"/>
                  </a:lnTo>
                  <a:lnTo>
                    <a:pt x="3120631" y="127"/>
                  </a:lnTo>
                  <a:lnTo>
                    <a:pt x="3071368" y="1016"/>
                  </a:lnTo>
                  <a:lnTo>
                    <a:pt x="3022485" y="5334"/>
                  </a:lnTo>
                  <a:lnTo>
                    <a:pt x="2974479" y="13208"/>
                  </a:lnTo>
                  <a:lnTo>
                    <a:pt x="2927997" y="24638"/>
                  </a:lnTo>
                  <a:lnTo>
                    <a:pt x="2883281" y="39382"/>
                  </a:lnTo>
                  <a:lnTo>
                    <a:pt x="2840977" y="57518"/>
                  </a:lnTo>
                  <a:lnTo>
                    <a:pt x="2801505" y="79133"/>
                  </a:lnTo>
                  <a:lnTo>
                    <a:pt x="2765298" y="104000"/>
                  </a:lnTo>
                  <a:lnTo>
                    <a:pt x="2735211" y="81026"/>
                  </a:lnTo>
                  <a:lnTo>
                    <a:pt x="2701404" y="60452"/>
                  </a:lnTo>
                  <a:lnTo>
                    <a:pt x="2664345" y="42557"/>
                  </a:lnTo>
                  <a:lnTo>
                    <a:pt x="2624201" y="27432"/>
                  </a:lnTo>
                  <a:lnTo>
                    <a:pt x="2573515" y="13601"/>
                  </a:lnTo>
                  <a:lnTo>
                    <a:pt x="2521572" y="4457"/>
                  </a:lnTo>
                  <a:lnTo>
                    <a:pt x="2469273" y="0"/>
                  </a:lnTo>
                  <a:lnTo>
                    <a:pt x="2417064" y="127"/>
                  </a:lnTo>
                  <a:lnTo>
                    <a:pt x="2365629" y="4572"/>
                  </a:lnTo>
                  <a:lnTo>
                    <a:pt x="2315718" y="13208"/>
                  </a:lnTo>
                  <a:lnTo>
                    <a:pt x="2267839" y="26035"/>
                  </a:lnTo>
                  <a:lnTo>
                    <a:pt x="2222614" y="42799"/>
                  </a:lnTo>
                  <a:lnTo>
                    <a:pt x="2180844" y="63373"/>
                  </a:lnTo>
                  <a:lnTo>
                    <a:pt x="2143125" y="87630"/>
                  </a:lnTo>
                  <a:lnTo>
                    <a:pt x="2109978" y="115430"/>
                  </a:lnTo>
                  <a:lnTo>
                    <a:pt x="2082292" y="146558"/>
                  </a:lnTo>
                  <a:lnTo>
                    <a:pt x="2055876" y="130670"/>
                  </a:lnTo>
                  <a:lnTo>
                    <a:pt x="1998345" y="102997"/>
                  </a:lnTo>
                  <a:lnTo>
                    <a:pt x="1918576" y="76327"/>
                  </a:lnTo>
                  <a:lnTo>
                    <a:pt x="1868551" y="65138"/>
                  </a:lnTo>
                  <a:lnTo>
                    <a:pt x="1817751" y="57670"/>
                  </a:lnTo>
                  <a:lnTo>
                    <a:pt x="1766697" y="53860"/>
                  </a:lnTo>
                  <a:lnTo>
                    <a:pt x="1715770" y="53467"/>
                  </a:lnTo>
                  <a:lnTo>
                    <a:pt x="1665211" y="56642"/>
                  </a:lnTo>
                  <a:lnTo>
                    <a:pt x="1615567" y="63004"/>
                  </a:lnTo>
                  <a:lnTo>
                    <a:pt x="1567294" y="72758"/>
                  </a:lnTo>
                  <a:lnTo>
                    <a:pt x="1520698" y="85712"/>
                  </a:lnTo>
                  <a:lnTo>
                    <a:pt x="1476121" y="101714"/>
                  </a:lnTo>
                  <a:lnTo>
                    <a:pt x="1434211" y="120764"/>
                  </a:lnTo>
                  <a:lnTo>
                    <a:pt x="1395082" y="142748"/>
                  </a:lnTo>
                  <a:lnTo>
                    <a:pt x="1359408" y="167640"/>
                  </a:lnTo>
                  <a:lnTo>
                    <a:pt x="1327404" y="195211"/>
                  </a:lnTo>
                  <a:lnTo>
                    <a:pt x="1299718" y="225552"/>
                  </a:lnTo>
                  <a:lnTo>
                    <a:pt x="1253490" y="209423"/>
                  </a:lnTo>
                  <a:lnTo>
                    <a:pt x="1205725" y="195973"/>
                  </a:lnTo>
                  <a:lnTo>
                    <a:pt x="1156576" y="185305"/>
                  </a:lnTo>
                  <a:lnTo>
                    <a:pt x="1106284" y="177304"/>
                  </a:lnTo>
                  <a:lnTo>
                    <a:pt x="1055116" y="171970"/>
                  </a:lnTo>
                  <a:lnTo>
                    <a:pt x="1003414" y="169418"/>
                  </a:lnTo>
                  <a:lnTo>
                    <a:pt x="951484" y="169799"/>
                  </a:lnTo>
                  <a:lnTo>
                    <a:pt x="899401" y="172974"/>
                  </a:lnTo>
                  <a:lnTo>
                    <a:pt x="843280" y="179705"/>
                  </a:lnTo>
                  <a:lnTo>
                    <a:pt x="789432" y="189496"/>
                  </a:lnTo>
                  <a:lnTo>
                    <a:pt x="737616" y="202184"/>
                  </a:lnTo>
                  <a:lnTo>
                    <a:pt x="688467" y="217805"/>
                  </a:lnTo>
                  <a:lnTo>
                    <a:pt x="641845" y="235839"/>
                  </a:lnTo>
                  <a:lnTo>
                    <a:pt x="598157" y="256413"/>
                  </a:lnTo>
                  <a:lnTo>
                    <a:pt x="557441" y="279273"/>
                  </a:lnTo>
                  <a:lnTo>
                    <a:pt x="519988" y="304292"/>
                  </a:lnTo>
                  <a:lnTo>
                    <a:pt x="485927" y="331228"/>
                  </a:lnTo>
                  <a:lnTo>
                    <a:pt x="455460" y="359918"/>
                  </a:lnTo>
                  <a:lnTo>
                    <a:pt x="428790" y="390398"/>
                  </a:lnTo>
                  <a:lnTo>
                    <a:pt x="406095" y="422148"/>
                  </a:lnTo>
                  <a:lnTo>
                    <a:pt x="373392" y="489585"/>
                  </a:lnTo>
                  <a:lnTo>
                    <a:pt x="358876" y="560971"/>
                  </a:lnTo>
                  <a:lnTo>
                    <a:pt x="358902" y="597662"/>
                  </a:lnTo>
                  <a:lnTo>
                    <a:pt x="364045" y="635000"/>
                  </a:lnTo>
                  <a:lnTo>
                    <a:pt x="360654" y="640981"/>
                  </a:lnTo>
                  <a:lnTo>
                    <a:pt x="306971" y="647077"/>
                  </a:lnTo>
                  <a:lnTo>
                    <a:pt x="255600" y="657745"/>
                  </a:lnTo>
                  <a:lnTo>
                    <a:pt x="207137" y="672846"/>
                  </a:lnTo>
                  <a:lnTo>
                    <a:pt x="162217" y="691896"/>
                  </a:lnTo>
                  <a:lnTo>
                    <a:pt x="121424" y="714756"/>
                  </a:lnTo>
                  <a:lnTo>
                    <a:pt x="85407" y="741184"/>
                  </a:lnTo>
                  <a:lnTo>
                    <a:pt x="54775" y="770902"/>
                  </a:lnTo>
                  <a:lnTo>
                    <a:pt x="28486" y="806196"/>
                  </a:lnTo>
                  <a:lnTo>
                    <a:pt x="10744" y="842645"/>
                  </a:lnTo>
                  <a:lnTo>
                    <a:pt x="1333" y="879868"/>
                  </a:lnTo>
                  <a:lnTo>
                    <a:pt x="0" y="917206"/>
                  </a:lnTo>
                  <a:lnTo>
                    <a:pt x="6527" y="954024"/>
                  </a:lnTo>
                  <a:lnTo>
                    <a:pt x="20726" y="989838"/>
                  </a:lnTo>
                  <a:lnTo>
                    <a:pt x="42341" y="1024128"/>
                  </a:lnTo>
                  <a:lnTo>
                    <a:pt x="71170" y="1056271"/>
                  </a:lnTo>
                  <a:lnTo>
                    <a:pt x="106972" y="1085723"/>
                  </a:lnTo>
                  <a:lnTo>
                    <a:pt x="149529" y="1111758"/>
                  </a:lnTo>
                  <a:lnTo>
                    <a:pt x="198628" y="1134110"/>
                  </a:lnTo>
                  <a:lnTo>
                    <a:pt x="155067" y="1170432"/>
                  </a:lnTo>
                  <a:lnTo>
                    <a:pt x="122161" y="1210818"/>
                  </a:lnTo>
                  <a:lnTo>
                    <a:pt x="100418" y="1254125"/>
                  </a:lnTo>
                  <a:lnTo>
                    <a:pt x="90335" y="1299349"/>
                  </a:lnTo>
                  <a:lnTo>
                    <a:pt x="92405" y="1345565"/>
                  </a:lnTo>
                  <a:lnTo>
                    <a:pt x="119253" y="1414145"/>
                  </a:lnTo>
                  <a:lnTo>
                    <a:pt x="142240" y="1445272"/>
                  </a:lnTo>
                  <a:lnTo>
                    <a:pt x="170891" y="1473847"/>
                  </a:lnTo>
                  <a:lnTo>
                    <a:pt x="204711" y="1499489"/>
                  </a:lnTo>
                  <a:lnTo>
                    <a:pt x="243116" y="1522095"/>
                  </a:lnTo>
                  <a:lnTo>
                    <a:pt x="285597" y="1541284"/>
                  </a:lnTo>
                  <a:lnTo>
                    <a:pt x="331635" y="1556905"/>
                  </a:lnTo>
                  <a:lnTo>
                    <a:pt x="380644" y="1568577"/>
                  </a:lnTo>
                  <a:lnTo>
                    <a:pt x="432155" y="1575955"/>
                  </a:lnTo>
                  <a:lnTo>
                    <a:pt x="485584" y="1579003"/>
                  </a:lnTo>
                  <a:lnTo>
                    <a:pt x="540435" y="1577213"/>
                  </a:lnTo>
                  <a:lnTo>
                    <a:pt x="542912" y="1580007"/>
                  </a:lnTo>
                  <a:lnTo>
                    <a:pt x="577151" y="1615059"/>
                  </a:lnTo>
                  <a:lnTo>
                    <a:pt x="609028" y="1642630"/>
                  </a:lnTo>
                  <a:lnTo>
                    <a:pt x="643509" y="1668272"/>
                  </a:lnTo>
                  <a:lnTo>
                    <a:pt x="680326" y="1691894"/>
                  </a:lnTo>
                  <a:lnTo>
                    <a:pt x="719188" y="1713611"/>
                  </a:lnTo>
                  <a:lnTo>
                    <a:pt x="760222" y="1733169"/>
                  </a:lnTo>
                  <a:lnTo>
                    <a:pt x="802894" y="1750834"/>
                  </a:lnTo>
                  <a:lnTo>
                    <a:pt x="847204" y="1766316"/>
                  </a:lnTo>
                  <a:lnTo>
                    <a:pt x="892924" y="1779651"/>
                  </a:lnTo>
                  <a:lnTo>
                    <a:pt x="939787" y="1790839"/>
                  </a:lnTo>
                  <a:lnTo>
                    <a:pt x="987793" y="1799983"/>
                  </a:lnTo>
                  <a:lnTo>
                    <a:pt x="1036561" y="1806702"/>
                  </a:lnTo>
                  <a:lnTo>
                    <a:pt x="1086091" y="1811413"/>
                  </a:lnTo>
                  <a:lnTo>
                    <a:pt x="1136002" y="1813699"/>
                  </a:lnTo>
                  <a:lnTo>
                    <a:pt x="1186180" y="1813699"/>
                  </a:lnTo>
                  <a:lnTo>
                    <a:pt x="1236472" y="1811413"/>
                  </a:lnTo>
                  <a:lnTo>
                    <a:pt x="1286497" y="1806702"/>
                  </a:lnTo>
                  <a:lnTo>
                    <a:pt x="1336294" y="1799602"/>
                  </a:lnTo>
                  <a:lnTo>
                    <a:pt x="1385697" y="1790077"/>
                  </a:lnTo>
                  <a:lnTo>
                    <a:pt x="1434325" y="1778127"/>
                  </a:lnTo>
                  <a:lnTo>
                    <a:pt x="1482090" y="1763649"/>
                  </a:lnTo>
                  <a:lnTo>
                    <a:pt x="1528813" y="1746643"/>
                  </a:lnTo>
                  <a:lnTo>
                    <a:pt x="1560817" y="1775333"/>
                  </a:lnTo>
                  <a:lnTo>
                    <a:pt x="1596250" y="1801888"/>
                  </a:lnTo>
                  <a:lnTo>
                    <a:pt x="1634871" y="1826387"/>
                  </a:lnTo>
                  <a:lnTo>
                    <a:pt x="1676400" y="1848485"/>
                  </a:lnTo>
                  <a:lnTo>
                    <a:pt x="1720723" y="1868297"/>
                  </a:lnTo>
                  <a:lnTo>
                    <a:pt x="1767459" y="1885442"/>
                  </a:lnTo>
                  <a:lnTo>
                    <a:pt x="1816468" y="1899920"/>
                  </a:lnTo>
                  <a:lnTo>
                    <a:pt x="1867522" y="1911731"/>
                  </a:lnTo>
                  <a:lnTo>
                    <a:pt x="1919859" y="1920621"/>
                  </a:lnTo>
                  <a:lnTo>
                    <a:pt x="1972183" y="1926386"/>
                  </a:lnTo>
                  <a:lnTo>
                    <a:pt x="2024380" y="1929193"/>
                  </a:lnTo>
                  <a:lnTo>
                    <a:pt x="2076196" y="1929130"/>
                  </a:lnTo>
                  <a:lnTo>
                    <a:pt x="2127364" y="1926234"/>
                  </a:lnTo>
                  <a:lnTo>
                    <a:pt x="2177656" y="1920621"/>
                  </a:lnTo>
                  <a:lnTo>
                    <a:pt x="2226945" y="1912378"/>
                  </a:lnTo>
                  <a:lnTo>
                    <a:pt x="2274811" y="1901571"/>
                  </a:lnTo>
                  <a:lnTo>
                    <a:pt x="2321179" y="1888236"/>
                  </a:lnTo>
                  <a:lnTo>
                    <a:pt x="2365756" y="1872615"/>
                  </a:lnTo>
                  <a:lnTo>
                    <a:pt x="2408161" y="1854581"/>
                  </a:lnTo>
                  <a:lnTo>
                    <a:pt x="2448420" y="1834388"/>
                  </a:lnTo>
                  <a:lnTo>
                    <a:pt x="2486279" y="1811909"/>
                  </a:lnTo>
                  <a:lnTo>
                    <a:pt x="2521204" y="1787525"/>
                  </a:lnTo>
                  <a:lnTo>
                    <a:pt x="2553208" y="1761121"/>
                  </a:lnTo>
                  <a:lnTo>
                    <a:pt x="2582164" y="1732788"/>
                  </a:lnTo>
                  <a:lnTo>
                    <a:pt x="2607564" y="1702562"/>
                  </a:lnTo>
                  <a:lnTo>
                    <a:pt x="2629293" y="1670685"/>
                  </a:lnTo>
                  <a:lnTo>
                    <a:pt x="2647061" y="1637157"/>
                  </a:lnTo>
                  <a:lnTo>
                    <a:pt x="2689974" y="1653032"/>
                  </a:lnTo>
                  <a:lnTo>
                    <a:pt x="2734818" y="1666113"/>
                  </a:lnTo>
                  <a:lnTo>
                    <a:pt x="2781046" y="1676539"/>
                  </a:lnTo>
                  <a:lnTo>
                    <a:pt x="2828658" y="1684020"/>
                  </a:lnTo>
                  <a:lnTo>
                    <a:pt x="2877185" y="1688731"/>
                  </a:lnTo>
                  <a:lnTo>
                    <a:pt x="2926473" y="1690497"/>
                  </a:lnTo>
                  <a:lnTo>
                    <a:pt x="2984868" y="1688731"/>
                  </a:lnTo>
                  <a:lnTo>
                    <a:pt x="3041383" y="1683016"/>
                  </a:lnTo>
                  <a:lnTo>
                    <a:pt x="3095879" y="1673491"/>
                  </a:lnTo>
                  <a:lnTo>
                    <a:pt x="3147936" y="1660398"/>
                  </a:lnTo>
                  <a:lnTo>
                    <a:pt x="3197352" y="1643888"/>
                  </a:lnTo>
                  <a:lnTo>
                    <a:pt x="3213227" y="1637157"/>
                  </a:lnTo>
                  <a:lnTo>
                    <a:pt x="3243580" y="1624342"/>
                  </a:lnTo>
                  <a:lnTo>
                    <a:pt x="3286379" y="1601863"/>
                  </a:lnTo>
                  <a:lnTo>
                    <a:pt x="3324606" y="1577213"/>
                  </a:lnTo>
                  <a:lnTo>
                    <a:pt x="3360420" y="1548904"/>
                  </a:lnTo>
                  <a:lnTo>
                    <a:pt x="3391014" y="1518920"/>
                  </a:lnTo>
                  <a:lnTo>
                    <a:pt x="3416808" y="1486801"/>
                  </a:lnTo>
                  <a:lnTo>
                    <a:pt x="3437623" y="1452892"/>
                  </a:lnTo>
                  <a:lnTo>
                    <a:pt x="3453015" y="1417320"/>
                  </a:lnTo>
                  <a:lnTo>
                    <a:pt x="3462642" y="1380236"/>
                  </a:lnTo>
                  <a:lnTo>
                    <a:pt x="3466211" y="1342021"/>
                  </a:lnTo>
                  <a:lnTo>
                    <a:pt x="3519157" y="1335544"/>
                  </a:lnTo>
                  <a:lnTo>
                    <a:pt x="3570732" y="1326134"/>
                  </a:lnTo>
                  <a:lnTo>
                    <a:pt x="3620897" y="1313827"/>
                  </a:lnTo>
                  <a:lnTo>
                    <a:pt x="3669271" y="1298829"/>
                  </a:lnTo>
                  <a:lnTo>
                    <a:pt x="3715626" y="1281176"/>
                  </a:lnTo>
                  <a:lnTo>
                    <a:pt x="3759581" y="1260983"/>
                  </a:lnTo>
                  <a:lnTo>
                    <a:pt x="3805821" y="1235341"/>
                  </a:lnTo>
                  <a:lnTo>
                    <a:pt x="3847211" y="1207389"/>
                  </a:lnTo>
                  <a:lnTo>
                    <a:pt x="3884028" y="1177544"/>
                  </a:lnTo>
                  <a:lnTo>
                    <a:pt x="3916032" y="1145806"/>
                  </a:lnTo>
                  <a:lnTo>
                    <a:pt x="3943096" y="1112659"/>
                  </a:lnTo>
                  <a:lnTo>
                    <a:pt x="3965448" y="1078103"/>
                  </a:lnTo>
                  <a:lnTo>
                    <a:pt x="3982847" y="1042670"/>
                  </a:lnTo>
                  <a:lnTo>
                    <a:pt x="3995166" y="1006360"/>
                  </a:lnTo>
                  <a:lnTo>
                    <a:pt x="4004818" y="93230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7388" y="4311395"/>
              <a:ext cx="213359" cy="2148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86200" y="4457699"/>
              <a:ext cx="322580" cy="321310"/>
            </a:xfrm>
            <a:custGeom>
              <a:avLst/>
              <a:gdLst/>
              <a:ahLst/>
              <a:cxnLst/>
              <a:rect l="l" t="t" r="r" b="b"/>
              <a:pathLst>
                <a:path w="322579" h="321310">
                  <a:moveTo>
                    <a:pt x="161178" y="0"/>
                  </a:moveTo>
                  <a:lnTo>
                    <a:pt x="110246" y="8138"/>
                  </a:lnTo>
                  <a:lnTo>
                    <a:pt x="66050" y="30998"/>
                  </a:lnTo>
                  <a:lnTo>
                    <a:pt x="31120" y="65775"/>
                  </a:lnTo>
                  <a:lnTo>
                    <a:pt x="8260" y="109849"/>
                  </a:lnTo>
                  <a:lnTo>
                    <a:pt x="0" y="160538"/>
                  </a:lnTo>
                  <a:lnTo>
                    <a:pt x="8260" y="211317"/>
                  </a:lnTo>
                  <a:lnTo>
                    <a:pt x="31120" y="255391"/>
                  </a:lnTo>
                  <a:lnTo>
                    <a:pt x="66050" y="290190"/>
                  </a:lnTo>
                  <a:lnTo>
                    <a:pt x="110246" y="313050"/>
                  </a:lnTo>
                  <a:lnTo>
                    <a:pt x="161178" y="321182"/>
                  </a:lnTo>
                  <a:lnTo>
                    <a:pt x="212232" y="313050"/>
                  </a:lnTo>
                  <a:lnTo>
                    <a:pt x="256550" y="290190"/>
                  </a:lnTo>
                  <a:lnTo>
                    <a:pt x="291480" y="255391"/>
                  </a:lnTo>
                  <a:lnTo>
                    <a:pt x="314340" y="211317"/>
                  </a:lnTo>
                  <a:lnTo>
                    <a:pt x="322569" y="160538"/>
                  </a:lnTo>
                  <a:lnTo>
                    <a:pt x="314340" y="109849"/>
                  </a:lnTo>
                  <a:lnTo>
                    <a:pt x="291480" y="65775"/>
                  </a:lnTo>
                  <a:lnTo>
                    <a:pt x="256550" y="30998"/>
                  </a:lnTo>
                  <a:lnTo>
                    <a:pt x="212232" y="8138"/>
                  </a:lnTo>
                  <a:lnTo>
                    <a:pt x="1611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640841" y="4578857"/>
              <a:ext cx="4004945" cy="1929764"/>
            </a:xfrm>
            <a:custGeom>
              <a:avLst/>
              <a:gdLst/>
              <a:ahLst/>
              <a:cxnLst/>
              <a:rect l="l" t="t" r="r" b="b"/>
              <a:pathLst>
                <a:path w="4004945" h="1929765">
                  <a:moveTo>
                    <a:pt x="364047" y="634995"/>
                  </a:moveTo>
                  <a:lnTo>
                    <a:pt x="358914" y="597657"/>
                  </a:lnTo>
                  <a:lnTo>
                    <a:pt x="358877" y="560963"/>
                  </a:lnTo>
                  <a:lnTo>
                    <a:pt x="363784" y="524886"/>
                  </a:lnTo>
                  <a:lnTo>
                    <a:pt x="387583" y="455294"/>
                  </a:lnTo>
                  <a:lnTo>
                    <a:pt x="428792" y="390393"/>
                  </a:lnTo>
                  <a:lnTo>
                    <a:pt x="455462" y="359913"/>
                  </a:lnTo>
                  <a:lnTo>
                    <a:pt x="485930" y="331220"/>
                  </a:lnTo>
                  <a:lnTo>
                    <a:pt x="519994" y="304287"/>
                  </a:lnTo>
                  <a:lnTo>
                    <a:pt x="557451" y="279272"/>
                  </a:lnTo>
                  <a:lnTo>
                    <a:pt x="598157" y="256412"/>
                  </a:lnTo>
                  <a:lnTo>
                    <a:pt x="641853" y="235838"/>
                  </a:lnTo>
                  <a:lnTo>
                    <a:pt x="688466" y="217800"/>
                  </a:lnTo>
                  <a:lnTo>
                    <a:pt x="737615" y="202179"/>
                  </a:lnTo>
                  <a:lnTo>
                    <a:pt x="789431" y="189488"/>
                  </a:lnTo>
                  <a:lnTo>
                    <a:pt x="843284" y="179700"/>
                  </a:lnTo>
                  <a:lnTo>
                    <a:pt x="899409" y="172973"/>
                  </a:lnTo>
                  <a:lnTo>
                    <a:pt x="951488" y="169794"/>
                  </a:lnTo>
                  <a:lnTo>
                    <a:pt x="1003422" y="169413"/>
                  </a:lnTo>
                  <a:lnTo>
                    <a:pt x="1055120" y="171962"/>
                  </a:lnTo>
                  <a:lnTo>
                    <a:pt x="1106292" y="177296"/>
                  </a:lnTo>
                  <a:lnTo>
                    <a:pt x="1156584" y="185297"/>
                  </a:lnTo>
                  <a:lnTo>
                    <a:pt x="1205733" y="195965"/>
                  </a:lnTo>
                  <a:lnTo>
                    <a:pt x="1253489" y="209418"/>
                  </a:lnTo>
                  <a:lnTo>
                    <a:pt x="1299722" y="225551"/>
                  </a:lnTo>
                  <a:lnTo>
                    <a:pt x="1327403" y="195203"/>
                  </a:lnTo>
                  <a:lnTo>
                    <a:pt x="1359407" y="167639"/>
                  </a:lnTo>
                  <a:lnTo>
                    <a:pt x="1395090" y="142737"/>
                  </a:lnTo>
                  <a:lnTo>
                    <a:pt x="1434215" y="120761"/>
                  </a:lnTo>
                  <a:lnTo>
                    <a:pt x="1476125" y="101711"/>
                  </a:lnTo>
                  <a:lnTo>
                    <a:pt x="1520702" y="85709"/>
                  </a:lnTo>
                  <a:lnTo>
                    <a:pt x="1567302" y="72755"/>
                  </a:lnTo>
                  <a:lnTo>
                    <a:pt x="1615571" y="63002"/>
                  </a:lnTo>
                  <a:lnTo>
                    <a:pt x="1665219" y="56631"/>
                  </a:lnTo>
                  <a:lnTo>
                    <a:pt x="1715774" y="53461"/>
                  </a:lnTo>
                  <a:lnTo>
                    <a:pt x="1766696" y="53858"/>
                  </a:lnTo>
                  <a:lnTo>
                    <a:pt x="1817750" y="57668"/>
                  </a:lnTo>
                  <a:lnTo>
                    <a:pt x="1868555" y="65135"/>
                  </a:lnTo>
                  <a:lnTo>
                    <a:pt x="1918584" y="76321"/>
                  </a:lnTo>
                  <a:lnTo>
                    <a:pt x="1967483" y="91196"/>
                  </a:lnTo>
                  <a:lnTo>
                    <a:pt x="2027931" y="116189"/>
                  </a:lnTo>
                  <a:lnTo>
                    <a:pt x="2082296" y="146553"/>
                  </a:lnTo>
                  <a:lnTo>
                    <a:pt x="2109977" y="115427"/>
                  </a:lnTo>
                  <a:lnTo>
                    <a:pt x="2143124" y="87629"/>
                  </a:lnTo>
                  <a:lnTo>
                    <a:pt x="2180843" y="63367"/>
                  </a:lnTo>
                  <a:lnTo>
                    <a:pt x="2222622" y="42793"/>
                  </a:lnTo>
                  <a:lnTo>
                    <a:pt x="2267843" y="26029"/>
                  </a:lnTo>
                  <a:lnTo>
                    <a:pt x="2315717" y="13197"/>
                  </a:lnTo>
                  <a:lnTo>
                    <a:pt x="2365628" y="4571"/>
                  </a:lnTo>
                  <a:lnTo>
                    <a:pt x="2417063" y="121"/>
                  </a:lnTo>
                  <a:lnTo>
                    <a:pt x="2469276" y="0"/>
                  </a:lnTo>
                  <a:lnTo>
                    <a:pt x="2521579" y="4450"/>
                  </a:lnTo>
                  <a:lnTo>
                    <a:pt x="2573517" y="13594"/>
                  </a:lnTo>
                  <a:lnTo>
                    <a:pt x="2624206" y="27431"/>
                  </a:lnTo>
                  <a:lnTo>
                    <a:pt x="2664348" y="42550"/>
                  </a:lnTo>
                  <a:lnTo>
                    <a:pt x="2701411" y="60441"/>
                  </a:lnTo>
                  <a:lnTo>
                    <a:pt x="2735214" y="81015"/>
                  </a:lnTo>
                  <a:lnTo>
                    <a:pt x="2765297" y="103997"/>
                  </a:lnTo>
                  <a:lnTo>
                    <a:pt x="2801508" y="79126"/>
                  </a:lnTo>
                  <a:lnTo>
                    <a:pt x="2840979" y="57515"/>
                  </a:lnTo>
                  <a:lnTo>
                    <a:pt x="2883286" y="39380"/>
                  </a:lnTo>
                  <a:lnTo>
                    <a:pt x="2928000" y="24627"/>
                  </a:lnTo>
                  <a:lnTo>
                    <a:pt x="2974604" y="13197"/>
                  </a:lnTo>
                  <a:lnTo>
                    <a:pt x="3022488" y="5333"/>
                  </a:lnTo>
                  <a:lnTo>
                    <a:pt x="3071378" y="1005"/>
                  </a:lnTo>
                  <a:lnTo>
                    <a:pt x="3120633" y="121"/>
                  </a:lnTo>
                  <a:lnTo>
                    <a:pt x="3169919" y="2651"/>
                  </a:lnTo>
                  <a:lnTo>
                    <a:pt x="3218687" y="8900"/>
                  </a:lnTo>
                  <a:lnTo>
                    <a:pt x="3266450" y="18653"/>
                  </a:lnTo>
                  <a:lnTo>
                    <a:pt x="3312810" y="32125"/>
                  </a:lnTo>
                  <a:lnTo>
                    <a:pt x="3357128" y="49133"/>
                  </a:lnTo>
                  <a:lnTo>
                    <a:pt x="3399038" y="69860"/>
                  </a:lnTo>
                  <a:lnTo>
                    <a:pt x="3443721" y="98297"/>
                  </a:lnTo>
                  <a:lnTo>
                    <a:pt x="3481577" y="130301"/>
                  </a:lnTo>
                  <a:lnTo>
                    <a:pt x="3512454" y="165222"/>
                  </a:lnTo>
                  <a:lnTo>
                    <a:pt x="3535679" y="202691"/>
                  </a:lnTo>
                  <a:lnTo>
                    <a:pt x="3550919" y="242184"/>
                  </a:lnTo>
                  <a:lnTo>
                    <a:pt x="3605661" y="254258"/>
                  </a:lnTo>
                  <a:lnTo>
                    <a:pt x="3656715" y="269997"/>
                  </a:lnTo>
                  <a:lnTo>
                    <a:pt x="3704081" y="289310"/>
                  </a:lnTo>
                  <a:lnTo>
                    <a:pt x="3747272" y="311657"/>
                  </a:lnTo>
                  <a:lnTo>
                    <a:pt x="3786134" y="336803"/>
                  </a:lnTo>
                  <a:lnTo>
                    <a:pt x="3820424" y="364485"/>
                  </a:lnTo>
                  <a:lnTo>
                    <a:pt x="3849745" y="394334"/>
                  </a:lnTo>
                  <a:lnTo>
                    <a:pt x="3874129" y="426207"/>
                  </a:lnTo>
                  <a:lnTo>
                    <a:pt x="3892935" y="459617"/>
                  </a:lnTo>
                  <a:lnTo>
                    <a:pt x="3913631" y="530351"/>
                  </a:lnTo>
                  <a:lnTo>
                    <a:pt x="3914790" y="566796"/>
                  </a:lnTo>
                  <a:lnTo>
                    <a:pt x="3909578" y="603753"/>
                  </a:lnTo>
                  <a:lnTo>
                    <a:pt x="3897629" y="640973"/>
                  </a:lnTo>
                  <a:lnTo>
                    <a:pt x="3875013" y="683645"/>
                  </a:lnTo>
                  <a:lnTo>
                    <a:pt x="3909578" y="716148"/>
                  </a:lnTo>
                  <a:lnTo>
                    <a:pt x="3938655" y="750188"/>
                  </a:lnTo>
                  <a:lnTo>
                    <a:pt x="3962399" y="785240"/>
                  </a:lnTo>
                  <a:lnTo>
                    <a:pt x="3980809" y="821304"/>
                  </a:lnTo>
                  <a:lnTo>
                    <a:pt x="3994038" y="858011"/>
                  </a:lnTo>
                  <a:lnTo>
                    <a:pt x="4004828" y="932306"/>
                  </a:lnTo>
                  <a:lnTo>
                    <a:pt x="4002542" y="969513"/>
                  </a:lnTo>
                  <a:lnTo>
                    <a:pt x="3982851" y="1042665"/>
                  </a:lnTo>
                  <a:lnTo>
                    <a:pt x="3965447" y="1078098"/>
                  </a:lnTo>
                  <a:lnTo>
                    <a:pt x="3943106" y="1112651"/>
                  </a:lnTo>
                  <a:lnTo>
                    <a:pt x="3916039" y="1145798"/>
                  </a:lnTo>
                  <a:lnTo>
                    <a:pt x="3884035" y="1177539"/>
                  </a:lnTo>
                  <a:lnTo>
                    <a:pt x="3847215" y="1207388"/>
                  </a:lnTo>
                  <a:lnTo>
                    <a:pt x="3805824" y="1235333"/>
                  </a:lnTo>
                  <a:lnTo>
                    <a:pt x="3759585" y="1260978"/>
                  </a:lnTo>
                  <a:lnTo>
                    <a:pt x="3715633" y="1281171"/>
                  </a:lnTo>
                  <a:lnTo>
                    <a:pt x="3669273" y="1298828"/>
                  </a:lnTo>
                  <a:lnTo>
                    <a:pt x="3620901" y="1313819"/>
                  </a:lnTo>
                  <a:lnTo>
                    <a:pt x="3570731" y="1326129"/>
                  </a:lnTo>
                  <a:lnTo>
                    <a:pt x="3519159" y="1335536"/>
                  </a:lnTo>
                  <a:lnTo>
                    <a:pt x="3466216" y="1342013"/>
                  </a:lnTo>
                  <a:lnTo>
                    <a:pt x="3462649" y="1380231"/>
                  </a:lnTo>
                  <a:lnTo>
                    <a:pt x="3453018" y="1417319"/>
                  </a:lnTo>
                  <a:lnTo>
                    <a:pt x="3437625" y="1452884"/>
                  </a:lnTo>
                  <a:lnTo>
                    <a:pt x="3416807" y="1486793"/>
                  </a:lnTo>
                  <a:lnTo>
                    <a:pt x="3391021" y="1518915"/>
                  </a:lnTo>
                  <a:lnTo>
                    <a:pt x="3360419" y="1548896"/>
                  </a:lnTo>
                  <a:lnTo>
                    <a:pt x="3325489" y="1576577"/>
                  </a:lnTo>
                  <a:lnTo>
                    <a:pt x="3286384" y="1601855"/>
                  </a:lnTo>
                  <a:lnTo>
                    <a:pt x="3243590" y="1624334"/>
                  </a:lnTo>
                  <a:lnTo>
                    <a:pt x="3197351" y="1643883"/>
                  </a:lnTo>
                  <a:lnTo>
                    <a:pt x="3147943" y="1660397"/>
                  </a:lnTo>
                  <a:lnTo>
                    <a:pt x="3095884" y="1673483"/>
                  </a:lnTo>
                  <a:lnTo>
                    <a:pt x="3041385" y="1683008"/>
                  </a:lnTo>
                  <a:lnTo>
                    <a:pt x="2984875" y="1688723"/>
                  </a:lnTo>
                  <a:lnTo>
                    <a:pt x="2926476" y="1690496"/>
                  </a:lnTo>
                  <a:lnTo>
                    <a:pt x="2877190" y="1688723"/>
                  </a:lnTo>
                  <a:lnTo>
                    <a:pt x="2828665" y="1684019"/>
                  </a:lnTo>
                  <a:lnTo>
                    <a:pt x="2781056" y="1676531"/>
                  </a:lnTo>
                  <a:lnTo>
                    <a:pt x="2734817" y="1666112"/>
                  </a:lnTo>
                  <a:lnTo>
                    <a:pt x="2689981" y="1653027"/>
                  </a:lnTo>
                  <a:lnTo>
                    <a:pt x="2647066" y="1637156"/>
                  </a:lnTo>
                  <a:lnTo>
                    <a:pt x="2607563" y="1702557"/>
                  </a:lnTo>
                  <a:lnTo>
                    <a:pt x="2582174" y="1732787"/>
                  </a:lnTo>
                  <a:lnTo>
                    <a:pt x="2553218" y="1761113"/>
                  </a:lnTo>
                  <a:lnTo>
                    <a:pt x="2521214" y="1787520"/>
                  </a:lnTo>
                  <a:lnTo>
                    <a:pt x="2486284" y="1811904"/>
                  </a:lnTo>
                  <a:lnTo>
                    <a:pt x="2448427" y="1834383"/>
                  </a:lnTo>
                  <a:lnTo>
                    <a:pt x="2408163" y="1854576"/>
                  </a:lnTo>
                  <a:lnTo>
                    <a:pt x="2365760" y="1872614"/>
                  </a:lnTo>
                  <a:lnTo>
                    <a:pt x="2321183" y="1888235"/>
                  </a:lnTo>
                  <a:lnTo>
                    <a:pt x="2274819" y="1901570"/>
                  </a:lnTo>
                  <a:lnTo>
                    <a:pt x="2226944" y="1912370"/>
                  </a:lnTo>
                  <a:lnTo>
                    <a:pt x="2177664" y="1920620"/>
                  </a:lnTo>
                  <a:lnTo>
                    <a:pt x="2127372" y="1926229"/>
                  </a:lnTo>
                  <a:lnTo>
                    <a:pt x="2076200" y="1929121"/>
                  </a:lnTo>
                  <a:lnTo>
                    <a:pt x="2024384" y="1929191"/>
                  </a:lnTo>
                  <a:lnTo>
                    <a:pt x="1972187" y="1926384"/>
                  </a:lnTo>
                  <a:lnTo>
                    <a:pt x="1919858" y="1920620"/>
                  </a:lnTo>
                  <a:lnTo>
                    <a:pt x="1867530" y="1911726"/>
                  </a:lnTo>
                  <a:lnTo>
                    <a:pt x="1816476" y="1899915"/>
                  </a:lnTo>
                  <a:lnTo>
                    <a:pt x="1767458" y="1885437"/>
                  </a:lnTo>
                  <a:lnTo>
                    <a:pt x="1720727" y="1868292"/>
                  </a:lnTo>
                  <a:lnTo>
                    <a:pt x="1676399" y="1848480"/>
                  </a:lnTo>
                  <a:lnTo>
                    <a:pt x="1634870" y="1826382"/>
                  </a:lnTo>
                  <a:lnTo>
                    <a:pt x="1596258" y="1801880"/>
                  </a:lnTo>
                  <a:lnTo>
                    <a:pt x="1560825" y="1775328"/>
                  </a:lnTo>
                  <a:lnTo>
                    <a:pt x="1528821" y="1746635"/>
                  </a:lnTo>
                  <a:lnTo>
                    <a:pt x="1482089" y="1763648"/>
                  </a:lnTo>
                  <a:lnTo>
                    <a:pt x="1434333" y="1778126"/>
                  </a:lnTo>
                  <a:lnTo>
                    <a:pt x="1385696" y="1790069"/>
                  </a:lnTo>
                  <a:lnTo>
                    <a:pt x="1336298" y="1799594"/>
                  </a:lnTo>
                  <a:lnTo>
                    <a:pt x="1286505" y="1806701"/>
                  </a:lnTo>
                  <a:lnTo>
                    <a:pt x="1236344" y="1811405"/>
                  </a:lnTo>
                  <a:lnTo>
                    <a:pt x="1186184" y="1813691"/>
                  </a:lnTo>
                  <a:lnTo>
                    <a:pt x="1136010" y="1813691"/>
                  </a:lnTo>
                  <a:lnTo>
                    <a:pt x="1086099" y="1811405"/>
                  </a:lnTo>
                  <a:lnTo>
                    <a:pt x="1036569" y="1806701"/>
                  </a:lnTo>
                  <a:lnTo>
                    <a:pt x="987801" y="1799975"/>
                  </a:lnTo>
                  <a:lnTo>
                    <a:pt x="939795" y="1790831"/>
                  </a:lnTo>
                  <a:lnTo>
                    <a:pt x="892932" y="1779650"/>
                  </a:lnTo>
                  <a:lnTo>
                    <a:pt x="847212" y="1766315"/>
                  </a:lnTo>
                  <a:lnTo>
                    <a:pt x="802898" y="1750826"/>
                  </a:lnTo>
                  <a:lnTo>
                    <a:pt x="760226" y="1733168"/>
                  </a:lnTo>
                  <a:lnTo>
                    <a:pt x="719196" y="1713606"/>
                  </a:lnTo>
                  <a:lnTo>
                    <a:pt x="680334" y="1691889"/>
                  </a:lnTo>
                  <a:lnTo>
                    <a:pt x="643508" y="1668267"/>
                  </a:lnTo>
                  <a:lnTo>
                    <a:pt x="609039" y="1642622"/>
                  </a:lnTo>
                  <a:lnTo>
                    <a:pt x="577154" y="1615058"/>
                  </a:lnTo>
                  <a:lnTo>
                    <a:pt x="547996" y="1585590"/>
                  </a:lnTo>
                  <a:lnTo>
                    <a:pt x="540437" y="1577208"/>
                  </a:lnTo>
                  <a:lnTo>
                    <a:pt x="485595" y="1578995"/>
                  </a:lnTo>
                  <a:lnTo>
                    <a:pt x="432160" y="1575947"/>
                  </a:lnTo>
                  <a:lnTo>
                    <a:pt x="380655" y="1568576"/>
                  </a:lnTo>
                  <a:lnTo>
                    <a:pt x="331637" y="1556897"/>
                  </a:lnTo>
                  <a:lnTo>
                    <a:pt x="285606" y="1541276"/>
                  </a:lnTo>
                  <a:lnTo>
                    <a:pt x="243126" y="1522094"/>
                  </a:lnTo>
                  <a:lnTo>
                    <a:pt x="204715" y="1499484"/>
                  </a:lnTo>
                  <a:lnTo>
                    <a:pt x="170901" y="1473839"/>
                  </a:lnTo>
                  <a:lnTo>
                    <a:pt x="142244" y="1445264"/>
                  </a:lnTo>
                  <a:lnTo>
                    <a:pt x="119252" y="1414140"/>
                  </a:lnTo>
                  <a:lnTo>
                    <a:pt x="92415" y="1345560"/>
                  </a:lnTo>
                  <a:lnTo>
                    <a:pt x="90345" y="1299341"/>
                  </a:lnTo>
                  <a:lnTo>
                    <a:pt x="100428" y="1254120"/>
                  </a:lnTo>
                  <a:lnTo>
                    <a:pt x="122169" y="1210817"/>
                  </a:lnTo>
                  <a:lnTo>
                    <a:pt x="155066" y="1170431"/>
                  </a:lnTo>
                  <a:lnTo>
                    <a:pt x="198632" y="1134105"/>
                  </a:lnTo>
                  <a:lnTo>
                    <a:pt x="149531" y="1111757"/>
                  </a:lnTo>
                  <a:lnTo>
                    <a:pt x="106978" y="1085718"/>
                  </a:lnTo>
                  <a:lnTo>
                    <a:pt x="71176" y="1056263"/>
                  </a:lnTo>
                  <a:lnTo>
                    <a:pt x="42351" y="1024127"/>
                  </a:lnTo>
                  <a:lnTo>
                    <a:pt x="20729" y="989837"/>
                  </a:lnTo>
                  <a:lnTo>
                    <a:pt x="6537" y="954023"/>
                  </a:lnTo>
                  <a:lnTo>
                    <a:pt x="0" y="917198"/>
                  </a:lnTo>
                  <a:lnTo>
                    <a:pt x="1335" y="879860"/>
                  </a:lnTo>
                  <a:lnTo>
                    <a:pt x="10750" y="842640"/>
                  </a:lnTo>
                  <a:lnTo>
                    <a:pt x="28492" y="806195"/>
                  </a:lnTo>
                  <a:lnTo>
                    <a:pt x="54781" y="770894"/>
                  </a:lnTo>
                  <a:lnTo>
                    <a:pt x="85414" y="741176"/>
                  </a:lnTo>
                  <a:lnTo>
                    <a:pt x="121432" y="714755"/>
                  </a:lnTo>
                  <a:lnTo>
                    <a:pt x="162223" y="691895"/>
                  </a:lnTo>
                  <a:lnTo>
                    <a:pt x="207145" y="672845"/>
                  </a:lnTo>
                  <a:lnTo>
                    <a:pt x="255602" y="657737"/>
                  </a:lnTo>
                  <a:lnTo>
                    <a:pt x="306979" y="647069"/>
                  </a:lnTo>
                  <a:lnTo>
                    <a:pt x="360663" y="640973"/>
                  </a:lnTo>
                  <a:lnTo>
                    <a:pt x="364047" y="634995"/>
                  </a:lnTo>
                  <a:close/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944" y="4210811"/>
              <a:ext cx="131063" cy="132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671" y="4299203"/>
              <a:ext cx="239267" cy="2392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3533" y="4458461"/>
              <a:ext cx="3671570" cy="1860550"/>
            </a:xfrm>
            <a:custGeom>
              <a:avLst/>
              <a:gdLst/>
              <a:ahLst/>
              <a:cxnLst/>
              <a:rect l="l" t="t" r="r" b="b"/>
              <a:pathLst>
                <a:path w="3671570" h="1860550">
                  <a:moveTo>
                    <a:pt x="3365632" y="160903"/>
                  </a:moveTo>
                  <a:lnTo>
                    <a:pt x="3357371" y="211714"/>
                  </a:lnTo>
                  <a:lnTo>
                    <a:pt x="3334511" y="255910"/>
                  </a:lnTo>
                  <a:lnTo>
                    <a:pt x="3299703" y="290702"/>
                  </a:lnTo>
                  <a:lnTo>
                    <a:pt x="3255660" y="313562"/>
                  </a:lnTo>
                  <a:lnTo>
                    <a:pt x="3204728" y="321695"/>
                  </a:lnTo>
                  <a:lnTo>
                    <a:pt x="3153917" y="313562"/>
                  </a:lnTo>
                  <a:lnTo>
                    <a:pt x="3109843" y="290702"/>
                  </a:lnTo>
                  <a:lnTo>
                    <a:pt x="3075066" y="255910"/>
                  </a:lnTo>
                  <a:lnTo>
                    <a:pt x="3052328" y="211714"/>
                  </a:lnTo>
                  <a:lnTo>
                    <a:pt x="3044068" y="160903"/>
                  </a:lnTo>
                  <a:lnTo>
                    <a:pt x="3052328" y="109971"/>
                  </a:lnTo>
                  <a:lnTo>
                    <a:pt x="3075066" y="65897"/>
                  </a:lnTo>
                  <a:lnTo>
                    <a:pt x="3109843" y="30998"/>
                  </a:lnTo>
                  <a:lnTo>
                    <a:pt x="3153917" y="8260"/>
                  </a:lnTo>
                  <a:lnTo>
                    <a:pt x="3204728" y="0"/>
                  </a:lnTo>
                  <a:lnTo>
                    <a:pt x="3255660" y="8260"/>
                  </a:lnTo>
                  <a:lnTo>
                    <a:pt x="3299703" y="30998"/>
                  </a:lnTo>
                  <a:lnTo>
                    <a:pt x="3334511" y="65897"/>
                  </a:lnTo>
                  <a:lnTo>
                    <a:pt x="3357371" y="109971"/>
                  </a:lnTo>
                  <a:lnTo>
                    <a:pt x="3365632" y="160903"/>
                  </a:lnTo>
                  <a:close/>
                </a:path>
                <a:path w="3671570" h="1860550">
                  <a:moveTo>
                    <a:pt x="234613" y="1283457"/>
                  </a:moveTo>
                  <a:lnTo>
                    <a:pt x="185571" y="1283969"/>
                  </a:lnTo>
                  <a:lnTo>
                    <a:pt x="137053" y="1280672"/>
                  </a:lnTo>
                  <a:lnTo>
                    <a:pt x="89605" y="1273433"/>
                  </a:lnTo>
                  <a:lnTo>
                    <a:pt x="43754" y="1262502"/>
                  </a:lnTo>
                  <a:lnTo>
                    <a:pt x="0" y="1247774"/>
                  </a:lnTo>
                </a:path>
                <a:path w="3671570" h="1860550">
                  <a:moveTo>
                    <a:pt x="441578" y="1673102"/>
                  </a:moveTo>
                  <a:lnTo>
                    <a:pt x="416625" y="1678935"/>
                  </a:lnTo>
                  <a:lnTo>
                    <a:pt x="391131" y="1683770"/>
                  </a:lnTo>
                  <a:lnTo>
                    <a:pt x="365223" y="1687448"/>
                  </a:lnTo>
                  <a:lnTo>
                    <a:pt x="338958" y="1690115"/>
                  </a:lnTo>
                </a:path>
                <a:path w="3671570" h="1860550">
                  <a:moveTo>
                    <a:pt x="1326129" y="1860291"/>
                  </a:moveTo>
                  <a:lnTo>
                    <a:pt x="1308353" y="1841622"/>
                  </a:lnTo>
                  <a:lnTo>
                    <a:pt x="1291970" y="1822454"/>
                  </a:lnTo>
                  <a:lnTo>
                    <a:pt x="1277361" y="1802760"/>
                  </a:lnTo>
                  <a:lnTo>
                    <a:pt x="1264289" y="1782567"/>
                  </a:lnTo>
                </a:path>
                <a:path w="3671570" h="1860550">
                  <a:moveTo>
                    <a:pt x="2469763" y="1666493"/>
                  </a:moveTo>
                  <a:lnTo>
                    <a:pt x="2466075" y="1688079"/>
                  </a:lnTo>
                  <a:lnTo>
                    <a:pt x="2460741" y="1709546"/>
                  </a:lnTo>
                  <a:lnTo>
                    <a:pt x="2453761" y="1730751"/>
                  </a:lnTo>
                  <a:lnTo>
                    <a:pt x="2445136" y="1751706"/>
                  </a:lnTo>
                </a:path>
                <a:path w="3671570" h="1860550">
                  <a:moveTo>
                    <a:pt x="2960766" y="1139439"/>
                  </a:moveTo>
                  <a:lnTo>
                    <a:pt x="3014350" y="1159133"/>
                  </a:lnTo>
                  <a:lnTo>
                    <a:pt x="3063636" y="1182374"/>
                  </a:lnTo>
                  <a:lnTo>
                    <a:pt x="3108076" y="1208912"/>
                  </a:lnTo>
                  <a:lnTo>
                    <a:pt x="3147456" y="1238249"/>
                  </a:lnTo>
                  <a:lnTo>
                    <a:pt x="3181593" y="1270253"/>
                  </a:lnTo>
                  <a:lnTo>
                    <a:pt x="3210062" y="1304543"/>
                  </a:lnTo>
                  <a:lnTo>
                    <a:pt x="3232647" y="1340870"/>
                  </a:lnTo>
                  <a:lnTo>
                    <a:pt x="3249046" y="1378707"/>
                  </a:lnTo>
                  <a:lnTo>
                    <a:pt x="3258952" y="1417950"/>
                  </a:lnTo>
                  <a:lnTo>
                    <a:pt x="3261878" y="1458218"/>
                  </a:lnTo>
                </a:path>
                <a:path w="3671570" h="1860550">
                  <a:moveTo>
                    <a:pt x="3671072" y="799968"/>
                  </a:moveTo>
                  <a:lnTo>
                    <a:pt x="3645651" y="833496"/>
                  </a:lnTo>
                  <a:lnTo>
                    <a:pt x="3614562" y="864869"/>
                  </a:lnTo>
                  <a:lnTo>
                    <a:pt x="3578230" y="893576"/>
                  </a:lnTo>
                  <a:lnTo>
                    <a:pt x="3537082" y="919484"/>
                  </a:lnTo>
                </a:path>
                <a:path w="3671570" h="1860550">
                  <a:moveTo>
                    <a:pt x="3349386" y="356484"/>
                  </a:moveTo>
                  <a:lnTo>
                    <a:pt x="3352678" y="370463"/>
                  </a:lnTo>
                  <a:lnTo>
                    <a:pt x="3354964" y="384560"/>
                  </a:lnTo>
                  <a:lnTo>
                    <a:pt x="3356244" y="398775"/>
                  </a:lnTo>
                  <a:lnTo>
                    <a:pt x="3356488" y="413003"/>
                  </a:lnTo>
                </a:path>
                <a:path w="3671570" h="1860550">
                  <a:moveTo>
                    <a:pt x="2493020" y="290571"/>
                  </a:moveTo>
                  <a:lnTo>
                    <a:pt x="2507223" y="271403"/>
                  </a:lnTo>
                  <a:lnTo>
                    <a:pt x="2523378" y="252983"/>
                  </a:lnTo>
                  <a:lnTo>
                    <a:pt x="2541666" y="235457"/>
                  </a:lnTo>
                  <a:lnTo>
                    <a:pt x="2561722" y="218693"/>
                  </a:lnTo>
                </a:path>
                <a:path w="3671570" h="1860550">
                  <a:moveTo>
                    <a:pt x="1850516" y="324861"/>
                  </a:moveTo>
                  <a:lnTo>
                    <a:pt x="1856612" y="308859"/>
                  </a:lnTo>
                  <a:lnTo>
                    <a:pt x="1864232" y="293238"/>
                  </a:lnTo>
                  <a:lnTo>
                    <a:pt x="1873245" y="277880"/>
                  </a:lnTo>
                  <a:lnTo>
                    <a:pt x="1883795" y="262889"/>
                  </a:lnTo>
                </a:path>
                <a:path w="3671570" h="1860550">
                  <a:moveTo>
                    <a:pt x="1096649" y="345947"/>
                  </a:moveTo>
                  <a:lnTo>
                    <a:pt x="1128771" y="359282"/>
                  </a:lnTo>
                  <a:lnTo>
                    <a:pt x="1159514" y="373760"/>
                  </a:lnTo>
                  <a:lnTo>
                    <a:pt x="1188969" y="389381"/>
                  </a:lnTo>
                  <a:lnTo>
                    <a:pt x="1217045" y="406277"/>
                  </a:lnTo>
                </a:path>
                <a:path w="3671570" h="1860550">
                  <a:moveTo>
                    <a:pt x="182178" y="819399"/>
                  </a:moveTo>
                  <a:lnTo>
                    <a:pt x="175497" y="803778"/>
                  </a:lnTo>
                  <a:lnTo>
                    <a:pt x="169770" y="788039"/>
                  </a:lnTo>
                  <a:lnTo>
                    <a:pt x="164997" y="772037"/>
                  </a:lnTo>
                  <a:lnTo>
                    <a:pt x="161175" y="756035"/>
                  </a:lnTo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1085" y="1417427"/>
            <a:ext cx="6869765" cy="411102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101" dirty="0">
                <a:latin typeface="Arial MT"/>
                <a:cs typeface="Arial MT"/>
              </a:rPr>
              <a:t>Be</a:t>
            </a:r>
            <a:r>
              <a:rPr sz="2118" spc="-93" dirty="0">
                <a:latin typeface="Arial MT"/>
                <a:cs typeface="Arial MT"/>
              </a:rPr>
              <a:t>f</a:t>
            </a:r>
            <a:r>
              <a:rPr sz="2118" spc="-101" dirty="0">
                <a:latin typeface="Arial MT"/>
                <a:cs typeface="Arial MT"/>
              </a:rPr>
              <a:t>o</a:t>
            </a:r>
            <a:r>
              <a:rPr sz="2118" spc="-93" dirty="0">
                <a:latin typeface="Arial MT"/>
                <a:cs typeface="Arial MT"/>
              </a:rPr>
              <a:t>r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yo</a:t>
            </a:r>
            <a:r>
              <a:rPr sz="2118" dirty="0">
                <a:latin typeface="Arial MT"/>
                <a:cs typeface="Arial MT"/>
              </a:rPr>
              <a:t>u</a:t>
            </a:r>
            <a:r>
              <a:rPr sz="2118" spc="-154" dirty="0">
                <a:latin typeface="Times New Roman"/>
                <a:cs typeface="Times New Roman"/>
              </a:rPr>
              <a:t> </a:t>
            </a:r>
            <a:r>
              <a:rPr sz="2118" spc="-141" dirty="0">
                <a:latin typeface="Arial MT"/>
                <a:cs typeface="Arial MT"/>
              </a:rPr>
              <a:t>ca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180" dirty="0">
                <a:latin typeface="Times New Roman"/>
                <a:cs typeface="Times New Roman"/>
              </a:rPr>
              <a:t> </a:t>
            </a:r>
            <a:r>
              <a:rPr sz="2118" spc="-84" dirty="0">
                <a:latin typeface="Arial MT"/>
                <a:cs typeface="Arial MT"/>
              </a:rPr>
              <a:t>r</a:t>
            </a:r>
            <a:r>
              <a:rPr sz="2118" spc="-88" dirty="0">
                <a:latin typeface="Arial MT"/>
                <a:cs typeface="Arial MT"/>
              </a:rPr>
              <a:t>ea</a:t>
            </a:r>
            <a:r>
              <a:rPr sz="2118" dirty="0">
                <a:latin typeface="Arial MT"/>
                <a:cs typeface="Arial MT"/>
              </a:rPr>
              <a:t>d</a:t>
            </a:r>
            <a:r>
              <a:rPr sz="2118" spc="-154" dirty="0">
                <a:latin typeface="Times New Roman"/>
                <a:cs typeface="Times New Roman"/>
              </a:rPr>
              <a:t> </a:t>
            </a:r>
            <a:r>
              <a:rPr sz="2118" spc="-26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 MT"/>
                <a:cs typeface="Arial MT"/>
              </a:rPr>
              <a:t>writ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16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f</a:t>
            </a:r>
            <a:r>
              <a:rPr sz="2118" spc="-40" dirty="0">
                <a:latin typeface="Arial MT"/>
                <a:cs typeface="Arial MT"/>
              </a:rPr>
              <a:t>il</a:t>
            </a:r>
            <a:r>
              <a:rPr sz="2118" spc="-35" dirty="0">
                <a:latin typeface="Arial MT"/>
                <a:cs typeface="Arial MT"/>
              </a:rPr>
              <a:t>e</a:t>
            </a:r>
            <a:r>
              <a:rPr sz="2118" dirty="0">
                <a:latin typeface="Arial MT"/>
                <a:cs typeface="Arial MT"/>
              </a:rPr>
              <a:t>,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yo</a:t>
            </a:r>
            <a:r>
              <a:rPr sz="2118" dirty="0">
                <a:latin typeface="Arial MT"/>
                <a:cs typeface="Arial MT"/>
              </a:rPr>
              <a:t>u</a:t>
            </a:r>
            <a:r>
              <a:rPr sz="2118" spc="-141" dirty="0">
                <a:latin typeface="Times New Roman"/>
                <a:cs typeface="Times New Roman"/>
              </a:rPr>
              <a:t> </a:t>
            </a:r>
            <a:r>
              <a:rPr sz="2118" spc="-141" dirty="0">
                <a:latin typeface="Arial MT"/>
                <a:cs typeface="Arial MT"/>
              </a:rPr>
              <a:t>hav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63" dirty="0">
                <a:latin typeface="Times New Roman"/>
                <a:cs typeface="Times New Roman"/>
              </a:rPr>
              <a:t> </a:t>
            </a:r>
            <a:r>
              <a:rPr sz="2118" spc="22" dirty="0">
                <a:latin typeface="Arial MT"/>
                <a:cs typeface="Arial MT"/>
              </a:rPr>
              <a:t>t</a:t>
            </a:r>
            <a:r>
              <a:rPr sz="2118" dirty="0">
                <a:latin typeface="Arial MT"/>
                <a:cs typeface="Arial MT"/>
              </a:rPr>
              <a:t>o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ope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124" dirty="0">
                <a:latin typeface="Times New Roman"/>
                <a:cs typeface="Times New Roman"/>
              </a:rPr>
              <a:t> </a:t>
            </a:r>
            <a:r>
              <a:rPr sz="2118" spc="57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t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110" dirty="0">
                <a:latin typeface="Arial MT"/>
                <a:cs typeface="Arial MT"/>
              </a:rPr>
              <a:t>u</a:t>
            </a:r>
            <a:r>
              <a:rPr sz="2118" spc="-106" dirty="0">
                <a:latin typeface="Arial MT"/>
                <a:cs typeface="Arial MT"/>
              </a:rPr>
              <a:t>s</a:t>
            </a:r>
            <a:r>
              <a:rPr sz="2118" spc="-115" dirty="0">
                <a:latin typeface="Arial MT"/>
                <a:cs typeface="Arial MT"/>
              </a:rPr>
              <a:t>i</a:t>
            </a:r>
            <a:r>
              <a:rPr sz="2118" spc="-110" dirty="0">
                <a:latin typeface="Arial MT"/>
                <a:cs typeface="Arial MT"/>
              </a:rPr>
              <a:t>n</a:t>
            </a:r>
            <a:r>
              <a:rPr sz="2118" dirty="0">
                <a:latin typeface="Arial MT"/>
                <a:cs typeface="Arial MT"/>
              </a:rPr>
              <a:t>g 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P</a:t>
            </a:r>
            <a:r>
              <a:rPr sz="2118" spc="-88" dirty="0">
                <a:latin typeface="Arial MT"/>
                <a:cs typeface="Arial MT"/>
              </a:rPr>
              <a:t>y</a:t>
            </a:r>
            <a:r>
              <a:rPr sz="2118" spc="-84" dirty="0">
                <a:latin typeface="Arial MT"/>
                <a:cs typeface="Arial MT"/>
              </a:rPr>
              <a:t>t</a:t>
            </a:r>
            <a:r>
              <a:rPr sz="2118" spc="-88" dirty="0">
                <a:latin typeface="Arial MT"/>
                <a:cs typeface="Arial MT"/>
              </a:rPr>
              <a:t>hon'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97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Arial MT"/>
                <a:cs typeface="Arial MT"/>
              </a:rPr>
              <a:t>bu</a:t>
            </a:r>
            <a:r>
              <a:rPr sz="2118" spc="-18" dirty="0">
                <a:latin typeface="Arial MT"/>
                <a:cs typeface="Arial MT"/>
              </a:rPr>
              <a:t>il</a:t>
            </a:r>
            <a:r>
              <a:rPr sz="2118" spc="-4" dirty="0">
                <a:latin typeface="Arial MT"/>
                <a:cs typeface="Arial MT"/>
              </a:rPr>
              <a:t>t</a:t>
            </a:r>
            <a:r>
              <a:rPr sz="2118" spc="-9" dirty="0">
                <a:latin typeface="Arial MT"/>
                <a:cs typeface="Arial MT"/>
              </a:rPr>
              <a:t>-</a:t>
            </a:r>
            <a:r>
              <a:rPr sz="2118" spc="-18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40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open</a:t>
            </a:r>
            <a:r>
              <a:rPr sz="2118" spc="-84" dirty="0">
                <a:latin typeface="Arial MT"/>
                <a:cs typeface="Arial MT"/>
              </a:rPr>
              <a:t>(</a:t>
            </a:r>
            <a:r>
              <a:rPr sz="2118" dirty="0">
                <a:latin typeface="Arial MT"/>
                <a:cs typeface="Arial MT"/>
              </a:rPr>
              <a:t>)</a:t>
            </a:r>
            <a:r>
              <a:rPr sz="2118" spc="-251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f</a:t>
            </a:r>
            <a:r>
              <a:rPr sz="2118" spc="-35" dirty="0">
                <a:latin typeface="Arial MT"/>
                <a:cs typeface="Arial MT"/>
              </a:rPr>
              <a:t>unc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40" dirty="0">
                <a:latin typeface="Arial MT"/>
                <a:cs typeface="Arial MT"/>
              </a:rPr>
              <a:t>i</a:t>
            </a:r>
            <a:r>
              <a:rPr sz="2118" spc="-35" dirty="0">
                <a:latin typeface="Arial MT"/>
                <a:cs typeface="Arial MT"/>
              </a:rPr>
              <a:t>on</a:t>
            </a:r>
            <a:r>
              <a:rPr sz="2118" dirty="0">
                <a:latin typeface="Arial MT"/>
                <a:cs typeface="Arial MT"/>
              </a:rPr>
              <a:t>.</a:t>
            </a:r>
          </a:p>
          <a:p>
            <a:pPr marL="313781" indent="-302575">
              <a:spcBef>
                <a:spcPts val="468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141" dirty="0">
                <a:latin typeface="Arial MT"/>
                <a:cs typeface="Arial MT"/>
              </a:rPr>
              <a:t>Th</a:t>
            </a:r>
            <a:r>
              <a:rPr sz="2118" spc="-146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224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f</a:t>
            </a:r>
            <a:r>
              <a:rPr sz="2118" spc="-35" dirty="0">
                <a:latin typeface="Arial MT"/>
                <a:cs typeface="Arial MT"/>
              </a:rPr>
              <a:t>unc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40" dirty="0">
                <a:latin typeface="Arial MT"/>
                <a:cs typeface="Arial MT"/>
              </a:rPr>
              <a:t>i</a:t>
            </a:r>
            <a:r>
              <a:rPr sz="2118" spc="-35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35" dirty="0">
                <a:latin typeface="Times New Roman"/>
                <a:cs typeface="Times New Roman"/>
              </a:rPr>
              <a:t> </a:t>
            </a:r>
            <a:r>
              <a:rPr sz="2118" spc="-53" dirty="0">
                <a:latin typeface="Arial MT"/>
                <a:cs typeface="Arial MT"/>
              </a:rPr>
              <a:t>r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49" dirty="0">
                <a:latin typeface="Arial MT"/>
                <a:cs typeface="Arial MT"/>
              </a:rPr>
              <a:t>t</a:t>
            </a:r>
            <a:r>
              <a:rPr sz="2118" spc="-57" dirty="0">
                <a:latin typeface="Arial MT"/>
                <a:cs typeface="Arial MT"/>
              </a:rPr>
              <a:t>u</a:t>
            </a:r>
            <a:r>
              <a:rPr sz="2118" spc="-53" dirty="0">
                <a:latin typeface="Arial MT"/>
                <a:cs typeface="Arial MT"/>
              </a:rPr>
              <a:t>r</a:t>
            </a:r>
            <a:r>
              <a:rPr sz="2118" spc="-57" dirty="0">
                <a:latin typeface="Arial MT"/>
                <a:cs typeface="Arial MT"/>
              </a:rPr>
              <a:t>n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78" dirty="0">
                <a:latin typeface="Times New Roman"/>
                <a:cs typeface="Times New Roman"/>
              </a:rPr>
              <a:t> </a:t>
            </a:r>
            <a:r>
              <a:rPr sz="2118" b="1" spc="-4" dirty="0">
                <a:latin typeface="Calibri"/>
                <a:cs typeface="Calibri"/>
              </a:rPr>
              <a:t>fil</a:t>
            </a:r>
            <a:r>
              <a:rPr sz="2118" b="1" dirty="0">
                <a:latin typeface="Calibri"/>
                <a:cs typeface="Calibri"/>
              </a:rPr>
              <a:t>e</a:t>
            </a:r>
            <a:r>
              <a:rPr sz="2118" spc="-110" dirty="0">
                <a:latin typeface="Times New Roman"/>
                <a:cs typeface="Times New Roman"/>
              </a:rPr>
              <a:t> </a:t>
            </a:r>
            <a:r>
              <a:rPr sz="2118" spc="-57" dirty="0">
                <a:latin typeface="Arial MT"/>
                <a:cs typeface="Arial MT"/>
              </a:rPr>
              <a:t>ob</a:t>
            </a:r>
            <a:r>
              <a:rPr sz="2118" spc="-49" dirty="0">
                <a:latin typeface="Arial MT"/>
                <a:cs typeface="Arial MT"/>
              </a:rPr>
              <a:t>j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53" dirty="0">
                <a:latin typeface="Arial MT"/>
                <a:cs typeface="Arial MT"/>
              </a:rPr>
              <a:t>c</a:t>
            </a:r>
            <a:r>
              <a:rPr sz="2118" dirty="0">
                <a:latin typeface="Arial MT"/>
                <a:cs typeface="Arial MT"/>
              </a:rPr>
              <a:t>t</a:t>
            </a:r>
          </a:p>
          <a:p>
            <a:pPr marL="313781" indent="-302575">
              <a:spcBef>
                <a:spcPts val="591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4" dirty="0">
                <a:latin typeface="Arial MT"/>
                <a:cs typeface="Arial MT"/>
              </a:rPr>
              <a:t>I</a:t>
            </a:r>
            <a:r>
              <a:rPr sz="2118" spc="128" dirty="0">
                <a:latin typeface="Arial MT"/>
                <a:cs typeface="Arial MT"/>
              </a:rPr>
              <a:t>f</a:t>
            </a:r>
            <a:r>
              <a:rPr lang="en-US" sz="2118" spc="128" dirty="0">
                <a:latin typeface="Arial MT"/>
                <a:cs typeface="Arial MT"/>
              </a:rPr>
              <a:t> 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35" dirty="0">
                <a:latin typeface="Arial MT"/>
                <a:cs typeface="Arial MT"/>
              </a:rPr>
              <a:t>h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1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spc="-18" dirty="0">
                <a:latin typeface="Arial MT"/>
                <a:cs typeface="Arial MT"/>
              </a:rPr>
              <a:t>l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26" dirty="0">
                <a:latin typeface="Times New Roman"/>
                <a:cs typeface="Times New Roman"/>
              </a:rPr>
              <a:t> </a:t>
            </a:r>
            <a:r>
              <a:rPr sz="2118" spc="-75" dirty="0">
                <a:latin typeface="Arial MT"/>
                <a:cs typeface="Arial MT"/>
              </a:rPr>
              <a:t>c</a:t>
            </a:r>
            <a:r>
              <a:rPr sz="2118" spc="-79" dirty="0">
                <a:latin typeface="Arial MT"/>
                <a:cs typeface="Arial MT"/>
              </a:rPr>
              <a:t>anno</a:t>
            </a:r>
            <a:r>
              <a:rPr sz="2118" dirty="0">
                <a:latin typeface="Arial MT"/>
                <a:cs typeface="Arial MT"/>
              </a:rPr>
              <a:t>t</a:t>
            </a:r>
            <a:r>
              <a:rPr sz="2118" spc="-49" dirty="0">
                <a:latin typeface="Times New Roman"/>
                <a:cs typeface="Times New Roman"/>
              </a:rPr>
              <a:t> </a:t>
            </a:r>
            <a:r>
              <a:rPr sz="2118" spc="-101" dirty="0">
                <a:latin typeface="Arial MT"/>
                <a:cs typeface="Arial MT"/>
              </a:rPr>
              <a:t>b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41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opened</a:t>
            </a:r>
            <a:r>
              <a:rPr sz="2118" dirty="0">
                <a:latin typeface="Arial MT"/>
                <a:cs typeface="Arial MT"/>
              </a:rPr>
              <a:t>,</a:t>
            </a:r>
            <a:r>
              <a:rPr sz="2118" spc="-84" dirty="0">
                <a:latin typeface="Times New Roman"/>
                <a:cs typeface="Times New Roman"/>
              </a:rPr>
              <a:t> </a:t>
            </a:r>
            <a:r>
              <a:rPr sz="2118" spc="-119" dirty="0">
                <a:latin typeface="Arial MT"/>
                <a:cs typeface="Arial MT"/>
              </a:rPr>
              <a:t>a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163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E</a:t>
            </a:r>
            <a:r>
              <a:rPr sz="2118" spc="-84" dirty="0">
                <a:latin typeface="Arial MT"/>
                <a:cs typeface="Arial MT"/>
              </a:rPr>
              <a:t>rr</a:t>
            </a:r>
            <a:r>
              <a:rPr sz="2118" spc="-88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-84" dirty="0">
                <a:latin typeface="Times New Roman"/>
                <a:cs typeface="Times New Roman"/>
              </a:rPr>
              <a:t> </a:t>
            </a:r>
            <a:r>
              <a:rPr sz="2118" spc="-115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r</a:t>
            </a:r>
            <a:r>
              <a:rPr sz="2118" spc="-101" dirty="0">
                <a:latin typeface="Arial MT"/>
                <a:cs typeface="Arial MT"/>
              </a:rPr>
              <a:t>ai</a:t>
            </a:r>
            <a:r>
              <a:rPr sz="2118" spc="-97" dirty="0">
                <a:latin typeface="Arial MT"/>
                <a:cs typeface="Arial MT"/>
              </a:rPr>
              <a:t>s</a:t>
            </a:r>
            <a:r>
              <a:rPr sz="2118" spc="-101" dirty="0">
                <a:latin typeface="Arial MT"/>
                <a:cs typeface="Arial MT"/>
              </a:rPr>
              <a:t>e</a:t>
            </a:r>
            <a:r>
              <a:rPr sz="2118" dirty="0">
                <a:latin typeface="Arial MT"/>
                <a:cs typeface="Arial MT"/>
              </a:rPr>
              <a:t>d</a:t>
            </a:r>
          </a:p>
          <a:p>
            <a:pPr>
              <a:spcBef>
                <a:spcPts val="18"/>
              </a:spcBef>
            </a:pPr>
            <a:endParaRPr sz="3177" dirty="0">
              <a:latin typeface="Arial MT"/>
              <a:cs typeface="Arial MT"/>
            </a:endParaRPr>
          </a:p>
          <a:p>
            <a:pPr marL="313221"/>
            <a:r>
              <a:rPr sz="2471" spc="-79" dirty="0">
                <a:latin typeface="Arial MT"/>
                <a:cs typeface="Arial MT"/>
              </a:rPr>
              <a:t>File_object</a:t>
            </a:r>
            <a:r>
              <a:rPr sz="2471" spc="-199" dirty="0">
                <a:latin typeface="Arial MT"/>
                <a:cs typeface="Arial MT"/>
              </a:rPr>
              <a:t> </a:t>
            </a:r>
            <a:r>
              <a:rPr sz="2471" spc="-4" dirty="0">
                <a:latin typeface="Arial MT"/>
                <a:cs typeface="Arial MT"/>
              </a:rPr>
              <a:t>=</a:t>
            </a:r>
            <a:r>
              <a:rPr sz="2471" spc="-432" dirty="0">
                <a:latin typeface="Arial MT"/>
                <a:cs typeface="Arial MT"/>
              </a:rPr>
              <a:t> </a:t>
            </a:r>
            <a:r>
              <a:rPr sz="2471" b="1" spc="-4" dirty="0">
                <a:latin typeface="Calibri"/>
                <a:cs typeface="Calibri"/>
              </a:rPr>
              <a:t>open(</a:t>
            </a:r>
            <a:r>
              <a:rPr sz="2471" b="1" spc="-22" dirty="0">
                <a:latin typeface="Calibri"/>
                <a:cs typeface="Calibri"/>
              </a:rPr>
              <a:t> </a:t>
            </a:r>
            <a:r>
              <a:rPr sz="2471" spc="-79" dirty="0" err="1">
                <a:latin typeface="Arial MT"/>
                <a:cs typeface="Arial MT"/>
              </a:rPr>
              <a:t>file_name</a:t>
            </a:r>
            <a:r>
              <a:rPr sz="2471" spc="-141" dirty="0">
                <a:latin typeface="Arial MT"/>
                <a:cs typeface="Arial MT"/>
              </a:rPr>
              <a:t> </a:t>
            </a:r>
            <a:r>
              <a:rPr lang="en-US" sz="2471" spc="-141" dirty="0">
                <a:latin typeface="Arial MT"/>
                <a:cs typeface="Arial MT"/>
              </a:rPr>
              <a:t>, </a:t>
            </a:r>
            <a:r>
              <a:rPr sz="2471" spc="-4" dirty="0">
                <a:latin typeface="Arial MT"/>
                <a:cs typeface="Arial MT"/>
              </a:rPr>
              <a:t>[</a:t>
            </a:r>
            <a:r>
              <a:rPr sz="2471" spc="-137" dirty="0" err="1">
                <a:latin typeface="Arial MT"/>
                <a:cs typeface="Arial MT"/>
              </a:rPr>
              <a:t>access_mode</a:t>
            </a:r>
            <a:r>
              <a:rPr sz="2471" spc="-137" dirty="0">
                <a:latin typeface="Arial MT"/>
                <a:cs typeface="Arial MT"/>
              </a:rPr>
              <a:t>]</a:t>
            </a:r>
            <a:r>
              <a:rPr sz="2471" spc="-300" dirty="0">
                <a:latin typeface="Arial MT"/>
                <a:cs typeface="Arial MT"/>
              </a:rPr>
              <a:t> </a:t>
            </a:r>
            <a:r>
              <a:rPr sz="2471" b="1" spc="-4" dirty="0">
                <a:latin typeface="Calibri"/>
                <a:cs typeface="Calibri"/>
              </a:rPr>
              <a:t>)</a:t>
            </a:r>
            <a:endParaRPr sz="2471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133" dirty="0">
              <a:latin typeface="Calibri"/>
              <a:cs typeface="Calibri"/>
            </a:endParaRPr>
          </a:p>
          <a:p>
            <a:pPr marL="726180" marR="4112218" indent="2802" algn="ctr"/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118" b="1" spc="-18" dirty="0">
                <a:solidFill>
                  <a:srgbClr val="FF0000"/>
                </a:solidFill>
                <a:latin typeface="Calibri"/>
                <a:cs typeface="Calibri"/>
              </a:rPr>
              <a:t>string value that </a:t>
            </a:r>
            <a:r>
              <a:rPr sz="2118" b="1" spc="-4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18" dirty="0">
                <a:solidFill>
                  <a:srgbClr val="FF0000"/>
                </a:solidFill>
                <a:latin typeface="Calibri"/>
                <a:cs typeface="Calibri"/>
              </a:rPr>
              <a:t>contains</a:t>
            </a:r>
            <a:r>
              <a:rPr sz="2118" b="1" spc="-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9" dirty="0">
                <a:solidFill>
                  <a:srgbClr val="FF0000"/>
                </a:solidFill>
                <a:latin typeface="Calibri"/>
                <a:cs typeface="Calibri"/>
              </a:rPr>
              <a:t>absolute</a:t>
            </a:r>
            <a:r>
              <a:rPr sz="2118" b="1" spc="-5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18" b="1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22" dirty="0">
                <a:solidFill>
                  <a:srgbClr val="FF0000"/>
                </a:solidFill>
                <a:latin typeface="Calibri"/>
                <a:cs typeface="Calibri"/>
              </a:rPr>
              <a:t>relative </a:t>
            </a:r>
            <a:r>
              <a:rPr sz="2118" b="1" spc="-46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18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118" b="1" spc="-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18" b="1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1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1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888" y="378453"/>
            <a:ext cx="4125446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9" dirty="0">
                <a:latin typeface="Calibri"/>
                <a:cs typeface="Calibri"/>
              </a:rPr>
              <a:t>Step</a:t>
            </a:r>
            <a:r>
              <a:rPr sz="3883" b="1" spc="-66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1.</a:t>
            </a:r>
            <a:r>
              <a:rPr sz="3883" b="1" spc="-18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open</a:t>
            </a:r>
            <a:r>
              <a:rPr sz="3883" b="1" spc="-22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the</a:t>
            </a:r>
            <a:r>
              <a:rPr sz="3883" b="1" spc="-79" dirty="0">
                <a:latin typeface="Calibri"/>
                <a:cs typeface="Calibri"/>
              </a:rPr>
              <a:t> </a:t>
            </a:r>
            <a:r>
              <a:rPr sz="3883" b="1" spc="-4" dirty="0">
                <a:latin typeface="Calibri"/>
                <a:cs typeface="Calibri"/>
              </a:rPr>
              <a:t>file</a:t>
            </a:r>
            <a:endParaRPr sz="3883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63359" y="3664324"/>
            <a:ext cx="4188199" cy="2279276"/>
            <a:chOff x="4198873" y="4152900"/>
            <a:chExt cx="4746625" cy="2583180"/>
          </a:xfrm>
        </p:grpSpPr>
        <p:sp>
          <p:nvSpPr>
            <p:cNvPr id="4" name="object 4"/>
            <p:cNvSpPr/>
            <p:nvPr/>
          </p:nvSpPr>
          <p:spPr>
            <a:xfrm>
              <a:off x="4210812" y="4728971"/>
              <a:ext cx="4721225" cy="1993900"/>
            </a:xfrm>
            <a:custGeom>
              <a:avLst/>
              <a:gdLst/>
              <a:ahLst/>
              <a:cxnLst/>
              <a:rect l="l" t="t" r="r" b="b"/>
              <a:pathLst>
                <a:path w="4721225" h="1993900">
                  <a:moveTo>
                    <a:pt x="4721225" y="977646"/>
                  </a:moveTo>
                  <a:lnTo>
                    <a:pt x="4719459" y="939546"/>
                  </a:lnTo>
                  <a:lnTo>
                    <a:pt x="4712716" y="901446"/>
                  </a:lnTo>
                  <a:lnTo>
                    <a:pt x="4701171" y="863346"/>
                  </a:lnTo>
                  <a:lnTo>
                    <a:pt x="4684522" y="837958"/>
                  </a:lnTo>
                  <a:lnTo>
                    <a:pt x="4663071" y="799858"/>
                  </a:lnTo>
                  <a:lnTo>
                    <a:pt x="4636516" y="774446"/>
                  </a:lnTo>
                  <a:lnTo>
                    <a:pt x="4604880" y="736473"/>
                  </a:lnTo>
                  <a:lnTo>
                    <a:pt x="4568190" y="711085"/>
                  </a:lnTo>
                  <a:lnTo>
                    <a:pt x="4589157" y="672985"/>
                  </a:lnTo>
                  <a:lnTo>
                    <a:pt x="4608207" y="622173"/>
                  </a:lnTo>
                  <a:lnTo>
                    <a:pt x="4614672" y="596785"/>
                  </a:lnTo>
                  <a:lnTo>
                    <a:pt x="4614545" y="558685"/>
                  </a:lnTo>
                  <a:lnTo>
                    <a:pt x="4608055" y="520585"/>
                  </a:lnTo>
                  <a:lnTo>
                    <a:pt x="4595368" y="482485"/>
                  </a:lnTo>
                  <a:lnTo>
                    <a:pt x="4576813" y="457073"/>
                  </a:lnTo>
                  <a:lnTo>
                    <a:pt x="4552696" y="418973"/>
                  </a:lnTo>
                  <a:lnTo>
                    <a:pt x="4523105" y="393573"/>
                  </a:lnTo>
                  <a:lnTo>
                    <a:pt x="4488421" y="368185"/>
                  </a:lnTo>
                  <a:lnTo>
                    <a:pt x="4448797" y="342773"/>
                  </a:lnTo>
                  <a:lnTo>
                    <a:pt x="4404474" y="317373"/>
                  </a:lnTo>
                  <a:lnTo>
                    <a:pt x="4355985" y="291985"/>
                  </a:lnTo>
                  <a:lnTo>
                    <a:pt x="4303128" y="279273"/>
                  </a:lnTo>
                  <a:lnTo>
                    <a:pt x="4246499" y="266573"/>
                  </a:lnTo>
                  <a:lnTo>
                    <a:pt x="4186174" y="253885"/>
                  </a:lnTo>
                  <a:lnTo>
                    <a:pt x="4174236" y="228600"/>
                  </a:lnTo>
                  <a:lnTo>
                    <a:pt x="4168254" y="215900"/>
                  </a:lnTo>
                  <a:lnTo>
                    <a:pt x="4140822" y="165112"/>
                  </a:lnTo>
                  <a:lnTo>
                    <a:pt x="4122661" y="152400"/>
                  </a:lnTo>
                  <a:lnTo>
                    <a:pt x="4104525" y="139700"/>
                  </a:lnTo>
                  <a:lnTo>
                    <a:pt x="4059809" y="101600"/>
                  </a:lnTo>
                  <a:lnTo>
                    <a:pt x="4007231" y="76200"/>
                  </a:lnTo>
                  <a:lnTo>
                    <a:pt x="3964038" y="50812"/>
                  </a:lnTo>
                  <a:lnTo>
                    <a:pt x="3918712" y="38100"/>
                  </a:lnTo>
                  <a:lnTo>
                    <a:pt x="3773170" y="0"/>
                  </a:lnTo>
                  <a:lnTo>
                    <a:pt x="3570478" y="0"/>
                  </a:lnTo>
                  <a:lnTo>
                    <a:pt x="3520833" y="12712"/>
                  </a:lnTo>
                  <a:lnTo>
                    <a:pt x="3425304" y="38100"/>
                  </a:lnTo>
                  <a:lnTo>
                    <a:pt x="3380232" y="50812"/>
                  </a:lnTo>
                  <a:lnTo>
                    <a:pt x="3337306" y="63500"/>
                  </a:lnTo>
                  <a:lnTo>
                    <a:pt x="3297174" y="88912"/>
                  </a:lnTo>
                  <a:lnTo>
                    <a:pt x="3260077" y="101600"/>
                  </a:lnTo>
                  <a:lnTo>
                    <a:pt x="3224657" y="88912"/>
                  </a:lnTo>
                  <a:lnTo>
                    <a:pt x="3184906" y="63500"/>
                  </a:lnTo>
                  <a:lnTo>
                    <a:pt x="3141205" y="38100"/>
                  </a:lnTo>
                  <a:lnTo>
                    <a:pt x="3093961" y="25400"/>
                  </a:lnTo>
                  <a:lnTo>
                    <a:pt x="3042780" y="12712"/>
                  </a:lnTo>
                  <a:lnTo>
                    <a:pt x="2990596" y="12712"/>
                  </a:lnTo>
                  <a:lnTo>
                    <a:pt x="2937751" y="0"/>
                  </a:lnTo>
                  <a:lnTo>
                    <a:pt x="2780538" y="0"/>
                  </a:lnTo>
                  <a:lnTo>
                    <a:pt x="2681592" y="25400"/>
                  </a:lnTo>
                  <a:lnTo>
                    <a:pt x="2635389" y="38100"/>
                  </a:lnTo>
                  <a:lnTo>
                    <a:pt x="2591803" y="50812"/>
                  </a:lnTo>
                  <a:lnTo>
                    <a:pt x="2551569" y="76200"/>
                  </a:lnTo>
                  <a:lnTo>
                    <a:pt x="2514993" y="101600"/>
                  </a:lnTo>
                  <a:lnTo>
                    <a:pt x="2482596" y="127012"/>
                  </a:lnTo>
                  <a:lnTo>
                    <a:pt x="2455037" y="152400"/>
                  </a:lnTo>
                  <a:lnTo>
                    <a:pt x="2423922" y="139700"/>
                  </a:lnTo>
                  <a:lnTo>
                    <a:pt x="2390902" y="114300"/>
                  </a:lnTo>
                  <a:lnTo>
                    <a:pt x="2356104" y="101600"/>
                  </a:lnTo>
                  <a:lnTo>
                    <a:pt x="2319642" y="88912"/>
                  </a:lnTo>
                  <a:lnTo>
                    <a:pt x="2217051" y="63500"/>
                  </a:lnTo>
                  <a:lnTo>
                    <a:pt x="2164473" y="63500"/>
                  </a:lnTo>
                  <a:lnTo>
                    <a:pt x="2111375" y="50812"/>
                  </a:lnTo>
                  <a:lnTo>
                    <a:pt x="2005330" y="50812"/>
                  </a:lnTo>
                  <a:lnTo>
                    <a:pt x="1953006" y="63500"/>
                  </a:lnTo>
                  <a:lnTo>
                    <a:pt x="1901583" y="63500"/>
                  </a:lnTo>
                  <a:lnTo>
                    <a:pt x="1802523" y="88912"/>
                  </a:lnTo>
                  <a:lnTo>
                    <a:pt x="1755762" y="101600"/>
                  </a:lnTo>
                  <a:lnTo>
                    <a:pt x="1711083" y="114300"/>
                  </a:lnTo>
                  <a:lnTo>
                    <a:pt x="1669021" y="139700"/>
                  </a:lnTo>
                  <a:lnTo>
                    <a:pt x="1629791" y="152400"/>
                  </a:lnTo>
                  <a:lnTo>
                    <a:pt x="1593735" y="177800"/>
                  </a:lnTo>
                  <a:lnTo>
                    <a:pt x="1561211" y="203212"/>
                  </a:lnTo>
                  <a:lnTo>
                    <a:pt x="1532496" y="228600"/>
                  </a:lnTo>
                  <a:lnTo>
                    <a:pt x="1434477" y="203212"/>
                  </a:lnTo>
                  <a:lnTo>
                    <a:pt x="1383271" y="190500"/>
                  </a:lnTo>
                  <a:lnTo>
                    <a:pt x="1330960" y="190500"/>
                  </a:lnTo>
                  <a:lnTo>
                    <a:pt x="1277874" y="177800"/>
                  </a:lnTo>
                  <a:lnTo>
                    <a:pt x="1060577" y="177800"/>
                  </a:lnTo>
                  <a:lnTo>
                    <a:pt x="1001014" y="190500"/>
                  </a:lnTo>
                  <a:lnTo>
                    <a:pt x="943470" y="190500"/>
                  </a:lnTo>
                  <a:lnTo>
                    <a:pt x="834783" y="215900"/>
                  </a:lnTo>
                  <a:lnTo>
                    <a:pt x="784098" y="228600"/>
                  </a:lnTo>
                  <a:lnTo>
                    <a:pt x="736092" y="253885"/>
                  </a:lnTo>
                  <a:lnTo>
                    <a:pt x="690765" y="266573"/>
                  </a:lnTo>
                  <a:lnTo>
                    <a:pt x="648462" y="291985"/>
                  </a:lnTo>
                  <a:lnTo>
                    <a:pt x="609231" y="317373"/>
                  </a:lnTo>
                  <a:lnTo>
                    <a:pt x="573265" y="342773"/>
                  </a:lnTo>
                  <a:lnTo>
                    <a:pt x="540766" y="368185"/>
                  </a:lnTo>
                  <a:lnTo>
                    <a:pt x="511937" y="393573"/>
                  </a:lnTo>
                  <a:lnTo>
                    <a:pt x="486791" y="431673"/>
                  </a:lnTo>
                  <a:lnTo>
                    <a:pt x="465455" y="457073"/>
                  </a:lnTo>
                  <a:lnTo>
                    <a:pt x="448297" y="495173"/>
                  </a:lnTo>
                  <a:lnTo>
                    <a:pt x="435495" y="520585"/>
                  </a:lnTo>
                  <a:lnTo>
                    <a:pt x="426961" y="558685"/>
                  </a:lnTo>
                  <a:lnTo>
                    <a:pt x="423024" y="584073"/>
                  </a:lnTo>
                  <a:lnTo>
                    <a:pt x="423913" y="622173"/>
                  </a:lnTo>
                  <a:lnTo>
                    <a:pt x="429641" y="660273"/>
                  </a:lnTo>
                  <a:lnTo>
                    <a:pt x="425704" y="660273"/>
                  </a:lnTo>
                  <a:lnTo>
                    <a:pt x="370205" y="672985"/>
                  </a:lnTo>
                  <a:lnTo>
                    <a:pt x="316623" y="672985"/>
                  </a:lnTo>
                  <a:lnTo>
                    <a:pt x="265684" y="685673"/>
                  </a:lnTo>
                  <a:lnTo>
                    <a:pt x="217678" y="711085"/>
                  </a:lnTo>
                  <a:lnTo>
                    <a:pt x="173088" y="723773"/>
                  </a:lnTo>
                  <a:lnTo>
                    <a:pt x="132588" y="749046"/>
                  </a:lnTo>
                  <a:lnTo>
                    <a:pt x="96405" y="774446"/>
                  </a:lnTo>
                  <a:lnTo>
                    <a:pt x="65163" y="799858"/>
                  </a:lnTo>
                  <a:lnTo>
                    <a:pt x="36322" y="837958"/>
                  </a:lnTo>
                  <a:lnTo>
                    <a:pt x="16002" y="863346"/>
                  </a:lnTo>
                  <a:lnTo>
                    <a:pt x="3924" y="901446"/>
                  </a:lnTo>
                  <a:lnTo>
                    <a:pt x="0" y="939546"/>
                  </a:lnTo>
                  <a:lnTo>
                    <a:pt x="3924" y="977646"/>
                  </a:lnTo>
                  <a:lnTo>
                    <a:pt x="15481" y="1003046"/>
                  </a:lnTo>
                  <a:lnTo>
                    <a:pt x="34531" y="1041146"/>
                  </a:lnTo>
                  <a:lnTo>
                    <a:pt x="60833" y="1066558"/>
                  </a:lnTo>
                  <a:lnTo>
                    <a:pt x="94234" y="1104658"/>
                  </a:lnTo>
                  <a:lnTo>
                    <a:pt x="134505" y="1130046"/>
                  </a:lnTo>
                  <a:lnTo>
                    <a:pt x="181356" y="1155446"/>
                  </a:lnTo>
                  <a:lnTo>
                    <a:pt x="234696" y="1180858"/>
                  </a:lnTo>
                  <a:lnTo>
                    <a:pt x="191008" y="1206246"/>
                  </a:lnTo>
                  <a:lnTo>
                    <a:pt x="156083" y="1244346"/>
                  </a:lnTo>
                  <a:lnTo>
                    <a:pt x="130048" y="1282319"/>
                  </a:lnTo>
                  <a:lnTo>
                    <a:pt x="113411" y="1320419"/>
                  </a:lnTo>
                  <a:lnTo>
                    <a:pt x="106426" y="1358519"/>
                  </a:lnTo>
                  <a:lnTo>
                    <a:pt x="109474" y="1396619"/>
                  </a:lnTo>
                  <a:lnTo>
                    <a:pt x="120142" y="1422031"/>
                  </a:lnTo>
                  <a:lnTo>
                    <a:pt x="137553" y="1460131"/>
                  </a:lnTo>
                  <a:lnTo>
                    <a:pt x="161290" y="1485519"/>
                  </a:lnTo>
                  <a:lnTo>
                    <a:pt x="190893" y="1523619"/>
                  </a:lnTo>
                  <a:lnTo>
                    <a:pt x="225793" y="1549019"/>
                  </a:lnTo>
                  <a:lnTo>
                    <a:pt x="265569" y="1561719"/>
                  </a:lnTo>
                  <a:lnTo>
                    <a:pt x="309613" y="1587119"/>
                  </a:lnTo>
                  <a:lnTo>
                    <a:pt x="357619" y="1599819"/>
                  </a:lnTo>
                  <a:lnTo>
                    <a:pt x="408940" y="1612531"/>
                  </a:lnTo>
                  <a:lnTo>
                    <a:pt x="519557" y="1637919"/>
                  </a:lnTo>
                  <a:lnTo>
                    <a:pt x="646417" y="1637919"/>
                  </a:lnTo>
                  <a:lnTo>
                    <a:pt x="676529" y="1676019"/>
                  </a:lnTo>
                  <a:lnTo>
                    <a:pt x="709168" y="1701419"/>
                  </a:lnTo>
                  <a:lnTo>
                    <a:pt x="744105" y="1714119"/>
                  </a:lnTo>
                  <a:lnTo>
                    <a:pt x="781291" y="1739519"/>
                  </a:lnTo>
                  <a:lnTo>
                    <a:pt x="820547" y="1764792"/>
                  </a:lnTo>
                  <a:lnTo>
                    <a:pt x="861568" y="1777555"/>
                  </a:lnTo>
                  <a:lnTo>
                    <a:pt x="904494" y="1802942"/>
                  </a:lnTo>
                  <a:lnTo>
                    <a:pt x="994918" y="1828342"/>
                  </a:lnTo>
                  <a:lnTo>
                    <a:pt x="1139952" y="1866442"/>
                  </a:lnTo>
                  <a:lnTo>
                    <a:pt x="1190117" y="1866442"/>
                  </a:lnTo>
                  <a:lnTo>
                    <a:pt x="1241044" y="1879117"/>
                  </a:lnTo>
                  <a:lnTo>
                    <a:pt x="1500492" y="1879117"/>
                  </a:lnTo>
                  <a:lnTo>
                    <a:pt x="1552308" y="1866442"/>
                  </a:lnTo>
                  <a:lnTo>
                    <a:pt x="1603756" y="1866442"/>
                  </a:lnTo>
                  <a:lnTo>
                    <a:pt x="1802638" y="1815655"/>
                  </a:lnTo>
                  <a:lnTo>
                    <a:pt x="1836051" y="1841030"/>
                  </a:lnTo>
                  <a:lnTo>
                    <a:pt x="1872475" y="1866442"/>
                  </a:lnTo>
                  <a:lnTo>
                    <a:pt x="1911972" y="1879117"/>
                  </a:lnTo>
                  <a:lnTo>
                    <a:pt x="1954403" y="1904517"/>
                  </a:lnTo>
                  <a:lnTo>
                    <a:pt x="1999361" y="1929917"/>
                  </a:lnTo>
                  <a:lnTo>
                    <a:pt x="2046846" y="1942604"/>
                  </a:lnTo>
                  <a:lnTo>
                    <a:pt x="2096503" y="1955304"/>
                  </a:lnTo>
                  <a:lnTo>
                    <a:pt x="2148319" y="1968004"/>
                  </a:lnTo>
                  <a:lnTo>
                    <a:pt x="2257679" y="1993392"/>
                  </a:lnTo>
                  <a:lnTo>
                    <a:pt x="2586990" y="1993392"/>
                  </a:lnTo>
                  <a:lnTo>
                    <a:pt x="2689860" y="1968004"/>
                  </a:lnTo>
                  <a:lnTo>
                    <a:pt x="2786634" y="1942604"/>
                  </a:lnTo>
                  <a:lnTo>
                    <a:pt x="2832227" y="1929917"/>
                  </a:lnTo>
                  <a:lnTo>
                    <a:pt x="2875534" y="1904517"/>
                  </a:lnTo>
                  <a:lnTo>
                    <a:pt x="2916682" y="1891830"/>
                  </a:lnTo>
                  <a:lnTo>
                    <a:pt x="2955150" y="1866442"/>
                  </a:lnTo>
                  <a:lnTo>
                    <a:pt x="2990850" y="1841030"/>
                  </a:lnTo>
                  <a:lnTo>
                    <a:pt x="3023616" y="1815655"/>
                  </a:lnTo>
                  <a:lnTo>
                    <a:pt x="3053080" y="1790255"/>
                  </a:lnTo>
                  <a:lnTo>
                    <a:pt x="3079356" y="1752092"/>
                  </a:lnTo>
                  <a:lnTo>
                    <a:pt x="3101848" y="1726831"/>
                  </a:lnTo>
                  <a:lnTo>
                    <a:pt x="3120783" y="1701419"/>
                  </a:lnTo>
                  <a:lnTo>
                    <a:pt x="3163938" y="1714119"/>
                  </a:lnTo>
                  <a:lnTo>
                    <a:pt x="3255137" y="1739519"/>
                  </a:lnTo>
                  <a:lnTo>
                    <a:pt x="3302622" y="1739519"/>
                  </a:lnTo>
                  <a:lnTo>
                    <a:pt x="3351149" y="1752092"/>
                  </a:lnTo>
                  <a:lnTo>
                    <a:pt x="3570084" y="1752092"/>
                  </a:lnTo>
                  <a:lnTo>
                    <a:pt x="3682746" y="1726831"/>
                  </a:lnTo>
                  <a:lnTo>
                    <a:pt x="3735565" y="1714119"/>
                  </a:lnTo>
                  <a:lnTo>
                    <a:pt x="3785730" y="1701419"/>
                  </a:lnTo>
                  <a:lnTo>
                    <a:pt x="3833101" y="1676019"/>
                  </a:lnTo>
                  <a:lnTo>
                    <a:pt x="3877170" y="1663319"/>
                  </a:lnTo>
                  <a:lnTo>
                    <a:pt x="3917835" y="1637919"/>
                  </a:lnTo>
                  <a:lnTo>
                    <a:pt x="3954780" y="1612531"/>
                  </a:lnTo>
                  <a:lnTo>
                    <a:pt x="3987660" y="1587119"/>
                  </a:lnTo>
                  <a:lnTo>
                    <a:pt x="4016375" y="1549019"/>
                  </a:lnTo>
                  <a:lnTo>
                    <a:pt x="4040517" y="1523619"/>
                  </a:lnTo>
                  <a:lnTo>
                    <a:pt x="4059809" y="1498231"/>
                  </a:lnTo>
                  <a:lnTo>
                    <a:pt x="4074160" y="1460131"/>
                  </a:lnTo>
                  <a:lnTo>
                    <a:pt x="4083037" y="1422031"/>
                  </a:lnTo>
                  <a:lnTo>
                    <a:pt x="4086479" y="1396619"/>
                  </a:lnTo>
                  <a:lnTo>
                    <a:pt x="4192397" y="1371219"/>
                  </a:lnTo>
                  <a:lnTo>
                    <a:pt x="4243692" y="1371219"/>
                  </a:lnTo>
                  <a:lnTo>
                    <a:pt x="4341622" y="1345831"/>
                  </a:lnTo>
                  <a:lnTo>
                    <a:pt x="4387837" y="1320419"/>
                  </a:lnTo>
                  <a:lnTo>
                    <a:pt x="4432185" y="1307731"/>
                  </a:lnTo>
                  <a:lnTo>
                    <a:pt x="4481068" y="1282319"/>
                  </a:lnTo>
                  <a:lnTo>
                    <a:pt x="4525632" y="1256919"/>
                  </a:lnTo>
                  <a:lnTo>
                    <a:pt x="4565777" y="1231646"/>
                  </a:lnTo>
                  <a:lnTo>
                    <a:pt x="4601349" y="1206246"/>
                  </a:lnTo>
                  <a:lnTo>
                    <a:pt x="4632439" y="1168146"/>
                  </a:lnTo>
                  <a:lnTo>
                    <a:pt x="4658868" y="1142758"/>
                  </a:lnTo>
                  <a:lnTo>
                    <a:pt x="4680712" y="1104658"/>
                  </a:lnTo>
                  <a:lnTo>
                    <a:pt x="4697971" y="1079246"/>
                  </a:lnTo>
                  <a:lnTo>
                    <a:pt x="4710430" y="1041146"/>
                  </a:lnTo>
                  <a:lnTo>
                    <a:pt x="4718304" y="1003046"/>
                  </a:lnTo>
                  <a:lnTo>
                    <a:pt x="4721225" y="97764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3768" y="4166615"/>
              <a:ext cx="237743" cy="304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43015" y="4431791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10" h="334010">
                  <a:moveTo>
                    <a:pt x="166877" y="0"/>
                  </a:moveTo>
                  <a:lnTo>
                    <a:pt x="122560" y="5974"/>
                  </a:lnTo>
                  <a:lnTo>
                    <a:pt x="82692" y="22738"/>
                  </a:lnTo>
                  <a:lnTo>
                    <a:pt x="48889" y="48889"/>
                  </a:lnTo>
                  <a:lnTo>
                    <a:pt x="22738" y="82661"/>
                  </a:lnTo>
                  <a:lnTo>
                    <a:pt x="5974" y="122560"/>
                  </a:lnTo>
                  <a:lnTo>
                    <a:pt x="0" y="166999"/>
                  </a:lnTo>
                  <a:lnTo>
                    <a:pt x="5974" y="211317"/>
                  </a:lnTo>
                  <a:lnTo>
                    <a:pt x="22738" y="251216"/>
                  </a:lnTo>
                  <a:lnTo>
                    <a:pt x="48889" y="284866"/>
                  </a:lnTo>
                  <a:lnTo>
                    <a:pt x="82692" y="311027"/>
                  </a:lnTo>
                  <a:lnTo>
                    <a:pt x="122560" y="327791"/>
                  </a:lnTo>
                  <a:lnTo>
                    <a:pt x="166877" y="333755"/>
                  </a:lnTo>
                  <a:lnTo>
                    <a:pt x="211317" y="327791"/>
                  </a:lnTo>
                  <a:lnTo>
                    <a:pt x="251216" y="311027"/>
                  </a:lnTo>
                  <a:lnTo>
                    <a:pt x="284866" y="284866"/>
                  </a:lnTo>
                  <a:lnTo>
                    <a:pt x="311017" y="251216"/>
                  </a:lnTo>
                  <a:lnTo>
                    <a:pt x="327781" y="211317"/>
                  </a:lnTo>
                  <a:lnTo>
                    <a:pt x="333755" y="166999"/>
                  </a:lnTo>
                  <a:lnTo>
                    <a:pt x="327781" y="122560"/>
                  </a:lnTo>
                  <a:lnTo>
                    <a:pt x="311017" y="82661"/>
                  </a:lnTo>
                  <a:lnTo>
                    <a:pt x="284866" y="48889"/>
                  </a:lnTo>
                  <a:lnTo>
                    <a:pt x="251216" y="22738"/>
                  </a:lnTo>
                  <a:lnTo>
                    <a:pt x="211317" y="5974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211573" y="4722113"/>
              <a:ext cx="4721225" cy="2000885"/>
            </a:xfrm>
            <a:custGeom>
              <a:avLst/>
              <a:gdLst/>
              <a:ahLst/>
              <a:cxnLst/>
              <a:rect l="l" t="t" r="r" b="b"/>
              <a:pathLst>
                <a:path w="4721225" h="2000884">
                  <a:moveTo>
                    <a:pt x="429646" y="658748"/>
                  </a:moveTo>
                  <a:lnTo>
                    <a:pt x="423915" y="623946"/>
                  </a:lnTo>
                  <a:lnTo>
                    <a:pt x="423031" y="589656"/>
                  </a:lnTo>
                  <a:lnTo>
                    <a:pt x="426963" y="555747"/>
                  </a:lnTo>
                  <a:lnTo>
                    <a:pt x="448299" y="490215"/>
                  </a:lnTo>
                  <a:lnTo>
                    <a:pt x="486796" y="428112"/>
                  </a:lnTo>
                  <a:lnTo>
                    <a:pt x="511942" y="398775"/>
                  </a:lnTo>
                  <a:lnTo>
                    <a:pt x="540776" y="370581"/>
                  </a:lnTo>
                  <a:lnTo>
                    <a:pt x="573267" y="343911"/>
                  </a:lnTo>
                  <a:lnTo>
                    <a:pt x="609234" y="318647"/>
                  </a:lnTo>
                  <a:lnTo>
                    <a:pt x="648461" y="295143"/>
                  </a:lnTo>
                  <a:lnTo>
                    <a:pt x="690768" y="273308"/>
                  </a:lnTo>
                  <a:lnTo>
                    <a:pt x="736091" y="253364"/>
                  </a:lnTo>
                  <a:lnTo>
                    <a:pt x="784097" y="235326"/>
                  </a:lnTo>
                  <a:lnTo>
                    <a:pt x="834786" y="219587"/>
                  </a:lnTo>
                  <a:lnTo>
                    <a:pt x="887973" y="205989"/>
                  </a:lnTo>
                  <a:lnTo>
                    <a:pt x="943477" y="194690"/>
                  </a:lnTo>
                  <a:lnTo>
                    <a:pt x="1001024" y="186059"/>
                  </a:lnTo>
                  <a:lnTo>
                    <a:pt x="1060582" y="179963"/>
                  </a:lnTo>
                  <a:lnTo>
                    <a:pt x="1115202" y="176783"/>
                  </a:lnTo>
                  <a:lnTo>
                    <a:pt x="1169669" y="176153"/>
                  </a:lnTo>
                  <a:lnTo>
                    <a:pt x="1224015" y="177677"/>
                  </a:lnTo>
                  <a:lnTo>
                    <a:pt x="1277873" y="181487"/>
                  </a:lnTo>
                  <a:lnTo>
                    <a:pt x="1330970" y="187701"/>
                  </a:lnTo>
                  <a:lnTo>
                    <a:pt x="1383273" y="196083"/>
                  </a:lnTo>
                  <a:lnTo>
                    <a:pt x="1434480" y="206633"/>
                  </a:lnTo>
                  <a:lnTo>
                    <a:pt x="1484254" y="219455"/>
                  </a:lnTo>
                  <a:lnTo>
                    <a:pt x="1532503" y="234446"/>
                  </a:lnTo>
                  <a:lnTo>
                    <a:pt x="1561216" y="206501"/>
                  </a:lnTo>
                  <a:lnTo>
                    <a:pt x="1593738" y="180725"/>
                  </a:lnTo>
                  <a:lnTo>
                    <a:pt x="1629796" y="157221"/>
                  </a:lnTo>
                  <a:lnTo>
                    <a:pt x="1669023" y="136016"/>
                  </a:lnTo>
                  <a:lnTo>
                    <a:pt x="1711086" y="117216"/>
                  </a:lnTo>
                  <a:lnTo>
                    <a:pt x="1755769" y="100715"/>
                  </a:lnTo>
                  <a:lnTo>
                    <a:pt x="1802526" y="86736"/>
                  </a:lnTo>
                  <a:lnTo>
                    <a:pt x="1851294" y="75306"/>
                  </a:lnTo>
                  <a:lnTo>
                    <a:pt x="1901586" y="66425"/>
                  </a:lnTo>
                  <a:lnTo>
                    <a:pt x="1953005" y="60066"/>
                  </a:lnTo>
                  <a:lnTo>
                    <a:pt x="2005340" y="56519"/>
                  </a:lnTo>
                  <a:lnTo>
                    <a:pt x="2058283" y="55757"/>
                  </a:lnTo>
                  <a:lnTo>
                    <a:pt x="2111380" y="57780"/>
                  </a:lnTo>
                  <a:lnTo>
                    <a:pt x="2164476" y="62615"/>
                  </a:lnTo>
                  <a:lnTo>
                    <a:pt x="2217054" y="70484"/>
                  </a:lnTo>
                  <a:lnTo>
                    <a:pt x="2268992" y="81284"/>
                  </a:lnTo>
                  <a:lnTo>
                    <a:pt x="2319649" y="95118"/>
                  </a:lnTo>
                  <a:lnTo>
                    <a:pt x="2356103" y="107310"/>
                  </a:lnTo>
                  <a:lnTo>
                    <a:pt x="2423921" y="136016"/>
                  </a:lnTo>
                  <a:lnTo>
                    <a:pt x="2455042" y="152399"/>
                  </a:lnTo>
                  <a:lnTo>
                    <a:pt x="2482595" y="124455"/>
                  </a:lnTo>
                  <a:lnTo>
                    <a:pt x="2514996" y="99191"/>
                  </a:lnTo>
                  <a:lnTo>
                    <a:pt x="2551572" y="76449"/>
                  </a:lnTo>
                  <a:lnTo>
                    <a:pt x="2591805" y="56637"/>
                  </a:lnTo>
                  <a:lnTo>
                    <a:pt x="2635392" y="39492"/>
                  </a:lnTo>
                  <a:lnTo>
                    <a:pt x="2681599" y="25395"/>
                  </a:lnTo>
                  <a:lnTo>
                    <a:pt x="2730245" y="14228"/>
                  </a:lnTo>
                  <a:lnTo>
                    <a:pt x="2780537" y="6227"/>
                  </a:lnTo>
                  <a:lnTo>
                    <a:pt x="2832232" y="1523"/>
                  </a:lnTo>
                  <a:lnTo>
                    <a:pt x="2884810" y="0"/>
                  </a:lnTo>
                  <a:lnTo>
                    <a:pt x="2937753" y="1889"/>
                  </a:lnTo>
                  <a:lnTo>
                    <a:pt x="2990606" y="7370"/>
                  </a:lnTo>
                  <a:lnTo>
                    <a:pt x="3042787" y="16251"/>
                  </a:lnTo>
                  <a:lnTo>
                    <a:pt x="3093963" y="28955"/>
                  </a:lnTo>
                  <a:lnTo>
                    <a:pt x="3141207" y="44576"/>
                  </a:lnTo>
                  <a:lnTo>
                    <a:pt x="3184916" y="63245"/>
                  </a:lnTo>
                  <a:lnTo>
                    <a:pt x="3224662" y="84581"/>
                  </a:lnTo>
                  <a:lnTo>
                    <a:pt x="3260079" y="108453"/>
                  </a:lnTo>
                  <a:lnTo>
                    <a:pt x="3297173" y="85593"/>
                  </a:lnTo>
                  <a:lnTo>
                    <a:pt x="3337316" y="65531"/>
                  </a:lnTo>
                  <a:lnTo>
                    <a:pt x="3380231" y="48005"/>
                  </a:lnTo>
                  <a:lnTo>
                    <a:pt x="3425311" y="33278"/>
                  </a:lnTo>
                  <a:lnTo>
                    <a:pt x="3472312" y="21204"/>
                  </a:lnTo>
                  <a:lnTo>
                    <a:pt x="3520836" y="11942"/>
                  </a:lnTo>
                  <a:lnTo>
                    <a:pt x="3570488" y="5333"/>
                  </a:lnTo>
                  <a:lnTo>
                    <a:pt x="3620901" y="1523"/>
                  </a:lnTo>
                  <a:lnTo>
                    <a:pt x="3671712" y="518"/>
                  </a:lnTo>
                  <a:lnTo>
                    <a:pt x="3722613" y="2285"/>
                  </a:lnTo>
                  <a:lnTo>
                    <a:pt x="3773180" y="6857"/>
                  </a:lnTo>
                  <a:lnTo>
                    <a:pt x="3822953" y="14346"/>
                  </a:lnTo>
                  <a:lnTo>
                    <a:pt x="3871599" y="24633"/>
                  </a:lnTo>
                  <a:lnTo>
                    <a:pt x="3918722" y="37850"/>
                  </a:lnTo>
                  <a:lnTo>
                    <a:pt x="3964045" y="53970"/>
                  </a:lnTo>
                  <a:lnTo>
                    <a:pt x="4007235" y="72902"/>
                  </a:lnTo>
                  <a:lnTo>
                    <a:pt x="4059813" y="102357"/>
                  </a:lnTo>
                  <a:lnTo>
                    <a:pt x="4104528" y="135504"/>
                  </a:lnTo>
                  <a:lnTo>
                    <a:pt x="4140829" y="171830"/>
                  </a:lnTo>
                  <a:lnTo>
                    <a:pt x="4168261" y="210692"/>
                  </a:lnTo>
                  <a:lnTo>
                    <a:pt x="4186184" y="251709"/>
                  </a:lnTo>
                  <a:lnTo>
                    <a:pt x="4246503" y="263270"/>
                  </a:lnTo>
                  <a:lnTo>
                    <a:pt x="4303135" y="278129"/>
                  </a:lnTo>
                  <a:lnTo>
                    <a:pt x="4355988" y="296168"/>
                  </a:lnTo>
                  <a:lnTo>
                    <a:pt x="4404481" y="317123"/>
                  </a:lnTo>
                  <a:lnTo>
                    <a:pt x="4448799" y="340613"/>
                  </a:lnTo>
                  <a:lnTo>
                    <a:pt x="4488423" y="366653"/>
                  </a:lnTo>
                  <a:lnTo>
                    <a:pt x="4523109" y="394584"/>
                  </a:lnTo>
                  <a:lnTo>
                    <a:pt x="4552706" y="424565"/>
                  </a:lnTo>
                  <a:lnTo>
                    <a:pt x="4576815" y="456056"/>
                  </a:lnTo>
                  <a:lnTo>
                    <a:pt x="4608057" y="522863"/>
                  </a:lnTo>
                  <a:lnTo>
                    <a:pt x="4614671" y="593216"/>
                  </a:lnTo>
                  <a:lnTo>
                    <a:pt x="4608210" y="629030"/>
                  </a:lnTo>
                  <a:lnTo>
                    <a:pt x="4594859" y="664976"/>
                  </a:lnTo>
                  <a:lnTo>
                    <a:pt x="4575809" y="698241"/>
                  </a:lnTo>
                  <a:lnTo>
                    <a:pt x="4568189" y="709172"/>
                  </a:lnTo>
                  <a:lnTo>
                    <a:pt x="4604887" y="739271"/>
                  </a:lnTo>
                  <a:lnTo>
                    <a:pt x="4636526" y="770631"/>
                  </a:lnTo>
                  <a:lnTo>
                    <a:pt x="4663074" y="803016"/>
                  </a:lnTo>
                  <a:lnTo>
                    <a:pt x="4684532" y="836045"/>
                  </a:lnTo>
                  <a:lnTo>
                    <a:pt x="4712726" y="903981"/>
                  </a:lnTo>
                  <a:lnTo>
                    <a:pt x="4721229" y="973073"/>
                  </a:lnTo>
                  <a:lnTo>
                    <a:pt x="4718303" y="1007495"/>
                  </a:lnTo>
                  <a:lnTo>
                    <a:pt x="4697973" y="1075431"/>
                  </a:lnTo>
                  <a:lnTo>
                    <a:pt x="4658867" y="1140845"/>
                  </a:lnTo>
                  <a:lnTo>
                    <a:pt x="4632441" y="1172205"/>
                  </a:lnTo>
                  <a:lnTo>
                    <a:pt x="4601352" y="1202304"/>
                  </a:lnTo>
                  <a:lnTo>
                    <a:pt x="4565781" y="1231142"/>
                  </a:lnTo>
                  <a:lnTo>
                    <a:pt x="4525639" y="1258442"/>
                  </a:lnTo>
                  <a:lnTo>
                    <a:pt x="4481078" y="1283969"/>
                  </a:lnTo>
                  <a:lnTo>
                    <a:pt x="4432188" y="1307591"/>
                  </a:lnTo>
                  <a:lnTo>
                    <a:pt x="4387839" y="1325879"/>
                  </a:lnTo>
                  <a:lnTo>
                    <a:pt x="4341632" y="1342013"/>
                  </a:lnTo>
                  <a:lnTo>
                    <a:pt x="4293504" y="1356228"/>
                  </a:lnTo>
                  <a:lnTo>
                    <a:pt x="4243699" y="1368302"/>
                  </a:lnTo>
                  <a:lnTo>
                    <a:pt x="4192401" y="1378326"/>
                  </a:lnTo>
                  <a:lnTo>
                    <a:pt x="4139945" y="1386077"/>
                  </a:lnTo>
                  <a:lnTo>
                    <a:pt x="4086483" y="1391661"/>
                  </a:lnTo>
                  <a:lnTo>
                    <a:pt x="4074170" y="1460885"/>
                  </a:lnTo>
                  <a:lnTo>
                    <a:pt x="4040520" y="1525523"/>
                  </a:lnTo>
                  <a:lnTo>
                    <a:pt x="4016379" y="1555754"/>
                  </a:lnTo>
                  <a:lnTo>
                    <a:pt x="3987667" y="1584447"/>
                  </a:lnTo>
                  <a:lnTo>
                    <a:pt x="3954779" y="1611380"/>
                  </a:lnTo>
                  <a:lnTo>
                    <a:pt x="3917838" y="1636526"/>
                  </a:lnTo>
                  <a:lnTo>
                    <a:pt x="3877177" y="1659635"/>
                  </a:lnTo>
                  <a:lnTo>
                    <a:pt x="3833103" y="1680459"/>
                  </a:lnTo>
                  <a:lnTo>
                    <a:pt x="3785737" y="1699010"/>
                  </a:lnTo>
                  <a:lnTo>
                    <a:pt x="3735567" y="1715130"/>
                  </a:lnTo>
                  <a:lnTo>
                    <a:pt x="3682745" y="1728596"/>
                  </a:lnTo>
                  <a:lnTo>
                    <a:pt x="3627516" y="1739133"/>
                  </a:lnTo>
                  <a:lnTo>
                    <a:pt x="3570091" y="1746884"/>
                  </a:lnTo>
                  <a:lnTo>
                    <a:pt x="3510930" y="1751588"/>
                  </a:lnTo>
                  <a:lnTo>
                    <a:pt x="3450092" y="1752849"/>
                  </a:lnTo>
                  <a:lnTo>
                    <a:pt x="3400287" y="1751588"/>
                  </a:lnTo>
                  <a:lnTo>
                    <a:pt x="3351154" y="1747896"/>
                  </a:lnTo>
                  <a:lnTo>
                    <a:pt x="3302629" y="1742181"/>
                  </a:lnTo>
                  <a:lnTo>
                    <a:pt x="3255142" y="1734180"/>
                  </a:lnTo>
                  <a:lnTo>
                    <a:pt x="3208903" y="1724024"/>
                  </a:lnTo>
                  <a:lnTo>
                    <a:pt x="3163945" y="1711964"/>
                  </a:lnTo>
                  <a:lnTo>
                    <a:pt x="3120786" y="1697604"/>
                  </a:lnTo>
                  <a:lnTo>
                    <a:pt x="3079363" y="1759326"/>
                  </a:lnTo>
                  <a:lnTo>
                    <a:pt x="3053090" y="1788008"/>
                  </a:lnTo>
                  <a:lnTo>
                    <a:pt x="3023615" y="1815154"/>
                  </a:lnTo>
                  <a:lnTo>
                    <a:pt x="2990849" y="1840729"/>
                  </a:lnTo>
                  <a:lnTo>
                    <a:pt x="2955157" y="1864638"/>
                  </a:lnTo>
                  <a:lnTo>
                    <a:pt x="2916692" y="1886855"/>
                  </a:lnTo>
                  <a:lnTo>
                    <a:pt x="2875544" y="1907273"/>
                  </a:lnTo>
                  <a:lnTo>
                    <a:pt x="2832232" y="1925848"/>
                  </a:lnTo>
                  <a:lnTo>
                    <a:pt x="2786633" y="1942539"/>
                  </a:lnTo>
                  <a:lnTo>
                    <a:pt x="2739146" y="1957245"/>
                  </a:lnTo>
                  <a:lnTo>
                    <a:pt x="2689859" y="1969937"/>
                  </a:lnTo>
                  <a:lnTo>
                    <a:pt x="2639049" y="1980520"/>
                  </a:lnTo>
                  <a:lnTo>
                    <a:pt x="2586989" y="1988963"/>
                  </a:lnTo>
                  <a:lnTo>
                    <a:pt x="2533771" y="1995178"/>
                  </a:lnTo>
                  <a:lnTo>
                    <a:pt x="2479547" y="1999119"/>
                  </a:lnTo>
                  <a:lnTo>
                    <a:pt x="2424683" y="2000701"/>
                  </a:lnTo>
                  <a:lnTo>
                    <a:pt x="2369179" y="1999881"/>
                  </a:lnTo>
                  <a:lnTo>
                    <a:pt x="2313431" y="1996583"/>
                  </a:lnTo>
                  <a:lnTo>
                    <a:pt x="2257684" y="1990749"/>
                  </a:lnTo>
                  <a:lnTo>
                    <a:pt x="2201814" y="1982318"/>
                  </a:lnTo>
                  <a:lnTo>
                    <a:pt x="2148321" y="1971613"/>
                  </a:lnTo>
                  <a:lnTo>
                    <a:pt x="2096505" y="1958638"/>
                  </a:lnTo>
                  <a:lnTo>
                    <a:pt x="2046853" y="1943456"/>
                  </a:lnTo>
                  <a:lnTo>
                    <a:pt x="1999366" y="1926168"/>
                  </a:lnTo>
                  <a:lnTo>
                    <a:pt x="1954408" y="1906868"/>
                  </a:lnTo>
                  <a:lnTo>
                    <a:pt x="1911979" y="1885617"/>
                  </a:lnTo>
                  <a:lnTo>
                    <a:pt x="1872477" y="1862529"/>
                  </a:lnTo>
                  <a:lnTo>
                    <a:pt x="1836054" y="1837669"/>
                  </a:lnTo>
                  <a:lnTo>
                    <a:pt x="1802648" y="1811106"/>
                  </a:lnTo>
                  <a:lnTo>
                    <a:pt x="1754245" y="1826751"/>
                  </a:lnTo>
                  <a:lnTo>
                    <a:pt x="1704837" y="1840373"/>
                  </a:lnTo>
                  <a:lnTo>
                    <a:pt x="1654698" y="1851979"/>
                  </a:lnTo>
                  <a:lnTo>
                    <a:pt x="1603766" y="1861602"/>
                  </a:lnTo>
                  <a:lnTo>
                    <a:pt x="1552315" y="1869256"/>
                  </a:lnTo>
                  <a:lnTo>
                    <a:pt x="1500499" y="1874983"/>
                  </a:lnTo>
                  <a:lnTo>
                    <a:pt x="1448440" y="1878781"/>
                  </a:lnTo>
                  <a:lnTo>
                    <a:pt x="1396380" y="1880686"/>
                  </a:lnTo>
                  <a:lnTo>
                    <a:pt x="1344289" y="1880734"/>
                  </a:lnTo>
                  <a:lnTo>
                    <a:pt x="1292473" y="1878899"/>
                  </a:lnTo>
                  <a:lnTo>
                    <a:pt x="1241054" y="1875257"/>
                  </a:lnTo>
                  <a:lnTo>
                    <a:pt x="1190122" y="1869792"/>
                  </a:lnTo>
                  <a:lnTo>
                    <a:pt x="1139951" y="1862553"/>
                  </a:lnTo>
                  <a:lnTo>
                    <a:pt x="1090543" y="1853540"/>
                  </a:lnTo>
                  <a:lnTo>
                    <a:pt x="1042172" y="1842790"/>
                  </a:lnTo>
                  <a:lnTo>
                    <a:pt x="994928" y="1830323"/>
                  </a:lnTo>
                  <a:lnTo>
                    <a:pt x="948933" y="1816156"/>
                  </a:lnTo>
                  <a:lnTo>
                    <a:pt x="904493" y="1800295"/>
                  </a:lnTo>
                  <a:lnTo>
                    <a:pt x="861578" y="1782805"/>
                  </a:lnTo>
                  <a:lnTo>
                    <a:pt x="820552" y="1763648"/>
                  </a:lnTo>
                  <a:lnTo>
                    <a:pt x="781293" y="1742943"/>
                  </a:lnTo>
                  <a:lnTo>
                    <a:pt x="744108" y="1720595"/>
                  </a:lnTo>
                  <a:lnTo>
                    <a:pt x="709178" y="1696724"/>
                  </a:lnTo>
                  <a:lnTo>
                    <a:pt x="676534" y="1671197"/>
                  </a:lnTo>
                  <a:lnTo>
                    <a:pt x="646419" y="1644264"/>
                  </a:lnTo>
                  <a:lnTo>
                    <a:pt x="637550" y="1635501"/>
                  </a:lnTo>
                  <a:lnTo>
                    <a:pt x="577839" y="1637406"/>
                  </a:lnTo>
                  <a:lnTo>
                    <a:pt x="519562" y="1635002"/>
                  </a:lnTo>
                  <a:lnTo>
                    <a:pt x="463052" y="1628643"/>
                  </a:lnTo>
                  <a:lnTo>
                    <a:pt x="408950" y="1618619"/>
                  </a:lnTo>
                  <a:lnTo>
                    <a:pt x="357621" y="1605021"/>
                  </a:lnTo>
                  <a:lnTo>
                    <a:pt x="309615" y="1588007"/>
                  </a:lnTo>
                  <a:lnTo>
                    <a:pt x="265572" y="1567946"/>
                  </a:lnTo>
                  <a:lnTo>
                    <a:pt x="225795" y="1545086"/>
                  </a:lnTo>
                  <a:lnTo>
                    <a:pt x="190896" y="1519559"/>
                  </a:lnTo>
                  <a:lnTo>
                    <a:pt x="161300" y="1491483"/>
                  </a:lnTo>
                  <a:lnTo>
                    <a:pt x="137556" y="1461384"/>
                  </a:lnTo>
                  <a:lnTo>
                    <a:pt x="109484" y="1395353"/>
                  </a:lnTo>
                  <a:lnTo>
                    <a:pt x="106436" y="1355348"/>
                  </a:lnTo>
                  <a:lnTo>
                    <a:pt x="113416" y="1315973"/>
                  </a:lnTo>
                  <a:lnTo>
                    <a:pt x="130058" y="1277742"/>
                  </a:lnTo>
                  <a:lnTo>
                    <a:pt x="156088" y="1241429"/>
                  </a:lnTo>
                  <a:lnTo>
                    <a:pt x="191018" y="1207257"/>
                  </a:lnTo>
                  <a:lnTo>
                    <a:pt x="234695" y="1176146"/>
                  </a:lnTo>
                  <a:lnTo>
                    <a:pt x="181355" y="1155191"/>
                  </a:lnTo>
                  <a:lnTo>
                    <a:pt x="134508" y="1130807"/>
                  </a:lnTo>
                  <a:lnTo>
                    <a:pt x="94244" y="1103375"/>
                  </a:lnTo>
                  <a:lnTo>
                    <a:pt x="60838" y="1073526"/>
                  </a:lnTo>
                  <a:lnTo>
                    <a:pt x="34533" y="1041785"/>
                  </a:lnTo>
                  <a:lnTo>
                    <a:pt x="15483" y="1008257"/>
                  </a:lnTo>
                  <a:lnTo>
                    <a:pt x="0" y="938534"/>
                  </a:lnTo>
                  <a:lnTo>
                    <a:pt x="3931" y="902969"/>
                  </a:lnTo>
                  <a:lnTo>
                    <a:pt x="36332" y="833115"/>
                  </a:lnTo>
                  <a:lnTo>
                    <a:pt x="65166" y="799718"/>
                  </a:lnTo>
                  <a:lnTo>
                    <a:pt x="96408" y="772536"/>
                  </a:lnTo>
                  <a:lnTo>
                    <a:pt x="132587" y="747902"/>
                  </a:lnTo>
                  <a:lnTo>
                    <a:pt x="173095" y="726185"/>
                  </a:lnTo>
                  <a:lnTo>
                    <a:pt x="217688" y="707267"/>
                  </a:lnTo>
                  <a:lnTo>
                    <a:pt x="265694" y="691646"/>
                  </a:lnTo>
                  <a:lnTo>
                    <a:pt x="316626" y="679191"/>
                  </a:lnTo>
                  <a:lnTo>
                    <a:pt x="370210" y="670178"/>
                  </a:lnTo>
                  <a:lnTo>
                    <a:pt x="425714" y="664976"/>
                  </a:lnTo>
                  <a:lnTo>
                    <a:pt x="429646" y="658748"/>
                  </a:lnTo>
                  <a:close/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1576" y="4152900"/>
              <a:ext cx="262127" cy="3307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50841" y="4432554"/>
              <a:ext cx="4326890" cy="2093595"/>
            </a:xfrm>
            <a:custGeom>
              <a:avLst/>
              <a:gdLst/>
              <a:ahLst/>
              <a:cxnLst/>
              <a:rect l="l" t="t" r="r" b="b"/>
              <a:pathLst>
                <a:path w="4326890" h="2093595">
                  <a:moveTo>
                    <a:pt x="1725929" y="166756"/>
                  </a:moveTo>
                  <a:lnTo>
                    <a:pt x="1719955" y="211073"/>
                  </a:lnTo>
                  <a:lnTo>
                    <a:pt x="1703191" y="250941"/>
                  </a:lnTo>
                  <a:lnTo>
                    <a:pt x="1677161" y="284591"/>
                  </a:lnTo>
                  <a:lnTo>
                    <a:pt x="1643512" y="310646"/>
                  </a:lnTo>
                  <a:lnTo>
                    <a:pt x="1603644" y="327528"/>
                  </a:lnTo>
                  <a:lnTo>
                    <a:pt x="1559295" y="333374"/>
                  </a:lnTo>
                  <a:lnTo>
                    <a:pt x="1514977" y="327528"/>
                  </a:lnTo>
                  <a:lnTo>
                    <a:pt x="1475110" y="310646"/>
                  </a:lnTo>
                  <a:lnTo>
                    <a:pt x="1441460" y="284591"/>
                  </a:lnTo>
                  <a:lnTo>
                    <a:pt x="1415277" y="250941"/>
                  </a:lnTo>
                  <a:lnTo>
                    <a:pt x="1398513" y="211073"/>
                  </a:lnTo>
                  <a:lnTo>
                    <a:pt x="1392570" y="166756"/>
                  </a:lnTo>
                  <a:lnTo>
                    <a:pt x="1398513" y="122438"/>
                  </a:lnTo>
                  <a:lnTo>
                    <a:pt x="1415277" y="82539"/>
                  </a:lnTo>
                  <a:lnTo>
                    <a:pt x="1441460" y="48889"/>
                  </a:lnTo>
                  <a:lnTo>
                    <a:pt x="1475110" y="22738"/>
                  </a:lnTo>
                  <a:lnTo>
                    <a:pt x="1514977" y="5974"/>
                  </a:lnTo>
                  <a:lnTo>
                    <a:pt x="1559295" y="0"/>
                  </a:lnTo>
                  <a:lnTo>
                    <a:pt x="1603644" y="5974"/>
                  </a:lnTo>
                  <a:lnTo>
                    <a:pt x="1643512" y="22738"/>
                  </a:lnTo>
                  <a:lnTo>
                    <a:pt x="1677161" y="48889"/>
                  </a:lnTo>
                  <a:lnTo>
                    <a:pt x="1703191" y="82539"/>
                  </a:lnTo>
                  <a:lnTo>
                    <a:pt x="1719955" y="122438"/>
                  </a:lnTo>
                  <a:lnTo>
                    <a:pt x="1725929" y="166756"/>
                  </a:lnTo>
                  <a:close/>
                </a:path>
                <a:path w="4326890" h="2093595">
                  <a:moveTo>
                    <a:pt x="276484" y="1495556"/>
                  </a:moveTo>
                  <a:lnTo>
                    <a:pt x="228356" y="1496318"/>
                  </a:lnTo>
                  <a:lnTo>
                    <a:pt x="180472" y="1494281"/>
                  </a:lnTo>
                  <a:lnTo>
                    <a:pt x="133349" y="1489328"/>
                  </a:lnTo>
                  <a:lnTo>
                    <a:pt x="87386" y="1481840"/>
                  </a:lnTo>
                  <a:lnTo>
                    <a:pt x="42793" y="1471553"/>
                  </a:lnTo>
                  <a:lnTo>
                    <a:pt x="0" y="1458599"/>
                  </a:lnTo>
                </a:path>
                <a:path w="4326890" h="2093595">
                  <a:moveTo>
                    <a:pt x="520324" y="1899416"/>
                  </a:moveTo>
                  <a:lnTo>
                    <a:pt x="490971" y="1905630"/>
                  </a:lnTo>
                  <a:lnTo>
                    <a:pt x="461009" y="1910583"/>
                  </a:lnTo>
                  <a:lnTo>
                    <a:pt x="430408" y="1914393"/>
                  </a:lnTo>
                  <a:lnTo>
                    <a:pt x="399409" y="1917191"/>
                  </a:lnTo>
                </a:path>
                <a:path w="4326890" h="2093595">
                  <a:moveTo>
                    <a:pt x="1562740" y="2093558"/>
                  </a:moveTo>
                  <a:lnTo>
                    <a:pt x="1541769" y="2074282"/>
                  </a:lnTo>
                  <a:lnTo>
                    <a:pt x="1522597" y="2054351"/>
                  </a:lnTo>
                  <a:lnTo>
                    <a:pt x="1505346" y="2033909"/>
                  </a:lnTo>
                  <a:lnTo>
                    <a:pt x="1489831" y="2012954"/>
                  </a:lnTo>
                </a:path>
                <a:path w="4326890" h="2093595">
                  <a:moveTo>
                    <a:pt x="2910718" y="1892676"/>
                  </a:moveTo>
                  <a:lnTo>
                    <a:pt x="2906389" y="1915037"/>
                  </a:lnTo>
                  <a:lnTo>
                    <a:pt x="2900171" y="1937253"/>
                  </a:lnTo>
                  <a:lnTo>
                    <a:pt x="2891911" y="1959233"/>
                  </a:lnTo>
                  <a:lnTo>
                    <a:pt x="2881640" y="1981068"/>
                  </a:lnTo>
                </a:path>
                <a:path w="4326890" h="2093595">
                  <a:moveTo>
                    <a:pt x="3489319" y="1346322"/>
                  </a:moveTo>
                  <a:lnTo>
                    <a:pt x="3546988" y="1364741"/>
                  </a:lnTo>
                  <a:lnTo>
                    <a:pt x="3600327" y="1386209"/>
                  </a:lnTo>
                  <a:lnTo>
                    <a:pt x="3649217" y="1410461"/>
                  </a:lnTo>
                  <a:lnTo>
                    <a:pt x="3693170" y="1437263"/>
                  </a:lnTo>
                  <a:lnTo>
                    <a:pt x="3732153" y="1466468"/>
                  </a:lnTo>
                  <a:lnTo>
                    <a:pt x="3765803" y="1497842"/>
                  </a:lnTo>
                  <a:lnTo>
                    <a:pt x="3793754" y="1530989"/>
                  </a:lnTo>
                  <a:lnTo>
                    <a:pt x="3815852" y="1565660"/>
                  </a:lnTo>
                  <a:lnTo>
                    <a:pt x="3831854" y="1601723"/>
                  </a:lnTo>
                  <a:lnTo>
                    <a:pt x="3841363" y="1638812"/>
                  </a:lnTo>
                  <a:lnTo>
                    <a:pt x="3844289" y="1676780"/>
                  </a:lnTo>
                </a:path>
                <a:path w="4326890" h="2093595">
                  <a:moveTo>
                    <a:pt x="4326513" y="994278"/>
                  </a:moveTo>
                  <a:lnTo>
                    <a:pt x="4296552" y="1029080"/>
                  </a:lnTo>
                  <a:lnTo>
                    <a:pt x="4259823" y="1061597"/>
                  </a:lnTo>
                  <a:lnTo>
                    <a:pt x="4217029" y="1091315"/>
                  </a:lnTo>
                  <a:lnTo>
                    <a:pt x="4168536" y="1118234"/>
                  </a:lnTo>
                </a:path>
                <a:path w="4326890" h="2093595">
                  <a:moveTo>
                    <a:pt x="3947281" y="534542"/>
                  </a:moveTo>
                  <a:lnTo>
                    <a:pt x="3951213" y="549020"/>
                  </a:lnTo>
                  <a:lnTo>
                    <a:pt x="3953895" y="563748"/>
                  </a:lnTo>
                  <a:lnTo>
                    <a:pt x="3955419" y="578357"/>
                  </a:lnTo>
                  <a:lnTo>
                    <a:pt x="3955663" y="593085"/>
                  </a:lnTo>
                </a:path>
                <a:path w="4326890" h="2093595">
                  <a:moveTo>
                    <a:pt x="2938150" y="466343"/>
                  </a:moveTo>
                  <a:lnTo>
                    <a:pt x="2954792" y="446400"/>
                  </a:lnTo>
                  <a:lnTo>
                    <a:pt x="2973842" y="427232"/>
                  </a:lnTo>
                  <a:lnTo>
                    <a:pt x="2995300" y="408944"/>
                  </a:lnTo>
                  <a:lnTo>
                    <a:pt x="3019043" y="391667"/>
                  </a:lnTo>
                </a:path>
                <a:path w="4326890" h="2093595">
                  <a:moveTo>
                    <a:pt x="2180965" y="501908"/>
                  </a:moveTo>
                  <a:lnTo>
                    <a:pt x="2188098" y="485262"/>
                  </a:lnTo>
                  <a:lnTo>
                    <a:pt x="2197089" y="469010"/>
                  </a:lnTo>
                  <a:lnTo>
                    <a:pt x="2207757" y="453008"/>
                  </a:lnTo>
                  <a:lnTo>
                    <a:pt x="2220224" y="437519"/>
                  </a:lnTo>
                </a:path>
                <a:path w="4326890" h="2093595">
                  <a:moveTo>
                    <a:pt x="1292351" y="523743"/>
                  </a:moveTo>
                  <a:lnTo>
                    <a:pt x="1330208" y="537459"/>
                  </a:lnTo>
                  <a:lnTo>
                    <a:pt x="1366509" y="552449"/>
                  </a:lnTo>
                  <a:lnTo>
                    <a:pt x="1401196" y="568701"/>
                  </a:lnTo>
                  <a:lnTo>
                    <a:pt x="1434205" y="586227"/>
                  </a:lnTo>
                </a:path>
                <a:path w="4326890" h="2093595">
                  <a:moveTo>
                    <a:pt x="214640" y="1014471"/>
                  </a:moveTo>
                  <a:lnTo>
                    <a:pt x="206745" y="998219"/>
                  </a:lnTo>
                  <a:lnTo>
                    <a:pt x="200040" y="981836"/>
                  </a:lnTo>
                  <a:lnTo>
                    <a:pt x="194431" y="965322"/>
                  </a:lnTo>
                  <a:lnTo>
                    <a:pt x="189859" y="948689"/>
                  </a:lnTo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31085" y="1417427"/>
            <a:ext cx="6869765" cy="426709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101" dirty="0">
                <a:latin typeface="Arial MT"/>
                <a:cs typeface="Arial MT"/>
              </a:rPr>
              <a:t>Be</a:t>
            </a:r>
            <a:r>
              <a:rPr sz="2118" spc="-93" dirty="0">
                <a:latin typeface="Arial MT"/>
                <a:cs typeface="Arial MT"/>
              </a:rPr>
              <a:t>f</a:t>
            </a:r>
            <a:r>
              <a:rPr sz="2118" spc="-101" dirty="0">
                <a:latin typeface="Arial MT"/>
                <a:cs typeface="Arial MT"/>
              </a:rPr>
              <a:t>o</a:t>
            </a:r>
            <a:r>
              <a:rPr sz="2118" spc="-93" dirty="0">
                <a:latin typeface="Arial MT"/>
                <a:cs typeface="Arial MT"/>
              </a:rPr>
              <a:t>r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yo</a:t>
            </a:r>
            <a:r>
              <a:rPr sz="2118" dirty="0">
                <a:latin typeface="Arial MT"/>
                <a:cs typeface="Arial MT"/>
              </a:rPr>
              <a:t>u</a:t>
            </a:r>
            <a:r>
              <a:rPr sz="2118" spc="-154" dirty="0">
                <a:latin typeface="Times New Roman"/>
                <a:cs typeface="Times New Roman"/>
              </a:rPr>
              <a:t> </a:t>
            </a:r>
            <a:r>
              <a:rPr sz="2118" spc="-141" dirty="0">
                <a:latin typeface="Arial MT"/>
                <a:cs typeface="Arial MT"/>
              </a:rPr>
              <a:t>ca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180" dirty="0">
                <a:latin typeface="Times New Roman"/>
                <a:cs typeface="Times New Roman"/>
              </a:rPr>
              <a:t> </a:t>
            </a:r>
            <a:r>
              <a:rPr sz="2118" spc="-84" dirty="0">
                <a:latin typeface="Arial MT"/>
                <a:cs typeface="Arial MT"/>
              </a:rPr>
              <a:t>r</a:t>
            </a:r>
            <a:r>
              <a:rPr sz="2118" spc="-88" dirty="0">
                <a:latin typeface="Arial MT"/>
                <a:cs typeface="Arial MT"/>
              </a:rPr>
              <a:t>ea</a:t>
            </a:r>
            <a:r>
              <a:rPr sz="2118" dirty="0">
                <a:latin typeface="Arial MT"/>
                <a:cs typeface="Arial MT"/>
              </a:rPr>
              <a:t>d</a:t>
            </a:r>
            <a:r>
              <a:rPr sz="2118" spc="-154" dirty="0">
                <a:latin typeface="Times New Roman"/>
                <a:cs typeface="Times New Roman"/>
              </a:rPr>
              <a:t> </a:t>
            </a:r>
            <a:r>
              <a:rPr sz="2118" spc="-26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 MT"/>
                <a:cs typeface="Arial MT"/>
              </a:rPr>
              <a:t>writ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16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f</a:t>
            </a:r>
            <a:r>
              <a:rPr sz="2118" spc="-40" dirty="0">
                <a:latin typeface="Arial MT"/>
                <a:cs typeface="Arial MT"/>
              </a:rPr>
              <a:t>il</a:t>
            </a:r>
            <a:r>
              <a:rPr sz="2118" spc="-35" dirty="0">
                <a:latin typeface="Arial MT"/>
                <a:cs typeface="Arial MT"/>
              </a:rPr>
              <a:t>e</a:t>
            </a:r>
            <a:r>
              <a:rPr sz="2118" dirty="0">
                <a:latin typeface="Arial MT"/>
                <a:cs typeface="Arial MT"/>
              </a:rPr>
              <a:t>,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yo</a:t>
            </a:r>
            <a:r>
              <a:rPr sz="2118" dirty="0">
                <a:latin typeface="Arial MT"/>
                <a:cs typeface="Arial MT"/>
              </a:rPr>
              <a:t>u</a:t>
            </a:r>
            <a:r>
              <a:rPr sz="2118" spc="-141" dirty="0">
                <a:latin typeface="Times New Roman"/>
                <a:cs typeface="Times New Roman"/>
              </a:rPr>
              <a:t> </a:t>
            </a:r>
            <a:r>
              <a:rPr sz="2118" spc="-141" dirty="0">
                <a:latin typeface="Arial MT"/>
                <a:cs typeface="Arial MT"/>
              </a:rPr>
              <a:t>hav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63" dirty="0">
                <a:latin typeface="Times New Roman"/>
                <a:cs typeface="Times New Roman"/>
              </a:rPr>
              <a:t> </a:t>
            </a:r>
            <a:r>
              <a:rPr sz="2118" spc="22" dirty="0">
                <a:latin typeface="Arial MT"/>
                <a:cs typeface="Arial MT"/>
              </a:rPr>
              <a:t>t</a:t>
            </a:r>
            <a:r>
              <a:rPr sz="2118" dirty="0">
                <a:latin typeface="Arial MT"/>
                <a:cs typeface="Arial MT"/>
              </a:rPr>
              <a:t>o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ope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124" dirty="0">
                <a:latin typeface="Times New Roman"/>
                <a:cs typeface="Times New Roman"/>
              </a:rPr>
              <a:t> </a:t>
            </a:r>
            <a:r>
              <a:rPr sz="2118" spc="57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t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110" dirty="0">
                <a:latin typeface="Arial MT"/>
                <a:cs typeface="Arial MT"/>
              </a:rPr>
              <a:t>u</a:t>
            </a:r>
            <a:r>
              <a:rPr sz="2118" spc="-106" dirty="0">
                <a:latin typeface="Arial MT"/>
                <a:cs typeface="Arial MT"/>
              </a:rPr>
              <a:t>s</a:t>
            </a:r>
            <a:r>
              <a:rPr sz="2118" spc="-115" dirty="0">
                <a:latin typeface="Arial MT"/>
                <a:cs typeface="Arial MT"/>
              </a:rPr>
              <a:t>i</a:t>
            </a:r>
            <a:r>
              <a:rPr sz="2118" spc="-110" dirty="0">
                <a:latin typeface="Arial MT"/>
                <a:cs typeface="Arial MT"/>
              </a:rPr>
              <a:t>n</a:t>
            </a:r>
            <a:r>
              <a:rPr sz="2118" dirty="0">
                <a:latin typeface="Arial MT"/>
                <a:cs typeface="Arial MT"/>
              </a:rPr>
              <a:t>g 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P</a:t>
            </a:r>
            <a:r>
              <a:rPr sz="2118" spc="-88" dirty="0">
                <a:latin typeface="Arial MT"/>
                <a:cs typeface="Arial MT"/>
              </a:rPr>
              <a:t>y</a:t>
            </a:r>
            <a:r>
              <a:rPr sz="2118" spc="-84" dirty="0">
                <a:latin typeface="Arial MT"/>
                <a:cs typeface="Arial MT"/>
              </a:rPr>
              <a:t>t</a:t>
            </a:r>
            <a:r>
              <a:rPr sz="2118" spc="-88" dirty="0">
                <a:latin typeface="Arial MT"/>
                <a:cs typeface="Arial MT"/>
              </a:rPr>
              <a:t>hon'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97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Arial MT"/>
                <a:cs typeface="Arial MT"/>
              </a:rPr>
              <a:t>bu</a:t>
            </a:r>
            <a:r>
              <a:rPr sz="2118" spc="-18" dirty="0">
                <a:latin typeface="Arial MT"/>
                <a:cs typeface="Arial MT"/>
              </a:rPr>
              <a:t>il</a:t>
            </a:r>
            <a:r>
              <a:rPr sz="2118" spc="-4" dirty="0">
                <a:latin typeface="Arial MT"/>
                <a:cs typeface="Arial MT"/>
              </a:rPr>
              <a:t>t</a:t>
            </a:r>
            <a:r>
              <a:rPr sz="2118" spc="-9" dirty="0">
                <a:latin typeface="Arial MT"/>
                <a:cs typeface="Arial MT"/>
              </a:rPr>
              <a:t>-</a:t>
            </a:r>
            <a:r>
              <a:rPr sz="2118" spc="-18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40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open</a:t>
            </a:r>
            <a:r>
              <a:rPr sz="2118" spc="-84" dirty="0">
                <a:latin typeface="Arial MT"/>
                <a:cs typeface="Arial MT"/>
              </a:rPr>
              <a:t>(</a:t>
            </a:r>
            <a:r>
              <a:rPr sz="2118" dirty="0">
                <a:latin typeface="Arial MT"/>
                <a:cs typeface="Arial MT"/>
              </a:rPr>
              <a:t>)</a:t>
            </a:r>
            <a:r>
              <a:rPr sz="2118" spc="-251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f</a:t>
            </a:r>
            <a:r>
              <a:rPr sz="2118" spc="-35" dirty="0">
                <a:latin typeface="Arial MT"/>
                <a:cs typeface="Arial MT"/>
              </a:rPr>
              <a:t>unc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40" dirty="0">
                <a:latin typeface="Arial MT"/>
                <a:cs typeface="Arial MT"/>
              </a:rPr>
              <a:t>i</a:t>
            </a:r>
            <a:r>
              <a:rPr sz="2118" spc="-35" dirty="0">
                <a:latin typeface="Arial MT"/>
                <a:cs typeface="Arial MT"/>
              </a:rPr>
              <a:t>on</a:t>
            </a:r>
            <a:r>
              <a:rPr sz="2118" dirty="0">
                <a:latin typeface="Arial MT"/>
                <a:cs typeface="Arial MT"/>
              </a:rPr>
              <a:t>.</a:t>
            </a:r>
          </a:p>
          <a:p>
            <a:pPr marL="313781" indent="-302575">
              <a:spcBef>
                <a:spcPts val="468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141" dirty="0">
                <a:latin typeface="Arial MT"/>
                <a:cs typeface="Arial MT"/>
              </a:rPr>
              <a:t>Th</a:t>
            </a:r>
            <a:r>
              <a:rPr sz="2118" spc="-146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224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f</a:t>
            </a:r>
            <a:r>
              <a:rPr sz="2118" spc="-35" dirty="0">
                <a:latin typeface="Arial MT"/>
                <a:cs typeface="Arial MT"/>
              </a:rPr>
              <a:t>unc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40" dirty="0">
                <a:latin typeface="Arial MT"/>
                <a:cs typeface="Arial MT"/>
              </a:rPr>
              <a:t>i</a:t>
            </a:r>
            <a:r>
              <a:rPr sz="2118" spc="-35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35" dirty="0">
                <a:latin typeface="Times New Roman"/>
                <a:cs typeface="Times New Roman"/>
              </a:rPr>
              <a:t> </a:t>
            </a:r>
            <a:r>
              <a:rPr sz="2118" spc="-53" dirty="0">
                <a:latin typeface="Arial MT"/>
                <a:cs typeface="Arial MT"/>
              </a:rPr>
              <a:t>r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49" dirty="0">
                <a:latin typeface="Arial MT"/>
                <a:cs typeface="Arial MT"/>
              </a:rPr>
              <a:t>t</a:t>
            </a:r>
            <a:r>
              <a:rPr sz="2118" spc="-57" dirty="0">
                <a:latin typeface="Arial MT"/>
                <a:cs typeface="Arial MT"/>
              </a:rPr>
              <a:t>u</a:t>
            </a:r>
            <a:r>
              <a:rPr sz="2118" spc="-53" dirty="0">
                <a:latin typeface="Arial MT"/>
                <a:cs typeface="Arial MT"/>
              </a:rPr>
              <a:t>r</a:t>
            </a:r>
            <a:r>
              <a:rPr sz="2118" spc="-57" dirty="0">
                <a:latin typeface="Arial MT"/>
                <a:cs typeface="Arial MT"/>
              </a:rPr>
              <a:t>n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78" dirty="0">
                <a:latin typeface="Times New Roman"/>
                <a:cs typeface="Times New Roman"/>
              </a:rPr>
              <a:t> </a:t>
            </a:r>
            <a:r>
              <a:rPr sz="2118" b="1" spc="-4" dirty="0">
                <a:latin typeface="Calibri"/>
                <a:cs typeface="Calibri"/>
              </a:rPr>
              <a:t>fil</a:t>
            </a:r>
            <a:r>
              <a:rPr sz="2118" b="1" dirty="0">
                <a:latin typeface="Calibri"/>
                <a:cs typeface="Calibri"/>
              </a:rPr>
              <a:t>e</a:t>
            </a:r>
            <a:r>
              <a:rPr sz="2118" spc="-110" dirty="0">
                <a:latin typeface="Times New Roman"/>
                <a:cs typeface="Times New Roman"/>
              </a:rPr>
              <a:t> </a:t>
            </a:r>
            <a:r>
              <a:rPr sz="2118" spc="-57" dirty="0">
                <a:latin typeface="Arial MT"/>
                <a:cs typeface="Arial MT"/>
              </a:rPr>
              <a:t>ob</a:t>
            </a:r>
            <a:r>
              <a:rPr sz="2118" spc="-49" dirty="0">
                <a:latin typeface="Arial MT"/>
                <a:cs typeface="Arial MT"/>
              </a:rPr>
              <a:t>j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53" dirty="0">
                <a:latin typeface="Arial MT"/>
                <a:cs typeface="Arial MT"/>
              </a:rPr>
              <a:t>c</a:t>
            </a:r>
            <a:r>
              <a:rPr sz="2118" dirty="0">
                <a:latin typeface="Arial MT"/>
                <a:cs typeface="Arial MT"/>
              </a:rPr>
              <a:t>t</a:t>
            </a:r>
          </a:p>
          <a:p>
            <a:pPr marL="313781" indent="-302575">
              <a:spcBef>
                <a:spcPts val="591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4" dirty="0">
                <a:latin typeface="Arial MT"/>
                <a:cs typeface="Arial MT"/>
              </a:rPr>
              <a:t>I</a:t>
            </a:r>
            <a:r>
              <a:rPr sz="2118" spc="128" dirty="0">
                <a:latin typeface="Arial MT"/>
                <a:cs typeface="Arial MT"/>
              </a:rPr>
              <a:t>f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35" dirty="0">
                <a:latin typeface="Arial MT"/>
                <a:cs typeface="Arial MT"/>
              </a:rPr>
              <a:t>h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1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spc="-18" dirty="0">
                <a:latin typeface="Arial MT"/>
                <a:cs typeface="Arial MT"/>
              </a:rPr>
              <a:t>l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26" dirty="0">
                <a:latin typeface="Times New Roman"/>
                <a:cs typeface="Times New Roman"/>
              </a:rPr>
              <a:t> </a:t>
            </a:r>
            <a:r>
              <a:rPr sz="2118" spc="-75" dirty="0">
                <a:latin typeface="Arial MT"/>
                <a:cs typeface="Arial MT"/>
              </a:rPr>
              <a:t>c</a:t>
            </a:r>
            <a:r>
              <a:rPr sz="2118" spc="-79" dirty="0">
                <a:latin typeface="Arial MT"/>
                <a:cs typeface="Arial MT"/>
              </a:rPr>
              <a:t>anno</a:t>
            </a:r>
            <a:r>
              <a:rPr sz="2118" dirty="0">
                <a:latin typeface="Arial MT"/>
                <a:cs typeface="Arial MT"/>
              </a:rPr>
              <a:t>t</a:t>
            </a:r>
            <a:r>
              <a:rPr sz="2118" spc="-49" dirty="0">
                <a:latin typeface="Times New Roman"/>
                <a:cs typeface="Times New Roman"/>
              </a:rPr>
              <a:t> </a:t>
            </a:r>
            <a:r>
              <a:rPr sz="2118" spc="-101" dirty="0">
                <a:latin typeface="Arial MT"/>
                <a:cs typeface="Arial MT"/>
              </a:rPr>
              <a:t>b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41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opened</a:t>
            </a:r>
            <a:r>
              <a:rPr sz="2118" dirty="0">
                <a:latin typeface="Arial MT"/>
                <a:cs typeface="Arial MT"/>
              </a:rPr>
              <a:t>,</a:t>
            </a:r>
            <a:r>
              <a:rPr sz="2118" spc="-84" dirty="0">
                <a:latin typeface="Times New Roman"/>
                <a:cs typeface="Times New Roman"/>
              </a:rPr>
              <a:t> </a:t>
            </a:r>
            <a:r>
              <a:rPr sz="2118" spc="-119" dirty="0">
                <a:latin typeface="Arial MT"/>
                <a:cs typeface="Arial MT"/>
              </a:rPr>
              <a:t>a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163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E</a:t>
            </a:r>
            <a:r>
              <a:rPr sz="2118" spc="-84" dirty="0">
                <a:latin typeface="Arial MT"/>
                <a:cs typeface="Arial MT"/>
              </a:rPr>
              <a:t>rr</a:t>
            </a:r>
            <a:r>
              <a:rPr sz="2118" spc="-88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-84" dirty="0">
                <a:latin typeface="Times New Roman"/>
                <a:cs typeface="Times New Roman"/>
              </a:rPr>
              <a:t> </a:t>
            </a:r>
            <a:r>
              <a:rPr sz="2118" spc="-115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r</a:t>
            </a:r>
            <a:r>
              <a:rPr sz="2118" spc="-101" dirty="0">
                <a:latin typeface="Arial MT"/>
                <a:cs typeface="Arial MT"/>
              </a:rPr>
              <a:t>ai</a:t>
            </a:r>
            <a:r>
              <a:rPr sz="2118" spc="-97" dirty="0">
                <a:latin typeface="Arial MT"/>
                <a:cs typeface="Arial MT"/>
              </a:rPr>
              <a:t>s</a:t>
            </a:r>
            <a:r>
              <a:rPr sz="2118" spc="-101" dirty="0">
                <a:latin typeface="Arial MT"/>
                <a:cs typeface="Arial MT"/>
              </a:rPr>
              <a:t>e</a:t>
            </a:r>
            <a:r>
              <a:rPr sz="2118" dirty="0">
                <a:latin typeface="Arial MT"/>
                <a:cs typeface="Arial MT"/>
              </a:rPr>
              <a:t>d</a:t>
            </a:r>
          </a:p>
          <a:p>
            <a:pPr>
              <a:spcBef>
                <a:spcPts val="18"/>
              </a:spcBef>
            </a:pPr>
            <a:endParaRPr sz="3177" dirty="0">
              <a:latin typeface="Arial MT"/>
              <a:cs typeface="Arial MT"/>
            </a:endParaRPr>
          </a:p>
          <a:p>
            <a:pPr marL="313221"/>
            <a:r>
              <a:rPr sz="2471" spc="-79" dirty="0">
                <a:latin typeface="Arial MT"/>
                <a:cs typeface="Arial MT"/>
              </a:rPr>
              <a:t>File_object</a:t>
            </a:r>
            <a:r>
              <a:rPr sz="2471" spc="-199" dirty="0">
                <a:latin typeface="Arial MT"/>
                <a:cs typeface="Arial MT"/>
              </a:rPr>
              <a:t> </a:t>
            </a:r>
            <a:r>
              <a:rPr sz="2471" spc="-4" dirty="0">
                <a:latin typeface="Arial MT"/>
                <a:cs typeface="Arial MT"/>
              </a:rPr>
              <a:t>=</a:t>
            </a:r>
            <a:r>
              <a:rPr sz="2471" spc="-432" dirty="0">
                <a:latin typeface="Arial MT"/>
                <a:cs typeface="Arial MT"/>
              </a:rPr>
              <a:t> </a:t>
            </a:r>
            <a:r>
              <a:rPr sz="2471" b="1" spc="-4" dirty="0">
                <a:latin typeface="Calibri"/>
                <a:cs typeface="Calibri"/>
              </a:rPr>
              <a:t>open(</a:t>
            </a:r>
            <a:r>
              <a:rPr sz="2471" b="1" spc="-22" dirty="0">
                <a:latin typeface="Calibri"/>
                <a:cs typeface="Calibri"/>
              </a:rPr>
              <a:t> </a:t>
            </a:r>
            <a:r>
              <a:rPr sz="2471" spc="-79" dirty="0" err="1">
                <a:latin typeface="Arial MT"/>
                <a:cs typeface="Arial MT"/>
              </a:rPr>
              <a:t>file_name</a:t>
            </a:r>
            <a:r>
              <a:rPr lang="en-US" sz="2471" spc="-141" dirty="0">
                <a:latin typeface="Arial MT"/>
                <a:cs typeface="Arial MT"/>
              </a:rPr>
              <a:t>, [</a:t>
            </a:r>
            <a:r>
              <a:rPr sz="2471" spc="-137" dirty="0" err="1">
                <a:latin typeface="Arial MT"/>
                <a:cs typeface="Arial MT"/>
              </a:rPr>
              <a:t>access_mode</a:t>
            </a:r>
            <a:r>
              <a:rPr sz="2471" spc="-137" dirty="0">
                <a:latin typeface="Arial MT"/>
                <a:cs typeface="Arial MT"/>
              </a:rPr>
              <a:t>]</a:t>
            </a:r>
            <a:r>
              <a:rPr sz="2471" spc="-300" dirty="0">
                <a:latin typeface="Arial MT"/>
                <a:cs typeface="Arial MT"/>
              </a:rPr>
              <a:t> </a:t>
            </a:r>
            <a:r>
              <a:rPr sz="2471" b="1" spc="-4" dirty="0">
                <a:latin typeface="Calibri"/>
                <a:cs typeface="Calibri"/>
              </a:rPr>
              <a:t>)</a:t>
            </a:r>
            <a:endParaRPr sz="2471" dirty="0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4147" dirty="0">
              <a:latin typeface="Calibri"/>
              <a:cs typeface="Calibri"/>
            </a:endParaRPr>
          </a:p>
          <a:p>
            <a:pPr marL="3937957" marR="435372" algn="ctr"/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18" b="1" spc="-9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18" spc="-6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18" b="1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118" spc="-6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118" spc="-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whic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118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18" b="1" spc="-9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1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b="1" spc="-13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118" b="1" spc="-22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118" b="1" dirty="0">
                <a:solidFill>
                  <a:srgbClr val="FF0000"/>
                </a:solidFill>
                <a:latin typeface="Calibri"/>
                <a:cs typeface="Calibri"/>
              </a:rPr>
              <a:t>be opened, </a:t>
            </a:r>
            <a:r>
              <a:rPr sz="2118" b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i.e., </a:t>
            </a:r>
            <a:r>
              <a:rPr sz="2118" b="1" spc="-18" dirty="0">
                <a:solidFill>
                  <a:srgbClr val="FF0000"/>
                </a:solidFill>
                <a:latin typeface="Calibri"/>
                <a:cs typeface="Calibri"/>
              </a:rPr>
              <a:t>read, write, </a:t>
            </a:r>
            <a:r>
              <a:rPr sz="2118" b="1" spc="-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alibri"/>
                <a:cs typeface="Calibri"/>
              </a:rPr>
              <a:t>append</a:t>
            </a:r>
            <a:endParaRPr sz="21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58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075" y="445652"/>
            <a:ext cx="3682812" cy="5002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177" b="1" dirty="0">
                <a:latin typeface="Calibri"/>
                <a:cs typeface="Calibri"/>
              </a:rPr>
              <a:t>Access</a:t>
            </a:r>
            <a:r>
              <a:rPr sz="3177" b="1" spc="-13" dirty="0">
                <a:latin typeface="Calibri"/>
                <a:cs typeface="Calibri"/>
              </a:rPr>
              <a:t> </a:t>
            </a:r>
            <a:r>
              <a:rPr sz="3177" b="1" spc="-4" dirty="0">
                <a:latin typeface="Calibri"/>
                <a:cs typeface="Calibri"/>
              </a:rPr>
              <a:t>modes</a:t>
            </a:r>
            <a:r>
              <a:rPr sz="3177" b="1" spc="-53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of</a:t>
            </a:r>
            <a:r>
              <a:rPr sz="3177" b="1" spc="-18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a</a:t>
            </a:r>
            <a:r>
              <a:rPr sz="3177" b="1" spc="-88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file</a:t>
            </a:r>
            <a:endParaRPr sz="3177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94963"/>
              </p:ext>
            </p:extLst>
          </p:nvPr>
        </p:nvGraphicFramePr>
        <p:xfrm>
          <a:off x="2050680" y="1400744"/>
          <a:ext cx="7261412" cy="2574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8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577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577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100" spc="35" dirty="0">
                          <a:latin typeface="Arial MT"/>
                          <a:cs typeface="Arial MT"/>
                        </a:rPr>
                        <a:t>'r'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369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100" spc="-100" dirty="0">
                          <a:latin typeface="Arial MT"/>
                          <a:cs typeface="Arial MT"/>
                        </a:rPr>
                        <a:t>ope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9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ead</a:t>
                      </a:r>
                      <a:r>
                        <a:rPr sz="2100" spc="-10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10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6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100" spc="-6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100" spc="-5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65" dirty="0">
                          <a:latin typeface="Arial MT"/>
                          <a:cs typeface="Arial MT"/>
                        </a:rPr>
                        <a:t>au</a:t>
                      </a:r>
                      <a:r>
                        <a:rPr sz="2100" spc="-7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100" spc="-5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369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100" spc="15" dirty="0">
                          <a:latin typeface="Arial MT"/>
                          <a:cs typeface="Arial MT"/>
                        </a:rPr>
                        <a:t>'w'</a:t>
                      </a:r>
                      <a:endParaRPr sz="2100" dirty="0">
                        <a:latin typeface="Arial MT"/>
                        <a:cs typeface="Arial MT"/>
                      </a:endParaRPr>
                    </a:p>
                  </a:txBody>
                  <a:tcPr marL="0" marR="0" marT="36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100" spc="-100" dirty="0">
                          <a:latin typeface="Arial MT"/>
                          <a:cs typeface="Arial MT"/>
                        </a:rPr>
                        <a:t>ope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ing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6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6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100" spc="-6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100" spc="-6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100" spc="-5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7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6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3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4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36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8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100" spc="-15" dirty="0">
                          <a:latin typeface="Arial MT"/>
                          <a:cs typeface="Arial MT"/>
                        </a:rPr>
                        <a:t>'a'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1515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100" spc="-100" dirty="0">
                          <a:latin typeface="Arial MT"/>
                          <a:cs typeface="Arial MT"/>
                        </a:rPr>
                        <a:t>ope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ing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append</a:t>
                      </a:r>
                      <a:r>
                        <a:rPr sz="2100" spc="-10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1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4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1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3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4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lang="en-US" sz="2100" dirty="0">
                          <a:latin typeface="Arial MT"/>
                          <a:cs typeface="Arial MT"/>
                        </a:rPr>
                        <a:t>- 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3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21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00" spc="-105" dirty="0">
                          <a:latin typeface="Arial MT"/>
                          <a:cs typeface="Arial MT"/>
                        </a:rPr>
                        <a:t>exists</a:t>
                      </a:r>
                      <a:endParaRPr sz="2100" dirty="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8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100" spc="-20" dirty="0">
                          <a:latin typeface="Arial MT"/>
                          <a:cs typeface="Arial MT"/>
                        </a:rPr>
                        <a:t>'+'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100" spc="-100" dirty="0">
                          <a:latin typeface="Arial MT"/>
                          <a:cs typeface="Arial MT"/>
                        </a:rPr>
                        <a:t>ope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75" dirty="0">
                          <a:latin typeface="Arial MT"/>
                          <a:cs typeface="Arial MT"/>
                        </a:rPr>
                        <a:t>upda</a:t>
                      </a:r>
                      <a:r>
                        <a:rPr sz="2100" spc="-7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8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7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95" dirty="0">
                          <a:latin typeface="Arial MT"/>
                          <a:cs typeface="Arial MT"/>
                        </a:rPr>
                        <a:t>(r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ead</a:t>
                      </a:r>
                      <a:r>
                        <a:rPr sz="2100" spc="-10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1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14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100" spc="16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1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100" spc="-25" dirty="0">
                          <a:latin typeface="Arial MT"/>
                          <a:cs typeface="Arial MT"/>
                        </a:rPr>
                        <a:t>ng</a:t>
                      </a:r>
                      <a:r>
                        <a:rPr sz="21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3810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12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4939" y="378453"/>
            <a:ext cx="2747682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168" dirty="0">
                <a:latin typeface="Calibri"/>
                <a:cs typeface="Calibri"/>
              </a:rPr>
              <a:t>T</a:t>
            </a:r>
            <a:r>
              <a:rPr sz="3883" b="1" dirty="0">
                <a:latin typeface="Calibri"/>
                <a:cs typeface="Calibri"/>
              </a:rPr>
              <a:t>o</a:t>
            </a:r>
            <a:r>
              <a:rPr sz="3883" spc="-437" dirty="0">
                <a:latin typeface="Times New Roman"/>
                <a:cs typeface="Times New Roman"/>
              </a:rPr>
              <a:t> </a:t>
            </a:r>
            <a:r>
              <a:rPr sz="3883" b="1" dirty="0">
                <a:latin typeface="Calibri"/>
                <a:cs typeface="Calibri"/>
              </a:rPr>
              <a:t>open</a:t>
            </a:r>
            <a:r>
              <a:rPr sz="3883" spc="-101" dirty="0">
                <a:latin typeface="Times New Roman"/>
                <a:cs typeface="Times New Roman"/>
              </a:rPr>
              <a:t> </a:t>
            </a:r>
            <a:r>
              <a:rPr sz="3883" b="1" dirty="0">
                <a:latin typeface="Calibri"/>
                <a:cs typeface="Calibri"/>
              </a:rPr>
              <a:t>a</a:t>
            </a:r>
            <a:r>
              <a:rPr sz="3883" dirty="0">
                <a:latin typeface="Times New Roman"/>
                <a:cs typeface="Times New Roman"/>
              </a:rPr>
              <a:t> </a:t>
            </a:r>
            <a:r>
              <a:rPr sz="3883" b="1" spc="-4" dirty="0">
                <a:latin typeface="Calibri"/>
                <a:cs typeface="Calibri"/>
              </a:rPr>
              <a:t>file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78" y="1360556"/>
            <a:ext cx="4999484" cy="905931"/>
          </a:xfrm>
          <a:prstGeom prst="rect">
            <a:avLst/>
          </a:prstGeom>
        </p:spPr>
        <p:txBody>
          <a:bodyPr vert="horz" wrap="square" lIns="0" tIns="67796" rIns="0" bIns="0" rtlCol="0">
            <a:spAutoFit/>
          </a:bodyPr>
          <a:lstStyle/>
          <a:p>
            <a:pPr marL="11206">
              <a:spcBef>
                <a:spcPts val="534"/>
              </a:spcBef>
            </a:pPr>
            <a:r>
              <a:rPr sz="2118" dirty="0">
                <a:latin typeface="Arial MT"/>
                <a:cs typeface="Arial MT"/>
              </a:rPr>
              <a:t>#</a:t>
            </a:r>
            <a:r>
              <a:rPr sz="2118" spc="-260" dirty="0">
                <a:latin typeface="Arial MT"/>
                <a:cs typeface="Arial MT"/>
              </a:rPr>
              <a:t> </a:t>
            </a:r>
            <a:r>
              <a:rPr sz="2118" spc="-71" dirty="0">
                <a:latin typeface="Arial MT"/>
                <a:cs typeface="Arial MT"/>
              </a:rPr>
              <a:t>open</a:t>
            </a:r>
            <a:r>
              <a:rPr sz="2118" spc="-141" dirty="0">
                <a:latin typeface="Arial MT"/>
                <a:cs typeface="Arial MT"/>
              </a:rPr>
              <a:t> </a:t>
            </a:r>
            <a:r>
              <a:rPr sz="2118" spc="-13" dirty="0">
                <a:latin typeface="Arial MT"/>
                <a:cs typeface="Arial MT"/>
              </a:rPr>
              <a:t>file</a:t>
            </a:r>
            <a:r>
              <a:rPr sz="2118" spc="-31" dirty="0">
                <a:latin typeface="Arial MT"/>
                <a:cs typeface="Arial MT"/>
              </a:rPr>
              <a:t> </a:t>
            </a:r>
            <a:r>
              <a:rPr sz="2118" spc="-22" dirty="0">
                <a:latin typeface="Arial MT"/>
                <a:cs typeface="Arial MT"/>
              </a:rPr>
              <a:t>in</a:t>
            </a:r>
            <a:r>
              <a:rPr sz="2118" spc="-44" dirty="0">
                <a:latin typeface="Arial MT"/>
                <a:cs typeface="Arial MT"/>
              </a:rPr>
              <a:t> </a:t>
            </a:r>
            <a:r>
              <a:rPr sz="2118" spc="-31" dirty="0">
                <a:latin typeface="Arial MT"/>
                <a:cs typeface="Arial MT"/>
              </a:rPr>
              <a:t>current</a:t>
            </a:r>
            <a:r>
              <a:rPr lang="en-US" sz="2118" spc="-31" dirty="0">
                <a:latin typeface="Arial MT"/>
                <a:cs typeface="Arial MT"/>
              </a:rPr>
              <a:t> </a:t>
            </a:r>
            <a:r>
              <a:rPr sz="2118" spc="-31" dirty="0">
                <a:latin typeface="Arial MT"/>
                <a:cs typeface="Arial MT"/>
              </a:rPr>
              <a:t>directory</a:t>
            </a:r>
            <a:endParaRPr sz="2118" dirty="0">
              <a:latin typeface="Arial MT"/>
              <a:cs typeface="Arial MT"/>
            </a:endParaRPr>
          </a:p>
          <a:p>
            <a:pPr marL="11206">
              <a:spcBef>
                <a:spcPts val="600"/>
              </a:spcBef>
            </a:pPr>
            <a:r>
              <a:rPr sz="2824" spc="-243" dirty="0">
                <a:latin typeface="Arial MT"/>
                <a:cs typeface="Arial MT"/>
              </a:rPr>
              <a:t>&gt;&gt;</a:t>
            </a:r>
            <a:r>
              <a:rPr sz="2824" dirty="0">
                <a:latin typeface="Arial MT"/>
                <a:cs typeface="Arial MT"/>
              </a:rPr>
              <a:t>&gt;</a:t>
            </a:r>
            <a:r>
              <a:rPr sz="2824" spc="-424" dirty="0">
                <a:latin typeface="Times New Roman"/>
                <a:cs typeface="Times New Roman"/>
              </a:rPr>
              <a:t> </a:t>
            </a:r>
            <a:r>
              <a:rPr sz="2824" dirty="0">
                <a:latin typeface="Arial MT"/>
                <a:cs typeface="Arial MT"/>
              </a:rPr>
              <a:t>f</a:t>
            </a:r>
            <a:r>
              <a:rPr sz="2824" spc="221" dirty="0">
                <a:latin typeface="Times New Roman"/>
                <a:cs typeface="Times New Roman"/>
              </a:rPr>
              <a:t> </a:t>
            </a:r>
            <a:r>
              <a:rPr sz="2824" spc="265" dirty="0">
                <a:latin typeface="Arial MT"/>
                <a:cs typeface="Arial MT"/>
              </a:rPr>
              <a:t>=</a:t>
            </a:r>
            <a:r>
              <a:rPr sz="2824" spc="-49" dirty="0">
                <a:latin typeface="Arial MT"/>
                <a:cs typeface="Arial MT"/>
              </a:rPr>
              <a:t>open</a:t>
            </a:r>
            <a:r>
              <a:rPr sz="2824" spc="-44" dirty="0">
                <a:latin typeface="Arial MT"/>
                <a:cs typeface="Arial MT"/>
              </a:rPr>
              <a:t>(</a:t>
            </a:r>
            <a:r>
              <a:rPr sz="2824" spc="-40" dirty="0">
                <a:latin typeface="Arial MT"/>
                <a:cs typeface="Arial MT"/>
              </a:rPr>
              <a:t>"</a:t>
            </a:r>
            <a:r>
              <a:rPr sz="2824" spc="-49" dirty="0">
                <a:latin typeface="Arial MT"/>
                <a:cs typeface="Arial MT"/>
              </a:rPr>
              <a:t>te</a:t>
            </a:r>
            <a:r>
              <a:rPr sz="2824" spc="-40" dirty="0">
                <a:latin typeface="Arial MT"/>
                <a:cs typeface="Arial MT"/>
              </a:rPr>
              <a:t>s</a:t>
            </a:r>
            <a:r>
              <a:rPr sz="2824" spc="-49" dirty="0">
                <a:latin typeface="Arial MT"/>
                <a:cs typeface="Arial MT"/>
              </a:rPr>
              <a:t>t.t</a:t>
            </a:r>
            <a:r>
              <a:rPr sz="2824" spc="-40" dirty="0">
                <a:latin typeface="Arial MT"/>
                <a:cs typeface="Arial MT"/>
              </a:rPr>
              <a:t>x</a:t>
            </a:r>
            <a:r>
              <a:rPr sz="2824" spc="-49" dirty="0">
                <a:latin typeface="Arial MT"/>
                <a:cs typeface="Arial MT"/>
              </a:rPr>
              <a:t>t</a:t>
            </a:r>
            <a:r>
              <a:rPr sz="2824" spc="-40" dirty="0">
                <a:latin typeface="Arial MT"/>
                <a:cs typeface="Arial MT"/>
              </a:rPr>
              <a:t>"</a:t>
            </a:r>
            <a:r>
              <a:rPr sz="2824" dirty="0">
                <a:latin typeface="Arial MT"/>
                <a:cs typeface="Arial MT"/>
              </a:rPr>
              <a:t>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01895" y="2206886"/>
            <a:ext cx="3256429" cy="1119468"/>
            <a:chOff x="3109214" y="2501138"/>
            <a:chExt cx="3690620" cy="1268730"/>
          </a:xfrm>
        </p:grpSpPr>
        <p:sp>
          <p:nvSpPr>
            <p:cNvPr id="5" name="object 5"/>
            <p:cNvSpPr/>
            <p:nvPr/>
          </p:nvSpPr>
          <p:spPr>
            <a:xfrm>
              <a:off x="3121152" y="2513075"/>
              <a:ext cx="3665220" cy="1243330"/>
            </a:xfrm>
            <a:custGeom>
              <a:avLst/>
              <a:gdLst/>
              <a:ahLst/>
              <a:cxnLst/>
              <a:rect l="l" t="t" r="r" b="b"/>
              <a:pathLst>
                <a:path w="3665220" h="1243329">
                  <a:moveTo>
                    <a:pt x="3665093" y="934339"/>
                  </a:moveTo>
                  <a:lnTo>
                    <a:pt x="3631171" y="874382"/>
                  </a:lnTo>
                  <a:lnTo>
                    <a:pt x="3598278" y="849388"/>
                  </a:lnTo>
                  <a:lnTo>
                    <a:pt x="3555238" y="825373"/>
                  </a:lnTo>
                  <a:lnTo>
                    <a:pt x="3502660" y="802386"/>
                  </a:lnTo>
                  <a:lnTo>
                    <a:pt x="3441192" y="780656"/>
                  </a:lnTo>
                  <a:lnTo>
                    <a:pt x="3371202" y="759968"/>
                  </a:lnTo>
                  <a:lnTo>
                    <a:pt x="3333229" y="750176"/>
                  </a:lnTo>
                  <a:lnTo>
                    <a:pt x="3293364" y="740664"/>
                  </a:lnTo>
                  <a:lnTo>
                    <a:pt x="3251568" y="731520"/>
                  </a:lnTo>
                  <a:lnTo>
                    <a:pt x="3208020" y="722630"/>
                  </a:lnTo>
                  <a:lnTo>
                    <a:pt x="3162693" y="714121"/>
                  </a:lnTo>
                  <a:lnTo>
                    <a:pt x="3115818" y="705980"/>
                  </a:lnTo>
                  <a:lnTo>
                    <a:pt x="3067291" y="698246"/>
                  </a:lnTo>
                  <a:lnTo>
                    <a:pt x="3017266" y="690892"/>
                  </a:lnTo>
                  <a:lnTo>
                    <a:pt x="2965704" y="683882"/>
                  </a:lnTo>
                  <a:lnTo>
                    <a:pt x="2912872" y="677176"/>
                  </a:lnTo>
                  <a:lnTo>
                    <a:pt x="2803144" y="665226"/>
                  </a:lnTo>
                  <a:lnTo>
                    <a:pt x="2688729" y="654812"/>
                  </a:lnTo>
                  <a:lnTo>
                    <a:pt x="2569972" y="646176"/>
                  </a:lnTo>
                  <a:lnTo>
                    <a:pt x="2447544" y="639318"/>
                  </a:lnTo>
                  <a:lnTo>
                    <a:pt x="2386698" y="636638"/>
                  </a:lnTo>
                  <a:lnTo>
                    <a:pt x="2258047" y="632587"/>
                  </a:lnTo>
                  <a:lnTo>
                    <a:pt x="2128659" y="630428"/>
                  </a:lnTo>
                  <a:lnTo>
                    <a:pt x="2063242" y="630174"/>
                  </a:lnTo>
                  <a:lnTo>
                    <a:pt x="1997316" y="630428"/>
                  </a:lnTo>
                  <a:lnTo>
                    <a:pt x="1864728" y="632460"/>
                  </a:lnTo>
                  <a:lnTo>
                    <a:pt x="1731264" y="636638"/>
                  </a:lnTo>
                  <a:lnTo>
                    <a:pt x="0" y="0"/>
                  </a:lnTo>
                  <a:lnTo>
                    <a:pt x="1165733" y="681875"/>
                  </a:lnTo>
                  <a:lnTo>
                    <a:pt x="1086091" y="692658"/>
                  </a:lnTo>
                  <a:lnTo>
                    <a:pt x="1010653" y="704342"/>
                  </a:lnTo>
                  <a:lnTo>
                    <a:pt x="939546" y="716648"/>
                  </a:lnTo>
                  <a:lnTo>
                    <a:pt x="872883" y="729754"/>
                  </a:lnTo>
                  <a:lnTo>
                    <a:pt x="810768" y="743470"/>
                  </a:lnTo>
                  <a:lnTo>
                    <a:pt x="753249" y="757796"/>
                  </a:lnTo>
                  <a:lnTo>
                    <a:pt x="700392" y="772795"/>
                  </a:lnTo>
                  <a:lnTo>
                    <a:pt x="652272" y="788276"/>
                  </a:lnTo>
                  <a:lnTo>
                    <a:pt x="609079" y="804164"/>
                  </a:lnTo>
                  <a:lnTo>
                    <a:pt x="570979" y="820559"/>
                  </a:lnTo>
                  <a:lnTo>
                    <a:pt x="510019" y="854456"/>
                  </a:lnTo>
                  <a:lnTo>
                    <a:pt x="470154" y="889622"/>
                  </a:lnTo>
                  <a:lnTo>
                    <a:pt x="452107" y="925715"/>
                  </a:lnTo>
                  <a:lnTo>
                    <a:pt x="451497" y="943876"/>
                  </a:lnTo>
                  <a:lnTo>
                    <a:pt x="456679" y="962291"/>
                  </a:lnTo>
                  <a:lnTo>
                    <a:pt x="484746" y="998982"/>
                  </a:lnTo>
                  <a:lnTo>
                    <a:pt x="517639" y="1024013"/>
                  </a:lnTo>
                  <a:lnTo>
                    <a:pt x="560705" y="1048004"/>
                  </a:lnTo>
                  <a:lnTo>
                    <a:pt x="613283" y="1070864"/>
                  </a:lnTo>
                  <a:lnTo>
                    <a:pt x="674763" y="1092708"/>
                  </a:lnTo>
                  <a:lnTo>
                    <a:pt x="744715" y="1113409"/>
                  </a:lnTo>
                  <a:lnTo>
                    <a:pt x="782815" y="1123188"/>
                  </a:lnTo>
                  <a:lnTo>
                    <a:pt x="822706" y="1132700"/>
                  </a:lnTo>
                  <a:lnTo>
                    <a:pt x="864501" y="1141844"/>
                  </a:lnTo>
                  <a:lnTo>
                    <a:pt x="908050" y="1150747"/>
                  </a:lnTo>
                  <a:lnTo>
                    <a:pt x="953262" y="1159256"/>
                  </a:lnTo>
                  <a:lnTo>
                    <a:pt x="1000252" y="1167384"/>
                  </a:lnTo>
                  <a:lnTo>
                    <a:pt x="1048753" y="1175131"/>
                  </a:lnTo>
                  <a:lnTo>
                    <a:pt x="1098804" y="1182509"/>
                  </a:lnTo>
                  <a:lnTo>
                    <a:pt x="1150366" y="1189482"/>
                  </a:lnTo>
                  <a:lnTo>
                    <a:pt x="1203198" y="1196098"/>
                  </a:lnTo>
                  <a:lnTo>
                    <a:pt x="1312926" y="1208138"/>
                  </a:lnTo>
                  <a:lnTo>
                    <a:pt x="1427340" y="1218565"/>
                  </a:lnTo>
                  <a:lnTo>
                    <a:pt x="1546098" y="1227188"/>
                  </a:lnTo>
                  <a:lnTo>
                    <a:pt x="1668526" y="1234046"/>
                  </a:lnTo>
                  <a:lnTo>
                    <a:pt x="1794141" y="1239012"/>
                  </a:lnTo>
                  <a:lnTo>
                    <a:pt x="1922399" y="1242060"/>
                  </a:lnTo>
                  <a:lnTo>
                    <a:pt x="2052828" y="1243190"/>
                  </a:lnTo>
                  <a:lnTo>
                    <a:pt x="2184895" y="1242187"/>
                  </a:lnTo>
                  <a:lnTo>
                    <a:pt x="2318004" y="1239139"/>
                  </a:lnTo>
                  <a:lnTo>
                    <a:pt x="2462898" y="1233284"/>
                  </a:lnTo>
                  <a:lnTo>
                    <a:pt x="2539225" y="1229106"/>
                  </a:lnTo>
                  <a:lnTo>
                    <a:pt x="2613660" y="1224292"/>
                  </a:lnTo>
                  <a:lnTo>
                    <a:pt x="2686164" y="1218806"/>
                  </a:lnTo>
                  <a:lnTo>
                    <a:pt x="2756789" y="1212710"/>
                  </a:lnTo>
                  <a:lnTo>
                    <a:pt x="2825242" y="1206004"/>
                  </a:lnTo>
                  <a:lnTo>
                    <a:pt x="2891663" y="1198753"/>
                  </a:lnTo>
                  <a:lnTo>
                    <a:pt x="2955798" y="1190891"/>
                  </a:lnTo>
                  <a:lnTo>
                    <a:pt x="3017634" y="1182624"/>
                  </a:lnTo>
                  <a:lnTo>
                    <a:pt x="3077070" y="1173734"/>
                  </a:lnTo>
                  <a:lnTo>
                    <a:pt x="3134220" y="1164336"/>
                  </a:lnTo>
                  <a:lnTo>
                    <a:pt x="3188716" y="1154430"/>
                  </a:lnTo>
                  <a:lnTo>
                    <a:pt x="3240786" y="1144130"/>
                  </a:lnTo>
                  <a:lnTo>
                    <a:pt x="3290062" y="1133348"/>
                  </a:lnTo>
                  <a:lnTo>
                    <a:pt x="3336798" y="1122311"/>
                  </a:lnTo>
                  <a:lnTo>
                    <a:pt x="3380625" y="1110754"/>
                  </a:lnTo>
                  <a:lnTo>
                    <a:pt x="3421621" y="1098804"/>
                  </a:lnTo>
                  <a:lnTo>
                    <a:pt x="3459721" y="1086497"/>
                  </a:lnTo>
                  <a:lnTo>
                    <a:pt x="3526777" y="1060958"/>
                  </a:lnTo>
                  <a:lnTo>
                    <a:pt x="3581400" y="1034288"/>
                  </a:lnTo>
                  <a:lnTo>
                    <a:pt x="3622789" y="1006729"/>
                  </a:lnTo>
                  <a:lnTo>
                    <a:pt x="3650488" y="978166"/>
                  </a:lnTo>
                  <a:lnTo>
                    <a:pt x="3665093" y="934339"/>
                  </a:lnTo>
                  <a:close/>
                </a:path>
              </a:pathLst>
            </a:custGeom>
            <a:solidFill>
              <a:srgbClr val="4F80B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3121913" y="2513838"/>
              <a:ext cx="3665220" cy="1243330"/>
            </a:xfrm>
            <a:custGeom>
              <a:avLst/>
              <a:gdLst/>
              <a:ahLst/>
              <a:cxnLst/>
              <a:rect l="l" t="t" r="r" b="b"/>
              <a:pathLst>
                <a:path w="3665220" h="1243329">
                  <a:moveTo>
                    <a:pt x="0" y="0"/>
                  </a:moveTo>
                  <a:lnTo>
                    <a:pt x="1731263" y="636635"/>
                  </a:lnTo>
                  <a:lnTo>
                    <a:pt x="1798076" y="634227"/>
                  </a:lnTo>
                  <a:lnTo>
                    <a:pt x="1864735" y="632459"/>
                  </a:lnTo>
                  <a:lnTo>
                    <a:pt x="1931151" y="631179"/>
                  </a:lnTo>
                  <a:lnTo>
                    <a:pt x="1997323" y="630417"/>
                  </a:lnTo>
                  <a:lnTo>
                    <a:pt x="2063252" y="630173"/>
                  </a:lnTo>
                  <a:lnTo>
                    <a:pt x="2128662" y="630417"/>
                  </a:lnTo>
                  <a:lnTo>
                    <a:pt x="2193676" y="631301"/>
                  </a:lnTo>
                  <a:lnTo>
                    <a:pt x="2258049" y="632581"/>
                  </a:lnTo>
                  <a:lnTo>
                    <a:pt x="2321935" y="634349"/>
                  </a:lnTo>
                  <a:lnTo>
                    <a:pt x="2385059" y="636513"/>
                  </a:lnTo>
                  <a:lnTo>
                    <a:pt x="2447543" y="639317"/>
                  </a:lnTo>
                  <a:lnTo>
                    <a:pt x="2509144" y="642487"/>
                  </a:lnTo>
                  <a:lnTo>
                    <a:pt x="2569982" y="646175"/>
                  </a:lnTo>
                  <a:lnTo>
                    <a:pt x="2629783" y="650229"/>
                  </a:lnTo>
                  <a:lnTo>
                    <a:pt x="2688732" y="654801"/>
                  </a:lnTo>
                  <a:lnTo>
                    <a:pt x="2746491" y="659770"/>
                  </a:lnTo>
                  <a:lnTo>
                    <a:pt x="2803154" y="665225"/>
                  </a:lnTo>
                  <a:lnTo>
                    <a:pt x="2858658" y="670925"/>
                  </a:lnTo>
                  <a:lnTo>
                    <a:pt x="2912882" y="677174"/>
                  </a:lnTo>
                  <a:lnTo>
                    <a:pt x="2965703" y="683879"/>
                  </a:lnTo>
                  <a:lnTo>
                    <a:pt x="3017276" y="690890"/>
                  </a:lnTo>
                  <a:lnTo>
                    <a:pt x="3067293" y="698235"/>
                  </a:lnTo>
                  <a:lnTo>
                    <a:pt x="3115817" y="705977"/>
                  </a:lnTo>
                  <a:lnTo>
                    <a:pt x="3162696" y="714115"/>
                  </a:lnTo>
                  <a:lnTo>
                    <a:pt x="3208019" y="722619"/>
                  </a:lnTo>
                  <a:lnTo>
                    <a:pt x="3251575" y="731519"/>
                  </a:lnTo>
                  <a:lnTo>
                    <a:pt x="3293363" y="740663"/>
                  </a:lnTo>
                  <a:lnTo>
                    <a:pt x="3333231" y="750173"/>
                  </a:lnTo>
                  <a:lnTo>
                    <a:pt x="3371209" y="759957"/>
                  </a:lnTo>
                  <a:lnTo>
                    <a:pt x="3441191" y="780653"/>
                  </a:lnTo>
                  <a:lnTo>
                    <a:pt x="3502670" y="802385"/>
                  </a:lnTo>
                  <a:lnTo>
                    <a:pt x="3555248" y="825367"/>
                  </a:lnTo>
                  <a:lnTo>
                    <a:pt x="3598285" y="849386"/>
                  </a:lnTo>
                  <a:lnTo>
                    <a:pt x="3631173" y="874379"/>
                  </a:lnTo>
                  <a:lnTo>
                    <a:pt x="3655953" y="904493"/>
                  </a:lnTo>
                  <a:lnTo>
                    <a:pt x="3665097" y="934333"/>
                  </a:lnTo>
                  <a:lnTo>
                    <a:pt x="3663817" y="949055"/>
                  </a:lnTo>
                  <a:lnTo>
                    <a:pt x="3638306" y="992489"/>
                  </a:lnTo>
                  <a:lnTo>
                    <a:pt x="3603741" y="1020561"/>
                  </a:lnTo>
                  <a:lnTo>
                    <a:pt x="3555735" y="1047749"/>
                  </a:lnTo>
                  <a:lnTo>
                    <a:pt x="3494775" y="1073901"/>
                  </a:lnTo>
                  <a:lnTo>
                    <a:pt x="3421623" y="1098803"/>
                  </a:lnTo>
                  <a:lnTo>
                    <a:pt x="3380628" y="1110752"/>
                  </a:lnTo>
                  <a:lnTo>
                    <a:pt x="3336797" y="1122304"/>
                  </a:lnTo>
                  <a:lnTo>
                    <a:pt x="3290072" y="1133337"/>
                  </a:lnTo>
                  <a:lnTo>
                    <a:pt x="3240785" y="1144127"/>
                  </a:lnTo>
                  <a:lnTo>
                    <a:pt x="3188726" y="1154429"/>
                  </a:lnTo>
                  <a:lnTo>
                    <a:pt x="3134227" y="1164335"/>
                  </a:lnTo>
                  <a:lnTo>
                    <a:pt x="3077077" y="1173723"/>
                  </a:lnTo>
                  <a:lnTo>
                    <a:pt x="3017641" y="1182623"/>
                  </a:lnTo>
                  <a:lnTo>
                    <a:pt x="2955797" y="1190884"/>
                  </a:lnTo>
                  <a:lnTo>
                    <a:pt x="2891668" y="1198747"/>
                  </a:lnTo>
                  <a:lnTo>
                    <a:pt x="2825252" y="1206002"/>
                  </a:lnTo>
                  <a:lnTo>
                    <a:pt x="2756794" y="1212707"/>
                  </a:lnTo>
                  <a:lnTo>
                    <a:pt x="2686171" y="1218803"/>
                  </a:lnTo>
                  <a:lnTo>
                    <a:pt x="2613659" y="1224290"/>
                  </a:lnTo>
                  <a:lnTo>
                    <a:pt x="2539227" y="1229105"/>
                  </a:lnTo>
                  <a:lnTo>
                    <a:pt x="2462905" y="1233281"/>
                  </a:lnTo>
                  <a:lnTo>
                    <a:pt x="2384694" y="1236725"/>
                  </a:lnTo>
                  <a:lnTo>
                    <a:pt x="2318003" y="1239133"/>
                  </a:lnTo>
                  <a:lnTo>
                    <a:pt x="2251344" y="1240901"/>
                  </a:lnTo>
                  <a:lnTo>
                    <a:pt x="2184897" y="1242181"/>
                  </a:lnTo>
                  <a:lnTo>
                    <a:pt x="2118603" y="1242943"/>
                  </a:lnTo>
                  <a:lnTo>
                    <a:pt x="2052827" y="1243187"/>
                  </a:lnTo>
                  <a:lnTo>
                    <a:pt x="1987417" y="1242821"/>
                  </a:lnTo>
                  <a:lnTo>
                    <a:pt x="1922404" y="1242059"/>
                  </a:lnTo>
                  <a:lnTo>
                    <a:pt x="1857999" y="1240779"/>
                  </a:lnTo>
                  <a:lnTo>
                    <a:pt x="1794144" y="1239011"/>
                  </a:lnTo>
                  <a:lnTo>
                    <a:pt x="1731020" y="1236725"/>
                  </a:lnTo>
                  <a:lnTo>
                    <a:pt x="1668536" y="1234043"/>
                  </a:lnTo>
                  <a:lnTo>
                    <a:pt x="1606936" y="1230751"/>
                  </a:lnTo>
                  <a:lnTo>
                    <a:pt x="1546097" y="1227185"/>
                  </a:lnTo>
                  <a:lnTo>
                    <a:pt x="1486296" y="1223009"/>
                  </a:lnTo>
                  <a:lnTo>
                    <a:pt x="1427347" y="1218559"/>
                  </a:lnTo>
                  <a:lnTo>
                    <a:pt x="1369557" y="1213469"/>
                  </a:lnTo>
                  <a:lnTo>
                    <a:pt x="1312925" y="1208135"/>
                  </a:lnTo>
                  <a:lnTo>
                    <a:pt x="1257421" y="1202314"/>
                  </a:lnTo>
                  <a:lnTo>
                    <a:pt x="1203197" y="1196096"/>
                  </a:lnTo>
                  <a:lnTo>
                    <a:pt x="1150376" y="1189481"/>
                  </a:lnTo>
                  <a:lnTo>
                    <a:pt x="1098803" y="1182502"/>
                  </a:lnTo>
                  <a:lnTo>
                    <a:pt x="1048755" y="1175125"/>
                  </a:lnTo>
                  <a:lnTo>
                    <a:pt x="1000262" y="1167383"/>
                  </a:lnTo>
                  <a:lnTo>
                    <a:pt x="953261" y="1159245"/>
                  </a:lnTo>
                  <a:lnTo>
                    <a:pt x="908060" y="1150741"/>
                  </a:lnTo>
                  <a:lnTo>
                    <a:pt x="864504" y="1141841"/>
                  </a:lnTo>
                  <a:lnTo>
                    <a:pt x="822716" y="1132697"/>
                  </a:lnTo>
                  <a:lnTo>
                    <a:pt x="782817" y="1123187"/>
                  </a:lnTo>
                  <a:lnTo>
                    <a:pt x="744717" y="1113403"/>
                  </a:lnTo>
                  <a:lnTo>
                    <a:pt x="674766" y="1092707"/>
                  </a:lnTo>
                  <a:lnTo>
                    <a:pt x="613288" y="1070853"/>
                  </a:lnTo>
                  <a:lnTo>
                    <a:pt x="560710" y="1047993"/>
                  </a:lnTo>
                  <a:lnTo>
                    <a:pt x="517641" y="1024006"/>
                  </a:lnTo>
                  <a:lnTo>
                    <a:pt x="484753" y="998981"/>
                  </a:lnTo>
                  <a:lnTo>
                    <a:pt x="456681" y="962284"/>
                  </a:lnTo>
                  <a:lnTo>
                    <a:pt x="451500" y="943874"/>
                  </a:lnTo>
                  <a:lnTo>
                    <a:pt x="452109" y="925708"/>
                  </a:lnTo>
                  <a:lnTo>
                    <a:pt x="470153" y="889619"/>
                  </a:lnTo>
                  <a:lnTo>
                    <a:pt x="510021" y="854445"/>
                  </a:lnTo>
                  <a:lnTo>
                    <a:pt x="570981" y="820552"/>
                  </a:lnTo>
                  <a:lnTo>
                    <a:pt x="609081" y="804153"/>
                  </a:lnTo>
                  <a:lnTo>
                    <a:pt x="652271" y="788273"/>
                  </a:lnTo>
                  <a:lnTo>
                    <a:pt x="700399" y="772789"/>
                  </a:lnTo>
                  <a:lnTo>
                    <a:pt x="753252" y="757793"/>
                  </a:lnTo>
                  <a:lnTo>
                    <a:pt x="810767" y="743468"/>
                  </a:lnTo>
                  <a:lnTo>
                    <a:pt x="872886" y="729752"/>
                  </a:lnTo>
                  <a:lnTo>
                    <a:pt x="939545" y="716645"/>
                  </a:lnTo>
                  <a:lnTo>
                    <a:pt x="1010655" y="704331"/>
                  </a:lnTo>
                  <a:lnTo>
                    <a:pt x="1086093" y="692657"/>
                  </a:lnTo>
                  <a:lnTo>
                    <a:pt x="1165738" y="681868"/>
                  </a:lnTo>
                  <a:lnTo>
                    <a:pt x="0" y="0"/>
                  </a:lnTo>
                  <a:close/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03701" y="3483012"/>
            <a:ext cx="3325906" cy="1010771"/>
            <a:chOff x="4244594" y="3947414"/>
            <a:chExt cx="3769360" cy="1145540"/>
          </a:xfrm>
        </p:grpSpPr>
        <p:sp>
          <p:nvSpPr>
            <p:cNvPr id="8" name="object 8"/>
            <p:cNvSpPr/>
            <p:nvPr/>
          </p:nvSpPr>
          <p:spPr>
            <a:xfrm>
              <a:off x="4256532" y="3959351"/>
              <a:ext cx="3743960" cy="1120140"/>
            </a:xfrm>
            <a:custGeom>
              <a:avLst/>
              <a:gdLst/>
              <a:ahLst/>
              <a:cxnLst/>
              <a:rect l="l" t="t" r="r" b="b"/>
              <a:pathLst>
                <a:path w="3743959" h="1120139">
                  <a:moveTo>
                    <a:pt x="3743947" y="313550"/>
                  </a:moveTo>
                  <a:lnTo>
                    <a:pt x="3718191" y="251066"/>
                  </a:lnTo>
                  <a:lnTo>
                    <a:pt x="3680460" y="220586"/>
                  </a:lnTo>
                  <a:lnTo>
                    <a:pt x="3626358" y="190868"/>
                  </a:lnTo>
                  <a:lnTo>
                    <a:pt x="3556127" y="162306"/>
                  </a:lnTo>
                  <a:lnTo>
                    <a:pt x="3515106" y="148475"/>
                  </a:lnTo>
                  <a:lnTo>
                    <a:pt x="3470021" y="135001"/>
                  </a:lnTo>
                  <a:lnTo>
                    <a:pt x="3421011" y="121920"/>
                  </a:lnTo>
                  <a:lnTo>
                    <a:pt x="3368040" y="109220"/>
                  </a:lnTo>
                  <a:lnTo>
                    <a:pt x="3311131" y="97028"/>
                  </a:lnTo>
                  <a:lnTo>
                    <a:pt x="3250438" y="85344"/>
                  </a:lnTo>
                  <a:lnTo>
                    <a:pt x="3185795" y="74168"/>
                  </a:lnTo>
                  <a:lnTo>
                    <a:pt x="3117342" y="63614"/>
                  </a:lnTo>
                  <a:lnTo>
                    <a:pt x="3069971" y="56908"/>
                  </a:lnTo>
                  <a:lnTo>
                    <a:pt x="2972803" y="44716"/>
                  </a:lnTo>
                  <a:lnTo>
                    <a:pt x="2872613" y="33896"/>
                  </a:lnTo>
                  <a:lnTo>
                    <a:pt x="2769743" y="24638"/>
                  </a:lnTo>
                  <a:lnTo>
                    <a:pt x="2664714" y="16891"/>
                  </a:lnTo>
                  <a:lnTo>
                    <a:pt x="2557907" y="10668"/>
                  </a:lnTo>
                  <a:lnTo>
                    <a:pt x="2449703" y="5854"/>
                  </a:lnTo>
                  <a:lnTo>
                    <a:pt x="2340610" y="2413"/>
                  </a:lnTo>
                  <a:lnTo>
                    <a:pt x="2175903" y="127"/>
                  </a:lnTo>
                  <a:lnTo>
                    <a:pt x="2121039" y="0"/>
                  </a:lnTo>
                  <a:lnTo>
                    <a:pt x="1956689" y="1892"/>
                  </a:lnTo>
                  <a:lnTo>
                    <a:pt x="1794383" y="6985"/>
                  </a:lnTo>
                  <a:lnTo>
                    <a:pt x="1687944" y="12192"/>
                  </a:lnTo>
                  <a:lnTo>
                    <a:pt x="1583436" y="18656"/>
                  </a:lnTo>
                  <a:lnTo>
                    <a:pt x="1481074" y="26555"/>
                  </a:lnTo>
                  <a:lnTo>
                    <a:pt x="1381506" y="35814"/>
                  </a:lnTo>
                  <a:lnTo>
                    <a:pt x="1284973" y="46482"/>
                  </a:lnTo>
                  <a:lnTo>
                    <a:pt x="1192009" y="58432"/>
                  </a:lnTo>
                  <a:lnTo>
                    <a:pt x="1147051" y="64897"/>
                  </a:lnTo>
                  <a:lnTo>
                    <a:pt x="1103007" y="71628"/>
                  </a:lnTo>
                  <a:lnTo>
                    <a:pt x="1060056" y="78854"/>
                  </a:lnTo>
                  <a:lnTo>
                    <a:pt x="1018273" y="86233"/>
                  </a:lnTo>
                  <a:lnTo>
                    <a:pt x="977646" y="94094"/>
                  </a:lnTo>
                  <a:lnTo>
                    <a:pt x="938136" y="102235"/>
                  </a:lnTo>
                  <a:lnTo>
                    <a:pt x="900036" y="110617"/>
                  </a:lnTo>
                  <a:lnTo>
                    <a:pt x="811403" y="132956"/>
                  </a:lnTo>
                  <a:lnTo>
                    <a:pt x="764032" y="146951"/>
                  </a:lnTo>
                  <a:lnTo>
                    <a:pt x="720966" y="161302"/>
                  </a:lnTo>
                  <a:lnTo>
                    <a:pt x="682383" y="175780"/>
                  </a:lnTo>
                  <a:lnTo>
                    <a:pt x="618375" y="205625"/>
                  </a:lnTo>
                  <a:lnTo>
                    <a:pt x="571741" y="236220"/>
                  </a:lnTo>
                  <a:lnTo>
                    <a:pt x="542417" y="267462"/>
                  </a:lnTo>
                  <a:lnTo>
                    <a:pt x="530098" y="298831"/>
                  </a:lnTo>
                  <a:lnTo>
                    <a:pt x="530352" y="314464"/>
                  </a:lnTo>
                  <a:lnTo>
                    <a:pt x="555891" y="361188"/>
                  </a:lnTo>
                  <a:lnTo>
                    <a:pt x="593598" y="391668"/>
                  </a:lnTo>
                  <a:lnTo>
                    <a:pt x="647700" y="421386"/>
                  </a:lnTo>
                  <a:lnTo>
                    <a:pt x="717918" y="450100"/>
                  </a:lnTo>
                  <a:lnTo>
                    <a:pt x="759066" y="463943"/>
                  </a:lnTo>
                  <a:lnTo>
                    <a:pt x="804151" y="477380"/>
                  </a:lnTo>
                  <a:lnTo>
                    <a:pt x="853186" y="490486"/>
                  </a:lnTo>
                  <a:lnTo>
                    <a:pt x="906132" y="503174"/>
                  </a:lnTo>
                  <a:lnTo>
                    <a:pt x="963041" y="515366"/>
                  </a:lnTo>
                  <a:lnTo>
                    <a:pt x="1023759" y="527062"/>
                  </a:lnTo>
                  <a:lnTo>
                    <a:pt x="1088377" y="538226"/>
                  </a:lnTo>
                  <a:lnTo>
                    <a:pt x="1156830" y="548894"/>
                  </a:lnTo>
                  <a:lnTo>
                    <a:pt x="0" y="1119632"/>
                  </a:lnTo>
                  <a:lnTo>
                    <a:pt x="1705356" y="600976"/>
                  </a:lnTo>
                  <a:lnTo>
                    <a:pt x="1817116" y="606158"/>
                  </a:lnTo>
                  <a:lnTo>
                    <a:pt x="1929384" y="609727"/>
                  </a:lnTo>
                  <a:lnTo>
                    <a:pt x="2041791" y="611771"/>
                  </a:lnTo>
                  <a:lnTo>
                    <a:pt x="2153920" y="612254"/>
                  </a:lnTo>
                  <a:lnTo>
                    <a:pt x="2320798" y="610362"/>
                  </a:lnTo>
                  <a:lnTo>
                    <a:pt x="2430526" y="607199"/>
                  </a:lnTo>
                  <a:lnTo>
                    <a:pt x="2538730" y="602627"/>
                  </a:lnTo>
                  <a:lnTo>
                    <a:pt x="2697111" y="593090"/>
                  </a:lnTo>
                  <a:lnTo>
                    <a:pt x="2799461" y="585101"/>
                  </a:lnTo>
                  <a:lnTo>
                    <a:pt x="2898889" y="575678"/>
                  </a:lnTo>
                  <a:lnTo>
                    <a:pt x="2994901" y="565010"/>
                  </a:lnTo>
                  <a:lnTo>
                    <a:pt x="3087255" y="553097"/>
                  </a:lnTo>
                  <a:lnTo>
                    <a:pt x="3131820" y="546608"/>
                  </a:lnTo>
                  <a:lnTo>
                    <a:pt x="3175368" y="539864"/>
                  </a:lnTo>
                  <a:lnTo>
                    <a:pt x="3217672" y="532765"/>
                  </a:lnTo>
                  <a:lnTo>
                    <a:pt x="3258947" y="525386"/>
                  </a:lnTo>
                  <a:lnTo>
                    <a:pt x="3298812" y="517652"/>
                  </a:lnTo>
                  <a:lnTo>
                    <a:pt x="3337560" y="509778"/>
                  </a:lnTo>
                  <a:lnTo>
                    <a:pt x="3374898" y="501396"/>
                  </a:lnTo>
                  <a:lnTo>
                    <a:pt x="3462769" y="479298"/>
                  </a:lnTo>
                  <a:lnTo>
                    <a:pt x="3510165" y="465340"/>
                  </a:lnTo>
                  <a:lnTo>
                    <a:pt x="3553206" y="451104"/>
                  </a:lnTo>
                  <a:lnTo>
                    <a:pt x="3591814" y="436511"/>
                  </a:lnTo>
                  <a:lnTo>
                    <a:pt x="3655707" y="406666"/>
                  </a:lnTo>
                  <a:lnTo>
                    <a:pt x="3702304" y="376034"/>
                  </a:lnTo>
                  <a:lnTo>
                    <a:pt x="3731628" y="344944"/>
                  </a:lnTo>
                  <a:lnTo>
                    <a:pt x="3743947" y="313550"/>
                  </a:lnTo>
                  <a:close/>
                </a:path>
              </a:pathLst>
            </a:custGeom>
            <a:solidFill>
              <a:srgbClr val="4F80B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257293" y="3960114"/>
              <a:ext cx="3743960" cy="1120140"/>
            </a:xfrm>
            <a:custGeom>
              <a:avLst/>
              <a:gdLst/>
              <a:ahLst/>
              <a:cxnLst/>
              <a:rect l="l" t="t" r="r" b="b"/>
              <a:pathLst>
                <a:path w="3743959" h="1120139">
                  <a:moveTo>
                    <a:pt x="0" y="1119627"/>
                  </a:moveTo>
                  <a:lnTo>
                    <a:pt x="1156837" y="548883"/>
                  </a:lnTo>
                  <a:lnTo>
                    <a:pt x="1088379" y="538215"/>
                  </a:lnTo>
                  <a:lnTo>
                    <a:pt x="1023762" y="527060"/>
                  </a:lnTo>
                  <a:lnTo>
                    <a:pt x="963046" y="515355"/>
                  </a:lnTo>
                  <a:lnTo>
                    <a:pt x="906139" y="503163"/>
                  </a:lnTo>
                  <a:lnTo>
                    <a:pt x="853196" y="490484"/>
                  </a:lnTo>
                  <a:lnTo>
                    <a:pt x="804153" y="477377"/>
                  </a:lnTo>
                  <a:lnTo>
                    <a:pt x="759073" y="463936"/>
                  </a:lnTo>
                  <a:lnTo>
                    <a:pt x="717925" y="450098"/>
                  </a:lnTo>
                  <a:lnTo>
                    <a:pt x="680862" y="435863"/>
                  </a:lnTo>
                  <a:lnTo>
                    <a:pt x="618622" y="406664"/>
                  </a:lnTo>
                  <a:lnTo>
                    <a:pt x="572780" y="376549"/>
                  </a:lnTo>
                  <a:lnTo>
                    <a:pt x="543184" y="345704"/>
                  </a:lnTo>
                  <a:lnTo>
                    <a:pt x="530108" y="298825"/>
                  </a:lnTo>
                  <a:lnTo>
                    <a:pt x="534161" y="283067"/>
                  </a:lnTo>
                  <a:lnTo>
                    <a:pt x="571743" y="236219"/>
                  </a:lnTo>
                  <a:lnTo>
                    <a:pt x="618378" y="205618"/>
                  </a:lnTo>
                  <a:lnTo>
                    <a:pt x="682386" y="175778"/>
                  </a:lnTo>
                  <a:lnTo>
                    <a:pt x="720973" y="161300"/>
                  </a:lnTo>
                  <a:lnTo>
                    <a:pt x="764042" y="146944"/>
                  </a:lnTo>
                  <a:lnTo>
                    <a:pt x="811408" y="132953"/>
                  </a:lnTo>
                  <a:lnTo>
                    <a:pt x="863345" y="119390"/>
                  </a:lnTo>
                  <a:lnTo>
                    <a:pt x="938143" y="102229"/>
                  </a:lnTo>
                  <a:lnTo>
                    <a:pt x="977645" y="94091"/>
                  </a:lnTo>
                  <a:lnTo>
                    <a:pt x="1018275" y="86227"/>
                  </a:lnTo>
                  <a:lnTo>
                    <a:pt x="1060063" y="78851"/>
                  </a:lnTo>
                  <a:lnTo>
                    <a:pt x="1103010" y="71627"/>
                  </a:lnTo>
                  <a:lnTo>
                    <a:pt x="1147053" y="64891"/>
                  </a:lnTo>
                  <a:lnTo>
                    <a:pt x="1192011" y="58430"/>
                  </a:lnTo>
                  <a:lnTo>
                    <a:pt x="1238128" y="52181"/>
                  </a:lnTo>
                  <a:lnTo>
                    <a:pt x="1284975" y="46481"/>
                  </a:lnTo>
                  <a:lnTo>
                    <a:pt x="1332859" y="41026"/>
                  </a:lnTo>
                  <a:lnTo>
                    <a:pt x="1381505" y="35813"/>
                  </a:lnTo>
                  <a:lnTo>
                    <a:pt x="1431035" y="30998"/>
                  </a:lnTo>
                  <a:lnTo>
                    <a:pt x="1481084" y="26548"/>
                  </a:lnTo>
                  <a:lnTo>
                    <a:pt x="1532016" y="22463"/>
                  </a:lnTo>
                  <a:lnTo>
                    <a:pt x="1583435" y="18653"/>
                  </a:lnTo>
                  <a:lnTo>
                    <a:pt x="1635495" y="15239"/>
                  </a:lnTo>
                  <a:lnTo>
                    <a:pt x="1687951" y="12191"/>
                  </a:lnTo>
                  <a:lnTo>
                    <a:pt x="1741048" y="9387"/>
                  </a:lnTo>
                  <a:lnTo>
                    <a:pt x="1794388" y="6979"/>
                  </a:lnTo>
                  <a:lnTo>
                    <a:pt x="1848246" y="4937"/>
                  </a:lnTo>
                  <a:lnTo>
                    <a:pt x="1902348" y="3291"/>
                  </a:lnTo>
                  <a:lnTo>
                    <a:pt x="1956694" y="1889"/>
                  </a:lnTo>
                  <a:lnTo>
                    <a:pt x="2011314" y="883"/>
                  </a:lnTo>
                  <a:lnTo>
                    <a:pt x="2066178" y="243"/>
                  </a:lnTo>
                  <a:lnTo>
                    <a:pt x="2121042" y="0"/>
                  </a:lnTo>
                  <a:lnTo>
                    <a:pt x="2175906" y="121"/>
                  </a:lnTo>
                  <a:lnTo>
                    <a:pt x="2230892" y="518"/>
                  </a:lnTo>
                  <a:lnTo>
                    <a:pt x="2285756" y="1280"/>
                  </a:lnTo>
                  <a:lnTo>
                    <a:pt x="2340620" y="2407"/>
                  </a:lnTo>
                  <a:lnTo>
                    <a:pt x="2395209" y="3931"/>
                  </a:lnTo>
                  <a:lnTo>
                    <a:pt x="2449708" y="5852"/>
                  </a:lnTo>
                  <a:lnTo>
                    <a:pt x="2504053" y="7985"/>
                  </a:lnTo>
                  <a:lnTo>
                    <a:pt x="2557912" y="10667"/>
                  </a:lnTo>
                  <a:lnTo>
                    <a:pt x="2611495" y="13594"/>
                  </a:lnTo>
                  <a:lnTo>
                    <a:pt x="2664713" y="16885"/>
                  </a:lnTo>
                  <a:lnTo>
                    <a:pt x="2717535" y="20573"/>
                  </a:lnTo>
                  <a:lnTo>
                    <a:pt x="2769748" y="24627"/>
                  </a:lnTo>
                  <a:lnTo>
                    <a:pt x="2821442" y="29077"/>
                  </a:lnTo>
                  <a:lnTo>
                    <a:pt x="2872618" y="33893"/>
                  </a:lnTo>
                  <a:lnTo>
                    <a:pt x="2923031" y="39105"/>
                  </a:lnTo>
                  <a:lnTo>
                    <a:pt x="2972805" y="44714"/>
                  </a:lnTo>
                  <a:lnTo>
                    <a:pt x="3021848" y="50535"/>
                  </a:lnTo>
                  <a:lnTo>
                    <a:pt x="3069976" y="56906"/>
                  </a:lnTo>
                  <a:lnTo>
                    <a:pt x="3117341" y="63611"/>
                  </a:lnTo>
                  <a:lnTo>
                    <a:pt x="3185800" y="74157"/>
                  </a:lnTo>
                  <a:lnTo>
                    <a:pt x="3250448" y="85343"/>
                  </a:lnTo>
                  <a:lnTo>
                    <a:pt x="3311133" y="97017"/>
                  </a:lnTo>
                  <a:lnTo>
                    <a:pt x="3368039" y="109209"/>
                  </a:lnTo>
                  <a:lnTo>
                    <a:pt x="3421014" y="121919"/>
                  </a:lnTo>
                  <a:lnTo>
                    <a:pt x="3470026" y="134995"/>
                  </a:lnTo>
                  <a:lnTo>
                    <a:pt x="3515105" y="148468"/>
                  </a:lnTo>
                  <a:lnTo>
                    <a:pt x="3556132" y="162305"/>
                  </a:lnTo>
                  <a:lnTo>
                    <a:pt x="3593348" y="176387"/>
                  </a:lnTo>
                  <a:lnTo>
                    <a:pt x="3655435" y="205618"/>
                  </a:lnTo>
                  <a:lnTo>
                    <a:pt x="3701430" y="235823"/>
                  </a:lnTo>
                  <a:lnTo>
                    <a:pt x="3730873" y="266578"/>
                  </a:lnTo>
                  <a:lnTo>
                    <a:pt x="3743949" y="313547"/>
                  </a:lnTo>
                  <a:lnTo>
                    <a:pt x="3740017" y="329183"/>
                  </a:lnTo>
                  <a:lnTo>
                    <a:pt x="3702314" y="376031"/>
                  </a:lnTo>
                  <a:lnTo>
                    <a:pt x="3655710" y="406664"/>
                  </a:lnTo>
                  <a:lnTo>
                    <a:pt x="3591824" y="436504"/>
                  </a:lnTo>
                  <a:lnTo>
                    <a:pt x="3553205" y="451103"/>
                  </a:lnTo>
                  <a:lnTo>
                    <a:pt x="3510168" y="465338"/>
                  </a:lnTo>
                  <a:lnTo>
                    <a:pt x="3462771" y="479297"/>
                  </a:lnTo>
                  <a:lnTo>
                    <a:pt x="3410833" y="492892"/>
                  </a:lnTo>
                  <a:lnTo>
                    <a:pt x="3337559" y="509777"/>
                  </a:lnTo>
                  <a:lnTo>
                    <a:pt x="3298819" y="517641"/>
                  </a:lnTo>
                  <a:lnTo>
                    <a:pt x="3258952" y="525383"/>
                  </a:lnTo>
                  <a:lnTo>
                    <a:pt x="3217682" y="532759"/>
                  </a:lnTo>
                  <a:lnTo>
                    <a:pt x="3175375" y="539861"/>
                  </a:lnTo>
                  <a:lnTo>
                    <a:pt x="3131819" y="546597"/>
                  </a:lnTo>
                  <a:lnTo>
                    <a:pt x="3087258" y="553090"/>
                  </a:lnTo>
                  <a:lnTo>
                    <a:pt x="3041538" y="559186"/>
                  </a:lnTo>
                  <a:lnTo>
                    <a:pt x="2994903" y="565007"/>
                  </a:lnTo>
                  <a:lnTo>
                    <a:pt x="2947415" y="570616"/>
                  </a:lnTo>
                  <a:lnTo>
                    <a:pt x="2898891" y="575675"/>
                  </a:lnTo>
                  <a:lnTo>
                    <a:pt x="2849636" y="580522"/>
                  </a:lnTo>
                  <a:lnTo>
                    <a:pt x="2799466" y="585094"/>
                  </a:lnTo>
                  <a:lnTo>
                    <a:pt x="2748655" y="589269"/>
                  </a:lnTo>
                  <a:lnTo>
                    <a:pt x="2697114" y="593079"/>
                  </a:lnTo>
                  <a:lnTo>
                    <a:pt x="2644901" y="596645"/>
                  </a:lnTo>
                  <a:lnTo>
                    <a:pt x="2592080" y="599815"/>
                  </a:lnTo>
                  <a:lnTo>
                    <a:pt x="2538740" y="602620"/>
                  </a:lnTo>
                  <a:lnTo>
                    <a:pt x="2484881" y="605027"/>
                  </a:lnTo>
                  <a:lnTo>
                    <a:pt x="2430536" y="607192"/>
                  </a:lnTo>
                  <a:lnTo>
                    <a:pt x="2375915" y="608959"/>
                  </a:lnTo>
                  <a:lnTo>
                    <a:pt x="2320808" y="610361"/>
                  </a:lnTo>
                  <a:lnTo>
                    <a:pt x="2265425" y="611367"/>
                  </a:lnTo>
                  <a:lnTo>
                    <a:pt x="2209799" y="612007"/>
                  </a:lnTo>
                  <a:lnTo>
                    <a:pt x="2153930" y="612251"/>
                  </a:lnTo>
                  <a:lnTo>
                    <a:pt x="2097907" y="612251"/>
                  </a:lnTo>
                  <a:lnTo>
                    <a:pt x="2041794" y="611764"/>
                  </a:lnTo>
                  <a:lnTo>
                    <a:pt x="1985528" y="611002"/>
                  </a:lnTo>
                  <a:lnTo>
                    <a:pt x="1929383" y="609721"/>
                  </a:lnTo>
                  <a:lnTo>
                    <a:pt x="1873117" y="608075"/>
                  </a:lnTo>
                  <a:lnTo>
                    <a:pt x="1817126" y="606155"/>
                  </a:lnTo>
                  <a:lnTo>
                    <a:pt x="1761103" y="603747"/>
                  </a:lnTo>
                  <a:lnTo>
                    <a:pt x="1705355" y="600974"/>
                  </a:lnTo>
                  <a:lnTo>
                    <a:pt x="0" y="1119627"/>
                  </a:lnTo>
                  <a:close/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31079" y="2804605"/>
            <a:ext cx="6065743" cy="204989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243154">
              <a:spcBef>
                <a:spcPts val="84"/>
              </a:spcBef>
            </a:pPr>
            <a:r>
              <a:rPr sz="2471" b="1" spc="-35" dirty="0">
                <a:solidFill>
                  <a:srgbClr val="FFFFFF"/>
                </a:solidFill>
                <a:latin typeface="Calibri"/>
                <a:cs typeface="Calibri"/>
              </a:rPr>
              <a:t>Relative</a:t>
            </a:r>
            <a:r>
              <a:rPr sz="2471" b="1" spc="-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0" dirty="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endParaRPr sz="2471">
              <a:latin typeface="Calibri"/>
              <a:cs typeface="Calibri"/>
            </a:endParaRPr>
          </a:p>
          <a:p>
            <a:pPr>
              <a:spcBef>
                <a:spcPts val="13"/>
              </a:spcBef>
            </a:pPr>
            <a:endParaRPr sz="2206">
              <a:latin typeface="Calibri"/>
              <a:cs typeface="Calibri"/>
            </a:endParaRPr>
          </a:p>
          <a:p>
            <a:pPr marR="4483" algn="r">
              <a:lnSpc>
                <a:spcPts val="2899"/>
              </a:lnSpc>
              <a:spcBef>
                <a:spcPts val="4"/>
              </a:spcBef>
            </a:pP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Absolute</a:t>
            </a:r>
            <a:r>
              <a:rPr sz="2471" b="1" spc="-6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0" dirty="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endParaRPr sz="2471">
              <a:latin typeface="Calibri"/>
              <a:cs typeface="Calibri"/>
            </a:endParaRPr>
          </a:p>
          <a:p>
            <a:pPr marL="11206">
              <a:lnSpc>
                <a:spcPts val="3322"/>
              </a:lnSpc>
            </a:pPr>
            <a:r>
              <a:rPr sz="2824" dirty="0">
                <a:latin typeface="Arial MT"/>
                <a:cs typeface="Arial MT"/>
              </a:rPr>
              <a:t>#</a:t>
            </a:r>
            <a:r>
              <a:rPr sz="2824" spc="-256" dirty="0">
                <a:latin typeface="Times New Roman"/>
                <a:cs typeface="Times New Roman"/>
              </a:rPr>
              <a:t> </a:t>
            </a:r>
            <a:r>
              <a:rPr sz="2824" spc="-110" dirty="0">
                <a:latin typeface="Arial MT"/>
                <a:cs typeface="Arial MT"/>
              </a:rPr>
              <a:t>s</a:t>
            </a:r>
            <a:r>
              <a:rPr sz="2824" spc="-124" dirty="0">
                <a:latin typeface="Arial MT"/>
                <a:cs typeface="Arial MT"/>
              </a:rPr>
              <a:t>pe</a:t>
            </a:r>
            <a:r>
              <a:rPr sz="2824" spc="-110" dirty="0">
                <a:latin typeface="Arial MT"/>
                <a:cs typeface="Arial MT"/>
              </a:rPr>
              <a:t>c</a:t>
            </a:r>
            <a:r>
              <a:rPr sz="2824" spc="-124" dirty="0">
                <a:latin typeface="Arial MT"/>
                <a:cs typeface="Arial MT"/>
              </a:rPr>
              <a:t>i</a:t>
            </a:r>
            <a:r>
              <a:rPr sz="2824" spc="-119" dirty="0">
                <a:latin typeface="Arial MT"/>
                <a:cs typeface="Arial MT"/>
              </a:rPr>
              <a:t>f</a:t>
            </a:r>
            <a:r>
              <a:rPr sz="2824" spc="-110" dirty="0">
                <a:latin typeface="Arial MT"/>
                <a:cs typeface="Arial MT"/>
              </a:rPr>
              <a:t>y</a:t>
            </a:r>
            <a:r>
              <a:rPr sz="2824" spc="-124" dirty="0">
                <a:latin typeface="Arial MT"/>
                <a:cs typeface="Arial MT"/>
              </a:rPr>
              <a:t>in</a:t>
            </a:r>
            <a:r>
              <a:rPr sz="2824" dirty="0">
                <a:latin typeface="Arial MT"/>
                <a:cs typeface="Arial MT"/>
              </a:rPr>
              <a:t>g</a:t>
            </a:r>
            <a:r>
              <a:rPr sz="2824" spc="-163" dirty="0">
                <a:latin typeface="Times New Roman"/>
                <a:cs typeface="Times New Roman"/>
              </a:rPr>
              <a:t> </a:t>
            </a:r>
            <a:r>
              <a:rPr sz="2824" dirty="0">
                <a:latin typeface="Arial MT"/>
                <a:cs typeface="Arial MT"/>
              </a:rPr>
              <a:t>fu</a:t>
            </a:r>
            <a:r>
              <a:rPr sz="2824" spc="-13" dirty="0">
                <a:latin typeface="Arial MT"/>
                <a:cs typeface="Arial MT"/>
              </a:rPr>
              <a:t>l</a:t>
            </a:r>
            <a:r>
              <a:rPr sz="2824" dirty="0">
                <a:latin typeface="Arial MT"/>
                <a:cs typeface="Arial MT"/>
              </a:rPr>
              <a:t>l</a:t>
            </a:r>
            <a:r>
              <a:rPr sz="2824" spc="-66" dirty="0">
                <a:latin typeface="Times New Roman"/>
                <a:cs typeface="Times New Roman"/>
              </a:rPr>
              <a:t> </a:t>
            </a:r>
            <a:r>
              <a:rPr sz="2824" spc="-71" dirty="0">
                <a:latin typeface="Arial MT"/>
                <a:cs typeface="Arial MT"/>
              </a:rPr>
              <a:t>pa</a:t>
            </a:r>
            <a:r>
              <a:rPr sz="2824" spc="-66" dirty="0">
                <a:latin typeface="Arial MT"/>
                <a:cs typeface="Arial MT"/>
              </a:rPr>
              <a:t>t</a:t>
            </a:r>
            <a:r>
              <a:rPr sz="2824" dirty="0">
                <a:latin typeface="Arial MT"/>
                <a:cs typeface="Arial MT"/>
              </a:rPr>
              <a:t>h</a:t>
            </a:r>
            <a:endParaRPr sz="2824">
              <a:latin typeface="Arial MT"/>
              <a:cs typeface="Arial MT"/>
            </a:endParaRPr>
          </a:p>
          <a:p>
            <a:pPr marL="11206">
              <a:spcBef>
                <a:spcPts val="706"/>
              </a:spcBef>
            </a:pPr>
            <a:r>
              <a:rPr sz="2824" spc="-243" dirty="0">
                <a:latin typeface="Arial MT"/>
                <a:cs typeface="Arial MT"/>
              </a:rPr>
              <a:t>&gt;&gt;</a:t>
            </a:r>
            <a:r>
              <a:rPr sz="2824" dirty="0">
                <a:latin typeface="Arial MT"/>
                <a:cs typeface="Arial MT"/>
              </a:rPr>
              <a:t>&gt;</a:t>
            </a:r>
            <a:r>
              <a:rPr sz="2824" spc="-424" dirty="0">
                <a:latin typeface="Times New Roman"/>
                <a:cs typeface="Times New Roman"/>
              </a:rPr>
              <a:t> </a:t>
            </a:r>
            <a:r>
              <a:rPr sz="2824" dirty="0">
                <a:latin typeface="Arial MT"/>
                <a:cs typeface="Arial MT"/>
              </a:rPr>
              <a:t>f</a:t>
            </a:r>
            <a:r>
              <a:rPr sz="2824" spc="221" dirty="0">
                <a:latin typeface="Times New Roman"/>
                <a:cs typeface="Times New Roman"/>
              </a:rPr>
              <a:t> </a:t>
            </a:r>
            <a:r>
              <a:rPr sz="2824" dirty="0">
                <a:latin typeface="Arial MT"/>
                <a:cs typeface="Arial MT"/>
              </a:rPr>
              <a:t>=</a:t>
            </a:r>
            <a:r>
              <a:rPr sz="2824" spc="-410" dirty="0">
                <a:latin typeface="Times New Roman"/>
                <a:cs typeface="Times New Roman"/>
              </a:rPr>
              <a:t> </a:t>
            </a:r>
            <a:r>
              <a:rPr sz="2824" spc="-115" dirty="0">
                <a:latin typeface="Arial MT"/>
                <a:cs typeface="Arial MT"/>
              </a:rPr>
              <a:t>open</a:t>
            </a:r>
            <a:r>
              <a:rPr sz="2824" spc="-106" dirty="0">
                <a:latin typeface="Arial MT"/>
                <a:cs typeface="Arial MT"/>
              </a:rPr>
              <a:t>(</a:t>
            </a:r>
            <a:r>
              <a:rPr sz="2824" spc="-115" dirty="0">
                <a:latin typeface="Arial MT"/>
                <a:cs typeface="Arial MT"/>
              </a:rPr>
              <a:t>"C</a:t>
            </a:r>
            <a:r>
              <a:rPr sz="2824" spc="-110" dirty="0">
                <a:latin typeface="Arial MT"/>
                <a:cs typeface="Arial MT"/>
              </a:rPr>
              <a:t>:</a:t>
            </a:r>
            <a:r>
              <a:rPr sz="2824" spc="-119" dirty="0">
                <a:latin typeface="Arial MT"/>
                <a:cs typeface="Arial MT"/>
              </a:rPr>
              <a:t>/</a:t>
            </a:r>
            <a:r>
              <a:rPr sz="2824" spc="-110" dirty="0">
                <a:latin typeface="Arial MT"/>
                <a:cs typeface="Arial MT"/>
              </a:rPr>
              <a:t>Pyt</a:t>
            </a:r>
            <a:r>
              <a:rPr sz="2824" spc="-124" dirty="0">
                <a:latin typeface="Arial MT"/>
                <a:cs typeface="Arial MT"/>
              </a:rPr>
              <a:t>h</a:t>
            </a:r>
            <a:r>
              <a:rPr sz="2824" spc="-115" dirty="0">
                <a:latin typeface="Arial MT"/>
                <a:cs typeface="Arial MT"/>
              </a:rPr>
              <a:t>o</a:t>
            </a:r>
            <a:r>
              <a:rPr sz="2824" spc="-124" dirty="0">
                <a:latin typeface="Arial MT"/>
                <a:cs typeface="Arial MT"/>
              </a:rPr>
              <a:t>n</a:t>
            </a:r>
            <a:r>
              <a:rPr sz="2824" spc="-115" dirty="0">
                <a:latin typeface="Arial MT"/>
                <a:cs typeface="Arial MT"/>
              </a:rPr>
              <a:t>3</a:t>
            </a:r>
            <a:r>
              <a:rPr sz="2824" spc="-119" dirty="0">
                <a:latin typeface="Arial MT"/>
                <a:cs typeface="Arial MT"/>
              </a:rPr>
              <a:t>/</a:t>
            </a:r>
            <a:r>
              <a:rPr sz="2824" spc="-115" dirty="0">
                <a:latin typeface="Arial MT"/>
                <a:cs typeface="Arial MT"/>
              </a:rPr>
              <a:t>R</a:t>
            </a:r>
            <a:r>
              <a:rPr sz="2824" spc="-110" dirty="0">
                <a:latin typeface="Arial MT"/>
                <a:cs typeface="Arial MT"/>
              </a:rPr>
              <a:t>EA</a:t>
            </a:r>
            <a:r>
              <a:rPr sz="2824" spc="-115" dirty="0">
                <a:latin typeface="Arial MT"/>
                <a:cs typeface="Arial MT"/>
              </a:rPr>
              <a:t>D</a:t>
            </a:r>
            <a:r>
              <a:rPr sz="2824" spc="-110" dirty="0">
                <a:latin typeface="Arial MT"/>
                <a:cs typeface="Arial MT"/>
              </a:rPr>
              <a:t>M</a:t>
            </a:r>
            <a:r>
              <a:rPr sz="2824" spc="-119" dirty="0">
                <a:latin typeface="Arial MT"/>
                <a:cs typeface="Arial MT"/>
              </a:rPr>
              <a:t>E</a:t>
            </a:r>
            <a:r>
              <a:rPr sz="2824" spc="-110" dirty="0">
                <a:latin typeface="Arial MT"/>
                <a:cs typeface="Arial MT"/>
              </a:rPr>
              <a:t>.</a:t>
            </a:r>
            <a:r>
              <a:rPr sz="2824" spc="-119" dirty="0">
                <a:latin typeface="Arial MT"/>
                <a:cs typeface="Arial MT"/>
              </a:rPr>
              <a:t>t</a:t>
            </a:r>
            <a:r>
              <a:rPr sz="2824" spc="-110" dirty="0">
                <a:latin typeface="Arial MT"/>
                <a:cs typeface="Arial MT"/>
              </a:rPr>
              <a:t>xt</a:t>
            </a:r>
            <a:r>
              <a:rPr sz="2824" spc="-115" dirty="0">
                <a:latin typeface="Arial MT"/>
                <a:cs typeface="Arial MT"/>
              </a:rPr>
              <a:t>"</a:t>
            </a:r>
            <a:r>
              <a:rPr sz="2824" dirty="0">
                <a:latin typeface="Arial MT"/>
                <a:cs typeface="Arial MT"/>
              </a:rPr>
              <a:t>)</a:t>
            </a:r>
            <a:endParaRPr sz="2824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782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987" y="378453"/>
            <a:ext cx="4016749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9" dirty="0">
                <a:latin typeface="Calibri"/>
                <a:cs typeface="Calibri"/>
              </a:rPr>
              <a:t>Step</a:t>
            </a:r>
            <a:r>
              <a:rPr sz="3883" b="1" spc="-66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2.</a:t>
            </a:r>
            <a:r>
              <a:rPr sz="3883" b="1" spc="-13" dirty="0">
                <a:latin typeface="Calibri"/>
                <a:cs typeface="Calibri"/>
              </a:rPr>
              <a:t> </a:t>
            </a:r>
            <a:r>
              <a:rPr sz="3177" b="1" spc="-13" dirty="0">
                <a:latin typeface="Calibri"/>
                <a:cs typeface="Calibri"/>
              </a:rPr>
              <a:t>Writing</a:t>
            </a:r>
            <a:r>
              <a:rPr sz="3177" b="1" spc="-62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in</a:t>
            </a:r>
            <a:r>
              <a:rPr sz="3177" b="1" spc="-75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Files</a:t>
            </a:r>
            <a:endParaRPr sz="317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81" y="1296660"/>
            <a:ext cx="7382195" cy="2241697"/>
          </a:xfrm>
          <a:prstGeom prst="rect">
            <a:avLst/>
          </a:prstGeom>
        </p:spPr>
        <p:txBody>
          <a:bodyPr vert="horz" wrap="square" lIns="0" tIns="111499" rIns="0" bIns="0" rtlCol="0">
            <a:spAutoFit/>
          </a:bodyPr>
          <a:lstStyle/>
          <a:p>
            <a:pPr marL="11206">
              <a:spcBef>
                <a:spcPts val="878"/>
              </a:spcBef>
            </a:pPr>
            <a:r>
              <a:rPr sz="2824" b="1" spc="-13" dirty="0">
                <a:latin typeface="Calibri"/>
                <a:cs typeface="Calibri"/>
              </a:rPr>
              <a:t>write()</a:t>
            </a:r>
            <a:endParaRPr sz="2824" dirty="0">
              <a:latin typeface="Calibri"/>
              <a:cs typeface="Calibri"/>
            </a:endParaRPr>
          </a:p>
          <a:p>
            <a:pPr marL="313781" indent="-302575">
              <a:spcBef>
                <a:spcPts val="587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110" dirty="0">
                <a:latin typeface="Arial MT"/>
                <a:cs typeface="Arial MT"/>
              </a:rPr>
              <a:t>The</a:t>
            </a:r>
            <a:r>
              <a:rPr sz="2118" spc="-300" dirty="0">
                <a:latin typeface="Arial MT"/>
                <a:cs typeface="Arial MT"/>
              </a:rPr>
              <a:t> </a:t>
            </a:r>
            <a:r>
              <a:rPr sz="2118" b="1" spc="-18" dirty="0">
                <a:latin typeface="Calibri"/>
                <a:cs typeface="Calibri"/>
              </a:rPr>
              <a:t>write()</a:t>
            </a:r>
            <a:r>
              <a:rPr sz="2118" b="1" spc="-4" dirty="0">
                <a:latin typeface="Calibri"/>
                <a:cs typeface="Calibri"/>
              </a:rPr>
              <a:t> </a:t>
            </a:r>
            <a:r>
              <a:rPr sz="2118" spc="-49" dirty="0">
                <a:latin typeface="Arial MT"/>
                <a:cs typeface="Arial MT"/>
              </a:rPr>
              <a:t>method</a:t>
            </a:r>
            <a:r>
              <a:rPr sz="2118" spc="-79" dirty="0">
                <a:latin typeface="Arial MT"/>
                <a:cs typeface="Arial MT"/>
              </a:rPr>
              <a:t> </a:t>
            </a:r>
            <a:r>
              <a:rPr sz="2118" spc="-40" dirty="0">
                <a:latin typeface="Arial MT"/>
                <a:cs typeface="Arial MT"/>
              </a:rPr>
              <a:t>writes</a:t>
            </a:r>
            <a:r>
              <a:rPr sz="2118" spc="-57" dirty="0">
                <a:latin typeface="Arial MT"/>
                <a:cs typeface="Arial MT"/>
              </a:rPr>
              <a:t> </a:t>
            </a:r>
            <a:r>
              <a:rPr sz="2118" spc="-88" dirty="0">
                <a:latin typeface="Arial MT"/>
                <a:cs typeface="Arial MT"/>
              </a:rPr>
              <a:t>any</a:t>
            </a:r>
            <a:r>
              <a:rPr sz="2118" spc="-238" dirty="0">
                <a:latin typeface="Arial MT"/>
                <a:cs typeface="Arial MT"/>
              </a:rPr>
              <a:t> </a:t>
            </a:r>
            <a:r>
              <a:rPr sz="2118" spc="-49" dirty="0">
                <a:latin typeface="Arial MT"/>
                <a:cs typeface="Arial MT"/>
              </a:rPr>
              <a:t>string</a:t>
            </a:r>
            <a:r>
              <a:rPr sz="2118" spc="-137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to</a:t>
            </a:r>
            <a:r>
              <a:rPr sz="2118" spc="26" dirty="0">
                <a:latin typeface="Arial MT"/>
                <a:cs typeface="Arial MT"/>
              </a:rPr>
              <a:t> </a:t>
            </a:r>
            <a:r>
              <a:rPr sz="2118" spc="-62" dirty="0">
                <a:latin typeface="Arial MT"/>
                <a:cs typeface="Arial MT"/>
              </a:rPr>
              <a:t>an</a:t>
            </a:r>
            <a:r>
              <a:rPr sz="2118" spc="-234" dirty="0">
                <a:latin typeface="Arial MT"/>
                <a:cs typeface="Arial MT"/>
              </a:rPr>
              <a:t> </a:t>
            </a:r>
            <a:r>
              <a:rPr sz="2118" spc="-31" dirty="0">
                <a:latin typeface="Arial MT"/>
                <a:cs typeface="Arial MT"/>
              </a:rPr>
              <a:t>open</a:t>
            </a:r>
            <a:r>
              <a:rPr lang="en-US" sz="2118" spc="-31" dirty="0">
                <a:latin typeface="Arial MT"/>
                <a:cs typeface="Arial MT"/>
              </a:rPr>
              <a:t> </a:t>
            </a:r>
            <a:r>
              <a:rPr sz="2118" spc="-31" dirty="0">
                <a:latin typeface="Arial MT"/>
                <a:cs typeface="Arial MT"/>
              </a:rPr>
              <a:t>file.</a:t>
            </a:r>
            <a:endParaRPr sz="2118" dirty="0">
              <a:latin typeface="Arial MT"/>
              <a:cs typeface="Arial MT"/>
            </a:endParaRPr>
          </a:p>
          <a:p>
            <a:pPr marL="313781" indent="-302575">
              <a:spcBef>
                <a:spcPts val="596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53" dirty="0">
                <a:latin typeface="Arial MT"/>
                <a:cs typeface="Arial MT"/>
              </a:rPr>
              <a:t>r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49" dirty="0">
                <a:latin typeface="Arial MT"/>
                <a:cs typeface="Arial MT"/>
              </a:rPr>
              <a:t>t</a:t>
            </a:r>
            <a:r>
              <a:rPr sz="2118" spc="-57" dirty="0">
                <a:latin typeface="Arial MT"/>
                <a:cs typeface="Arial MT"/>
              </a:rPr>
              <a:t>u</a:t>
            </a:r>
            <a:r>
              <a:rPr sz="2118" spc="-53" dirty="0">
                <a:latin typeface="Arial MT"/>
                <a:cs typeface="Arial MT"/>
              </a:rPr>
              <a:t>r</a:t>
            </a:r>
            <a:r>
              <a:rPr sz="2118" spc="-57" dirty="0">
                <a:latin typeface="Arial MT"/>
                <a:cs typeface="Arial MT"/>
              </a:rPr>
              <a:t>n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35" dirty="0">
                <a:latin typeface="Arial MT"/>
                <a:cs typeface="Arial MT"/>
              </a:rPr>
              <a:t>h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66" dirty="0">
                <a:latin typeface="Arial MT"/>
                <a:cs typeface="Arial MT"/>
              </a:rPr>
              <a:t>nu</a:t>
            </a:r>
            <a:r>
              <a:rPr sz="2118" spc="-57" dirty="0">
                <a:latin typeface="Arial MT"/>
                <a:cs typeface="Arial MT"/>
              </a:rPr>
              <a:t>m</a:t>
            </a:r>
            <a:r>
              <a:rPr sz="2118" spc="-66" dirty="0">
                <a:latin typeface="Arial MT"/>
                <a:cs typeface="Arial MT"/>
              </a:rPr>
              <a:t>be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326" dirty="0">
                <a:latin typeface="Times New Roman"/>
                <a:cs typeface="Times New Roman"/>
              </a:rPr>
              <a:t> </a:t>
            </a:r>
            <a:r>
              <a:rPr sz="2118" spc="-97" dirty="0">
                <a:latin typeface="Arial MT"/>
                <a:cs typeface="Arial MT"/>
              </a:rPr>
              <a:t>c</a:t>
            </a:r>
            <a:r>
              <a:rPr sz="2118" spc="-101" dirty="0">
                <a:latin typeface="Arial MT"/>
                <a:cs typeface="Arial MT"/>
              </a:rPr>
              <a:t>ha</a:t>
            </a:r>
            <a:r>
              <a:rPr sz="2118" spc="-93" dirty="0">
                <a:latin typeface="Arial MT"/>
                <a:cs typeface="Arial MT"/>
              </a:rPr>
              <a:t>r</a:t>
            </a:r>
            <a:r>
              <a:rPr sz="2118" spc="-101" dirty="0">
                <a:latin typeface="Arial MT"/>
                <a:cs typeface="Arial MT"/>
              </a:rPr>
              <a:t>a</a:t>
            </a:r>
            <a:r>
              <a:rPr sz="2118" spc="-97" dirty="0">
                <a:latin typeface="Arial MT"/>
                <a:cs typeface="Arial MT"/>
              </a:rPr>
              <a:t>c</a:t>
            </a:r>
            <a:r>
              <a:rPr sz="2118" spc="-101" dirty="0">
                <a:latin typeface="Arial MT"/>
                <a:cs typeface="Arial MT"/>
              </a:rPr>
              <a:t>te</a:t>
            </a:r>
            <a:r>
              <a:rPr sz="2118" spc="-93" dirty="0">
                <a:latin typeface="Arial MT"/>
                <a:cs typeface="Arial MT"/>
              </a:rPr>
              <a:t>r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180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 MT"/>
                <a:cs typeface="Arial MT"/>
              </a:rPr>
              <a:t>written.</a:t>
            </a:r>
            <a:endParaRPr sz="2118" dirty="0">
              <a:latin typeface="Arial MT"/>
              <a:cs typeface="Arial MT"/>
            </a:endParaRPr>
          </a:p>
          <a:p>
            <a:pPr marL="11206">
              <a:spcBef>
                <a:spcPts val="529"/>
              </a:spcBef>
            </a:pPr>
            <a:r>
              <a:rPr sz="2118" spc="-128" dirty="0">
                <a:latin typeface="Arial MT"/>
                <a:cs typeface="Arial MT"/>
              </a:rPr>
              <a:t>Syntax</a:t>
            </a:r>
            <a:endParaRPr sz="2118" dirty="0">
              <a:latin typeface="Arial MT"/>
              <a:cs typeface="Arial MT"/>
            </a:endParaRPr>
          </a:p>
          <a:p>
            <a:pPr marL="818073">
              <a:spcBef>
                <a:spcPts val="512"/>
              </a:spcBef>
            </a:pPr>
            <a:r>
              <a:rPr sz="2824" spc="-57" dirty="0">
                <a:latin typeface="Arial MT"/>
                <a:cs typeface="Arial MT"/>
              </a:rPr>
              <a:t>fileObj</a:t>
            </a:r>
            <a:r>
              <a:rPr sz="2824" b="1" spc="-57" dirty="0">
                <a:latin typeface="Calibri"/>
                <a:cs typeface="Calibri"/>
              </a:rPr>
              <a:t>.write(</a:t>
            </a:r>
            <a:r>
              <a:rPr sz="2824" spc="-57" dirty="0">
                <a:latin typeface="Arial MT"/>
                <a:cs typeface="Arial MT"/>
              </a:rPr>
              <a:t>string</a:t>
            </a:r>
            <a:r>
              <a:rPr sz="2824" b="1" spc="-57" dirty="0">
                <a:latin typeface="Calibri"/>
                <a:cs typeface="Calibri"/>
              </a:rPr>
              <a:t>)</a:t>
            </a:r>
            <a:endParaRPr sz="2824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69260" y="3677995"/>
            <a:ext cx="3237940" cy="1791821"/>
            <a:chOff x="2845561" y="4168394"/>
            <a:chExt cx="3669665" cy="2030730"/>
          </a:xfrm>
        </p:grpSpPr>
        <p:sp>
          <p:nvSpPr>
            <p:cNvPr id="5" name="object 5"/>
            <p:cNvSpPr/>
            <p:nvPr/>
          </p:nvSpPr>
          <p:spPr>
            <a:xfrm>
              <a:off x="2857500" y="4180331"/>
              <a:ext cx="3643629" cy="2005330"/>
            </a:xfrm>
            <a:custGeom>
              <a:avLst/>
              <a:gdLst/>
              <a:ahLst/>
              <a:cxnLst/>
              <a:rect l="l" t="t" r="r" b="b"/>
              <a:pathLst>
                <a:path w="3643629" h="2005329">
                  <a:moveTo>
                    <a:pt x="3643630" y="660412"/>
                  </a:moveTo>
                  <a:lnTo>
                    <a:pt x="3639312" y="612140"/>
                  </a:lnTo>
                  <a:lnTo>
                    <a:pt x="3626866" y="566547"/>
                  </a:lnTo>
                  <a:lnTo>
                    <a:pt x="3606939" y="524624"/>
                  </a:lnTo>
                  <a:lnTo>
                    <a:pt x="3580384" y="487172"/>
                  </a:lnTo>
                  <a:lnTo>
                    <a:pt x="3547986" y="454799"/>
                  </a:lnTo>
                  <a:lnTo>
                    <a:pt x="3510407" y="428244"/>
                  </a:lnTo>
                  <a:lnTo>
                    <a:pt x="3468624" y="408317"/>
                  </a:lnTo>
                  <a:lnTo>
                    <a:pt x="3423018" y="395732"/>
                  </a:lnTo>
                  <a:lnTo>
                    <a:pt x="3374771" y="391426"/>
                  </a:lnTo>
                  <a:lnTo>
                    <a:pt x="1518145" y="391426"/>
                  </a:lnTo>
                  <a:lnTo>
                    <a:pt x="1280795" y="0"/>
                  </a:lnTo>
                  <a:lnTo>
                    <a:pt x="607187" y="391426"/>
                  </a:lnTo>
                  <a:lnTo>
                    <a:pt x="268732" y="391426"/>
                  </a:lnTo>
                  <a:lnTo>
                    <a:pt x="220459" y="395732"/>
                  </a:lnTo>
                  <a:lnTo>
                    <a:pt x="175006" y="408317"/>
                  </a:lnTo>
                  <a:lnTo>
                    <a:pt x="133096" y="428244"/>
                  </a:lnTo>
                  <a:lnTo>
                    <a:pt x="95631" y="454799"/>
                  </a:lnTo>
                  <a:lnTo>
                    <a:pt x="63246" y="487172"/>
                  </a:lnTo>
                  <a:lnTo>
                    <a:pt x="36703" y="524624"/>
                  </a:lnTo>
                  <a:lnTo>
                    <a:pt x="16764" y="566547"/>
                  </a:lnTo>
                  <a:lnTo>
                    <a:pt x="4318" y="612140"/>
                  </a:lnTo>
                  <a:lnTo>
                    <a:pt x="0" y="660412"/>
                  </a:lnTo>
                  <a:lnTo>
                    <a:pt x="0" y="1736090"/>
                  </a:lnTo>
                  <a:lnTo>
                    <a:pt x="4318" y="1784362"/>
                  </a:lnTo>
                  <a:lnTo>
                    <a:pt x="16764" y="1829816"/>
                  </a:lnTo>
                  <a:lnTo>
                    <a:pt x="36703" y="1871726"/>
                  </a:lnTo>
                  <a:lnTo>
                    <a:pt x="63246" y="1909330"/>
                  </a:lnTo>
                  <a:lnTo>
                    <a:pt x="95631" y="1941715"/>
                  </a:lnTo>
                  <a:lnTo>
                    <a:pt x="133096" y="1968246"/>
                  </a:lnTo>
                  <a:lnTo>
                    <a:pt x="175006" y="1988197"/>
                  </a:lnTo>
                  <a:lnTo>
                    <a:pt x="220459" y="2000631"/>
                  </a:lnTo>
                  <a:lnTo>
                    <a:pt x="268732" y="2004961"/>
                  </a:lnTo>
                  <a:lnTo>
                    <a:pt x="3374771" y="2004961"/>
                  </a:lnTo>
                  <a:lnTo>
                    <a:pt x="3423018" y="2000631"/>
                  </a:lnTo>
                  <a:lnTo>
                    <a:pt x="3468624" y="1988197"/>
                  </a:lnTo>
                  <a:lnTo>
                    <a:pt x="3510407" y="1968246"/>
                  </a:lnTo>
                  <a:lnTo>
                    <a:pt x="3547986" y="1941715"/>
                  </a:lnTo>
                  <a:lnTo>
                    <a:pt x="3580384" y="1909330"/>
                  </a:lnTo>
                  <a:lnTo>
                    <a:pt x="3606939" y="1871726"/>
                  </a:lnTo>
                  <a:lnTo>
                    <a:pt x="3626866" y="1829816"/>
                  </a:lnTo>
                  <a:lnTo>
                    <a:pt x="3639312" y="1784362"/>
                  </a:lnTo>
                  <a:lnTo>
                    <a:pt x="3643630" y="1736090"/>
                  </a:lnTo>
                  <a:lnTo>
                    <a:pt x="3643630" y="660412"/>
                  </a:lnTo>
                  <a:close/>
                </a:path>
              </a:pathLst>
            </a:custGeom>
            <a:solidFill>
              <a:srgbClr val="4F80B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858261" y="4181094"/>
              <a:ext cx="3644265" cy="2005330"/>
            </a:xfrm>
            <a:custGeom>
              <a:avLst/>
              <a:gdLst/>
              <a:ahLst/>
              <a:cxnLst/>
              <a:rect l="l" t="t" r="r" b="b"/>
              <a:pathLst>
                <a:path w="3644265" h="2005329">
                  <a:moveTo>
                    <a:pt x="0" y="660404"/>
                  </a:moveTo>
                  <a:lnTo>
                    <a:pt x="4322" y="612135"/>
                  </a:lnTo>
                  <a:lnTo>
                    <a:pt x="16763" y="566546"/>
                  </a:lnTo>
                  <a:lnTo>
                    <a:pt x="36707" y="524621"/>
                  </a:lnTo>
                  <a:lnTo>
                    <a:pt x="63245" y="487161"/>
                  </a:lnTo>
                  <a:lnTo>
                    <a:pt x="95630" y="454792"/>
                  </a:lnTo>
                  <a:lnTo>
                    <a:pt x="133100" y="428243"/>
                  </a:lnTo>
                  <a:lnTo>
                    <a:pt x="175010" y="408310"/>
                  </a:lnTo>
                  <a:lnTo>
                    <a:pt x="220461" y="395721"/>
                  </a:lnTo>
                  <a:lnTo>
                    <a:pt x="268742" y="391424"/>
                  </a:lnTo>
                  <a:lnTo>
                    <a:pt x="607192" y="391424"/>
                  </a:lnTo>
                  <a:lnTo>
                    <a:pt x="1280800" y="0"/>
                  </a:lnTo>
                  <a:lnTo>
                    <a:pt x="1518147" y="391424"/>
                  </a:lnTo>
                  <a:lnTo>
                    <a:pt x="3374776" y="391424"/>
                  </a:lnTo>
                  <a:lnTo>
                    <a:pt x="3423025" y="395721"/>
                  </a:lnTo>
                  <a:lnTo>
                    <a:pt x="3468623" y="408310"/>
                  </a:lnTo>
                  <a:lnTo>
                    <a:pt x="3510412" y="428243"/>
                  </a:lnTo>
                  <a:lnTo>
                    <a:pt x="3547993" y="454792"/>
                  </a:lnTo>
                  <a:lnTo>
                    <a:pt x="3580394" y="487161"/>
                  </a:lnTo>
                  <a:lnTo>
                    <a:pt x="3606942" y="524621"/>
                  </a:lnTo>
                  <a:lnTo>
                    <a:pt x="3626876" y="566546"/>
                  </a:lnTo>
                  <a:lnTo>
                    <a:pt x="3639311" y="612135"/>
                  </a:lnTo>
                  <a:lnTo>
                    <a:pt x="3643640" y="660404"/>
                  </a:lnTo>
                  <a:lnTo>
                    <a:pt x="3643640" y="1063751"/>
                  </a:lnTo>
                  <a:lnTo>
                    <a:pt x="3643640" y="1736085"/>
                  </a:lnTo>
                  <a:lnTo>
                    <a:pt x="3639311" y="1784354"/>
                  </a:lnTo>
                  <a:lnTo>
                    <a:pt x="3626876" y="1829811"/>
                  </a:lnTo>
                  <a:lnTo>
                    <a:pt x="3606942" y="1871721"/>
                  </a:lnTo>
                  <a:lnTo>
                    <a:pt x="3580394" y="1909322"/>
                  </a:lnTo>
                  <a:lnTo>
                    <a:pt x="3547993" y="1941707"/>
                  </a:lnTo>
                  <a:lnTo>
                    <a:pt x="3510412" y="1968245"/>
                  </a:lnTo>
                  <a:lnTo>
                    <a:pt x="3468623" y="1988189"/>
                  </a:lnTo>
                  <a:lnTo>
                    <a:pt x="3423025" y="2000630"/>
                  </a:lnTo>
                  <a:lnTo>
                    <a:pt x="3374776" y="2004953"/>
                  </a:lnTo>
                  <a:lnTo>
                    <a:pt x="1518147" y="2004953"/>
                  </a:lnTo>
                  <a:lnTo>
                    <a:pt x="607192" y="2004953"/>
                  </a:lnTo>
                  <a:lnTo>
                    <a:pt x="268742" y="2004953"/>
                  </a:lnTo>
                  <a:lnTo>
                    <a:pt x="220461" y="2000630"/>
                  </a:lnTo>
                  <a:lnTo>
                    <a:pt x="175010" y="1988189"/>
                  </a:lnTo>
                  <a:lnTo>
                    <a:pt x="133100" y="1968245"/>
                  </a:lnTo>
                  <a:lnTo>
                    <a:pt x="95630" y="1941707"/>
                  </a:lnTo>
                  <a:lnTo>
                    <a:pt x="63245" y="1909322"/>
                  </a:lnTo>
                  <a:lnTo>
                    <a:pt x="36707" y="1871721"/>
                  </a:lnTo>
                  <a:lnTo>
                    <a:pt x="16763" y="1829811"/>
                  </a:lnTo>
                  <a:lnTo>
                    <a:pt x="4322" y="1784354"/>
                  </a:lnTo>
                  <a:lnTo>
                    <a:pt x="0" y="1736085"/>
                  </a:lnTo>
                  <a:lnTo>
                    <a:pt x="0" y="1063751"/>
                  </a:lnTo>
                  <a:lnTo>
                    <a:pt x="0" y="660404"/>
                  </a:lnTo>
                  <a:close/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94234" y="4318476"/>
            <a:ext cx="2566707" cy="7712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28016">
              <a:spcBef>
                <a:spcPts val="84"/>
              </a:spcBef>
            </a:pPr>
            <a:r>
              <a:rPr sz="2471" b="1" spc="-18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written </a:t>
            </a:r>
            <a:r>
              <a:rPr sz="2471" b="1" spc="-5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31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71" b="1" spc="-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71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opened</a:t>
            </a:r>
            <a:r>
              <a:rPr sz="2471" b="1" spc="-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13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47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5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0153" y="397279"/>
            <a:ext cx="1368799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31" dirty="0"/>
              <a:t>write()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131079" y="1378232"/>
            <a:ext cx="8718629" cy="2254200"/>
          </a:xfrm>
          <a:prstGeom prst="rect">
            <a:avLst/>
          </a:prstGeom>
        </p:spPr>
        <p:txBody>
          <a:bodyPr vert="horz" wrap="square" lIns="0" tIns="44824" rIns="0" bIns="0" rtlCol="0">
            <a:spAutoFit/>
          </a:bodyPr>
          <a:lstStyle/>
          <a:p>
            <a:pPr marL="11206">
              <a:spcBef>
                <a:spcPts val="353"/>
              </a:spcBef>
            </a:pPr>
            <a:r>
              <a:rPr sz="2471" spc="-75" dirty="0">
                <a:latin typeface="Arial MT"/>
                <a:cs typeface="Arial MT"/>
              </a:rPr>
              <a:t>&gt;&gt;&gt;a=open("abc.txt","w")</a:t>
            </a:r>
            <a:endParaRPr sz="2471" dirty="0">
              <a:latin typeface="Arial MT"/>
              <a:cs typeface="Arial MT"/>
            </a:endParaRPr>
          </a:p>
          <a:p>
            <a:pPr marL="11206">
              <a:spcBef>
                <a:spcPts val="269"/>
              </a:spcBef>
            </a:pPr>
            <a:r>
              <a:rPr sz="2471" spc="-93" dirty="0">
                <a:latin typeface="Arial MT"/>
                <a:cs typeface="Arial MT"/>
              </a:rPr>
              <a:t>&gt;&gt;&gt;</a:t>
            </a:r>
            <a:r>
              <a:rPr sz="2471" spc="-84" dirty="0">
                <a:latin typeface="Arial MT"/>
                <a:cs typeface="Arial MT"/>
              </a:rPr>
              <a:t>a</a:t>
            </a:r>
            <a:r>
              <a:rPr sz="2471" spc="-88" dirty="0">
                <a:latin typeface="Arial MT"/>
                <a:cs typeface="Arial MT"/>
              </a:rPr>
              <a:t>.</a:t>
            </a:r>
            <a:r>
              <a:rPr sz="2471" spc="-93" dirty="0">
                <a:latin typeface="Arial MT"/>
                <a:cs typeface="Arial MT"/>
              </a:rPr>
              <a:t>w</a:t>
            </a:r>
            <a:r>
              <a:rPr sz="2471" spc="-88" dirty="0">
                <a:latin typeface="Arial MT"/>
                <a:cs typeface="Arial MT"/>
              </a:rPr>
              <a:t>rit</a:t>
            </a:r>
            <a:r>
              <a:rPr sz="2471" spc="-84" dirty="0">
                <a:latin typeface="Arial MT"/>
                <a:cs typeface="Arial MT"/>
              </a:rPr>
              <a:t>e</a:t>
            </a:r>
            <a:r>
              <a:rPr sz="2471" spc="-88" dirty="0">
                <a:latin typeface="Arial MT"/>
                <a:cs typeface="Arial MT"/>
              </a:rPr>
              <a:t>(</a:t>
            </a:r>
            <a:r>
              <a:rPr sz="2471" b="1" spc="-93" dirty="0">
                <a:latin typeface="Calibri"/>
                <a:cs typeface="Calibri"/>
              </a:rPr>
              <a:t>"""</a:t>
            </a:r>
            <a:r>
              <a:rPr sz="2471" spc="-93" dirty="0">
                <a:latin typeface="Arial MT"/>
                <a:cs typeface="Arial MT"/>
              </a:rPr>
              <a:t>H</a:t>
            </a:r>
            <a:r>
              <a:rPr sz="2471" spc="-4" dirty="0">
                <a:latin typeface="Arial MT"/>
                <a:cs typeface="Arial MT"/>
              </a:rPr>
              <a:t>i</a:t>
            </a:r>
            <a:r>
              <a:rPr sz="2471" spc="-57" dirty="0">
                <a:latin typeface="Times New Roman"/>
                <a:cs typeface="Times New Roman"/>
              </a:rPr>
              <a:t> </a:t>
            </a:r>
            <a:r>
              <a:rPr sz="2471" spc="-88" dirty="0">
                <a:latin typeface="Arial MT"/>
                <a:cs typeface="Arial MT"/>
              </a:rPr>
              <a:t>\</a:t>
            </a:r>
            <a:r>
              <a:rPr sz="2471" spc="-84" dirty="0">
                <a:latin typeface="Arial MT"/>
                <a:cs typeface="Arial MT"/>
              </a:rPr>
              <a:t>n</a:t>
            </a:r>
            <a:r>
              <a:rPr sz="2471" spc="-132" dirty="0">
                <a:latin typeface="Arial MT"/>
                <a:cs typeface="Arial MT"/>
              </a:rPr>
              <a:t>W</a:t>
            </a:r>
            <a:r>
              <a:rPr sz="2471" spc="-84" dirty="0">
                <a:latin typeface="Arial MT"/>
                <a:cs typeface="Arial MT"/>
              </a:rPr>
              <a:t>e</a:t>
            </a:r>
            <a:r>
              <a:rPr sz="2471" spc="-88" dirty="0">
                <a:latin typeface="Arial MT"/>
                <a:cs typeface="Arial MT"/>
              </a:rPr>
              <a:t>l</a:t>
            </a:r>
            <a:r>
              <a:rPr sz="2471" spc="-84" dirty="0">
                <a:latin typeface="Arial MT"/>
                <a:cs typeface="Arial MT"/>
              </a:rPr>
              <a:t>co</a:t>
            </a:r>
            <a:r>
              <a:rPr sz="2471" spc="-93" dirty="0">
                <a:latin typeface="Arial MT"/>
                <a:cs typeface="Arial MT"/>
              </a:rPr>
              <a:t>m</a:t>
            </a:r>
            <a:r>
              <a:rPr sz="2471" spc="-4" dirty="0">
                <a:latin typeface="Arial MT"/>
                <a:cs typeface="Arial MT"/>
              </a:rPr>
              <a:t>e</a:t>
            </a:r>
            <a:r>
              <a:rPr sz="2471" spc="-88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Arial MT"/>
                <a:cs typeface="Arial MT"/>
              </a:rPr>
              <a:t>to</a:t>
            </a:r>
            <a:endParaRPr sz="2471" dirty="0">
              <a:latin typeface="Arial MT"/>
              <a:cs typeface="Arial MT"/>
            </a:endParaRPr>
          </a:p>
          <a:p>
            <a:pPr marL="313781">
              <a:spcBef>
                <a:spcPts val="591"/>
              </a:spcBef>
            </a:pPr>
            <a:r>
              <a:rPr sz="2471" spc="-44" dirty="0">
                <a:latin typeface="Arial MT"/>
                <a:cs typeface="Arial MT"/>
              </a:rPr>
              <a:t>Introduct</a:t>
            </a:r>
            <a:r>
              <a:rPr sz="2471" spc="-49" dirty="0">
                <a:latin typeface="Arial MT"/>
                <a:cs typeface="Arial MT"/>
              </a:rPr>
              <a:t>i</a:t>
            </a:r>
            <a:r>
              <a:rPr sz="2471" spc="-44" dirty="0">
                <a:latin typeface="Arial MT"/>
                <a:cs typeface="Arial MT"/>
              </a:rPr>
              <a:t>o</a:t>
            </a:r>
            <a:r>
              <a:rPr sz="2471" spc="-4" dirty="0">
                <a:latin typeface="Arial MT"/>
                <a:cs typeface="Arial MT"/>
              </a:rPr>
              <a:t>n</a:t>
            </a:r>
            <a:r>
              <a:rPr sz="2471" spc="-49" dirty="0">
                <a:latin typeface="Times New Roman"/>
                <a:cs typeface="Times New Roman"/>
              </a:rPr>
              <a:t> </a:t>
            </a:r>
            <a:r>
              <a:rPr sz="2471" spc="18" dirty="0">
                <a:latin typeface="Arial MT"/>
                <a:cs typeface="Arial MT"/>
              </a:rPr>
              <a:t>t</a:t>
            </a:r>
            <a:r>
              <a:rPr sz="2471" spc="-4" dirty="0">
                <a:latin typeface="Arial MT"/>
                <a:cs typeface="Arial MT"/>
              </a:rPr>
              <a:t>o</a:t>
            </a:r>
            <a:r>
              <a:rPr sz="2471" spc="106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Arial MT"/>
                <a:cs typeface="Arial MT"/>
              </a:rPr>
              <a:t>P</a:t>
            </a:r>
            <a:r>
              <a:rPr sz="2471" spc="-97" dirty="0">
                <a:latin typeface="Arial MT"/>
                <a:cs typeface="Arial MT"/>
              </a:rPr>
              <a:t>y</a:t>
            </a:r>
            <a:r>
              <a:rPr sz="2471" spc="-101" dirty="0">
                <a:latin typeface="Arial MT"/>
                <a:cs typeface="Arial MT"/>
              </a:rPr>
              <a:t>t</a:t>
            </a:r>
            <a:r>
              <a:rPr sz="2471" spc="-97" dirty="0">
                <a:latin typeface="Arial MT"/>
                <a:cs typeface="Arial MT"/>
              </a:rPr>
              <a:t>ho</a:t>
            </a:r>
            <a:r>
              <a:rPr sz="2471" spc="-4" dirty="0">
                <a:latin typeface="Arial MT"/>
                <a:cs typeface="Arial MT"/>
              </a:rPr>
              <a:t>n</a:t>
            </a:r>
            <a:r>
              <a:rPr sz="2471" spc="-137" dirty="0">
                <a:latin typeface="Times New Roman"/>
                <a:cs typeface="Times New Roman"/>
              </a:rPr>
              <a:t> </a:t>
            </a:r>
            <a:r>
              <a:rPr sz="2471" spc="-251" dirty="0">
                <a:latin typeface="Arial MT"/>
                <a:cs typeface="Arial MT"/>
              </a:rPr>
              <a:t>C</a:t>
            </a:r>
            <a:r>
              <a:rPr sz="2471" spc="-247" dirty="0">
                <a:latin typeface="Arial MT"/>
                <a:cs typeface="Arial MT"/>
              </a:rPr>
              <a:t>las</a:t>
            </a:r>
            <a:r>
              <a:rPr sz="2471" spc="132" dirty="0">
                <a:latin typeface="Arial MT"/>
                <a:cs typeface="Arial MT"/>
              </a:rPr>
              <a:t>s</a:t>
            </a:r>
            <a:r>
              <a:rPr sz="2471" b="1" spc="-31" dirty="0">
                <a:latin typeface="Calibri"/>
                <a:cs typeface="Calibri"/>
              </a:rPr>
              <a:t>"""</a:t>
            </a:r>
            <a:r>
              <a:rPr sz="2471" spc="-4" dirty="0">
                <a:latin typeface="Arial MT"/>
                <a:cs typeface="Arial MT"/>
              </a:rPr>
              <a:t>)</a:t>
            </a:r>
            <a:endParaRPr sz="2471" dirty="0">
              <a:latin typeface="Arial MT"/>
              <a:cs typeface="Arial MT"/>
            </a:endParaRPr>
          </a:p>
          <a:p>
            <a:pPr marL="11206">
              <a:spcBef>
                <a:spcPts val="944"/>
              </a:spcBef>
            </a:pPr>
            <a:r>
              <a:rPr sz="2471" spc="-128" dirty="0">
                <a:latin typeface="Arial MT"/>
                <a:cs typeface="Arial MT"/>
              </a:rPr>
              <a:t>4</a:t>
            </a:r>
            <a:r>
              <a:rPr lang="en-US" sz="2471" spc="-128" dirty="0">
                <a:latin typeface="Arial MT"/>
                <a:cs typeface="Arial MT"/>
              </a:rPr>
              <a:t>3</a:t>
            </a:r>
            <a:endParaRPr sz="2471" dirty="0">
              <a:latin typeface="Arial MT"/>
              <a:cs typeface="Arial MT"/>
            </a:endParaRPr>
          </a:p>
          <a:p>
            <a:pPr marL="11206">
              <a:spcBef>
                <a:spcPts val="627"/>
              </a:spcBef>
            </a:pPr>
            <a:r>
              <a:rPr sz="2471" spc="-137" dirty="0">
                <a:latin typeface="Arial MT"/>
                <a:cs typeface="Arial MT"/>
              </a:rPr>
              <a:t>&gt;&gt;&gt;a.close()</a:t>
            </a:r>
            <a:endParaRPr sz="2471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1562" y="2962388"/>
            <a:ext cx="7594226" cy="2354916"/>
            <a:chOff x="354837" y="3357372"/>
            <a:chExt cx="8606790" cy="266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5871" y="3357372"/>
              <a:ext cx="6175247" cy="2668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7" y="4576564"/>
              <a:ext cx="1016507" cy="9448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1187" y="4503420"/>
              <a:ext cx="1001394" cy="927735"/>
            </a:xfrm>
            <a:custGeom>
              <a:avLst/>
              <a:gdLst/>
              <a:ahLst/>
              <a:cxnLst/>
              <a:rect l="l" t="t" r="r" b="b"/>
              <a:pathLst>
                <a:path w="1001394" h="927735">
                  <a:moveTo>
                    <a:pt x="1001018" y="0"/>
                  </a:moveTo>
                  <a:lnTo>
                    <a:pt x="0" y="0"/>
                  </a:lnTo>
                  <a:lnTo>
                    <a:pt x="0" y="750057"/>
                  </a:lnTo>
                  <a:lnTo>
                    <a:pt x="236207" y="927603"/>
                  </a:lnTo>
                  <a:lnTo>
                    <a:pt x="1001018" y="927603"/>
                  </a:lnTo>
                  <a:lnTo>
                    <a:pt x="1001018" y="0"/>
                  </a:lnTo>
                  <a:close/>
                </a:path>
              </a:pathLst>
            </a:custGeom>
            <a:solidFill>
              <a:srgbClr val="D7EB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361187" y="4503420"/>
              <a:ext cx="1001394" cy="927735"/>
            </a:xfrm>
            <a:custGeom>
              <a:avLst/>
              <a:gdLst/>
              <a:ahLst/>
              <a:cxnLst/>
              <a:rect l="l" t="t" r="r" b="b"/>
              <a:pathLst>
                <a:path w="1001394" h="927735">
                  <a:moveTo>
                    <a:pt x="494074" y="927603"/>
                  </a:moveTo>
                  <a:lnTo>
                    <a:pt x="236207" y="927603"/>
                  </a:lnTo>
                  <a:lnTo>
                    <a:pt x="0" y="750057"/>
                  </a:lnTo>
                  <a:lnTo>
                    <a:pt x="0" y="0"/>
                  </a:lnTo>
                  <a:lnTo>
                    <a:pt x="494074" y="0"/>
                  </a:lnTo>
                  <a:lnTo>
                    <a:pt x="1001018" y="0"/>
                  </a:lnTo>
                  <a:lnTo>
                    <a:pt x="1001018" y="455045"/>
                  </a:lnTo>
                  <a:lnTo>
                    <a:pt x="1001018" y="927603"/>
                  </a:lnTo>
                  <a:lnTo>
                    <a:pt x="494074" y="927603"/>
                  </a:lnTo>
                  <a:close/>
                </a:path>
                <a:path w="1001394" h="927735">
                  <a:moveTo>
                    <a:pt x="0" y="750057"/>
                  </a:moveTo>
                  <a:lnTo>
                    <a:pt x="236207" y="750057"/>
                  </a:lnTo>
                  <a:lnTo>
                    <a:pt x="236207" y="927603"/>
                  </a:lnTo>
                  <a:lnTo>
                    <a:pt x="0" y="7500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82676" y="4005988"/>
            <a:ext cx="5916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-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88" b="1" spc="4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588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88" b="1" spc="-88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88" b="1" dirty="0">
                <a:solidFill>
                  <a:srgbClr val="FF0000"/>
                </a:solidFill>
                <a:latin typeface="Calibri"/>
                <a:cs typeface="Calibri"/>
              </a:rPr>
              <a:t>txt</a:t>
            </a:r>
            <a:endParaRPr sz="1588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57948" y="4108076"/>
            <a:ext cx="1258421" cy="283509"/>
            <a:chOff x="1359408" y="4655820"/>
            <a:chExt cx="1426210" cy="321310"/>
          </a:xfrm>
        </p:grpSpPr>
        <p:sp>
          <p:nvSpPr>
            <p:cNvPr id="11" name="object 11"/>
            <p:cNvSpPr/>
            <p:nvPr/>
          </p:nvSpPr>
          <p:spPr>
            <a:xfrm>
              <a:off x="1359408" y="4714372"/>
              <a:ext cx="1351915" cy="262890"/>
            </a:xfrm>
            <a:custGeom>
              <a:avLst/>
              <a:gdLst/>
              <a:ahLst/>
              <a:cxnLst/>
              <a:rect l="l" t="t" r="r" b="b"/>
              <a:pathLst>
                <a:path w="1351914" h="262889">
                  <a:moveTo>
                    <a:pt x="1316105" y="0"/>
                  </a:moveTo>
                  <a:lnTo>
                    <a:pt x="0" y="225161"/>
                  </a:lnTo>
                  <a:lnTo>
                    <a:pt x="6345" y="262630"/>
                  </a:lnTo>
                  <a:lnTo>
                    <a:pt x="1322582" y="37459"/>
                  </a:lnTo>
                  <a:lnTo>
                    <a:pt x="1351538" y="13206"/>
                  </a:lnTo>
                  <a:lnTo>
                    <a:pt x="13161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409" y="4655820"/>
              <a:ext cx="180081" cy="169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97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659" y="397279"/>
            <a:ext cx="3634628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269" dirty="0"/>
              <a:t>Read</a:t>
            </a:r>
            <a:r>
              <a:rPr sz="3883" spc="-260" dirty="0"/>
              <a:t>i</a:t>
            </a:r>
            <a:r>
              <a:rPr sz="3883" spc="-269" dirty="0"/>
              <a:t>n</a:t>
            </a:r>
            <a:r>
              <a:rPr sz="3883" dirty="0"/>
              <a:t>g</a:t>
            </a:r>
            <a:r>
              <a:rPr sz="3883" spc="-397" dirty="0">
                <a:latin typeface="Times New Roman"/>
                <a:cs typeface="Times New Roman"/>
              </a:rPr>
              <a:t> </a:t>
            </a:r>
            <a:r>
              <a:rPr sz="3883" spc="-44" dirty="0"/>
              <a:t>fro</a:t>
            </a:r>
            <a:r>
              <a:rPr sz="3883" dirty="0"/>
              <a:t>m</a:t>
            </a:r>
            <a:r>
              <a:rPr sz="3883" spc="-141" dirty="0">
                <a:latin typeface="Times New Roman"/>
                <a:cs typeface="Times New Roman"/>
              </a:rPr>
              <a:t> </a:t>
            </a:r>
            <a:r>
              <a:rPr sz="3883" spc="-106" dirty="0"/>
              <a:t>file</a:t>
            </a:r>
            <a:r>
              <a:rPr sz="3883" dirty="0"/>
              <a:t>s</a:t>
            </a:r>
            <a:endParaRPr sz="388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2392" y="1455861"/>
            <a:ext cx="2878790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spc="-66" dirty="0">
                <a:latin typeface="Arial MT"/>
                <a:cs typeface="Arial MT"/>
              </a:rPr>
              <a:t>return</a:t>
            </a:r>
            <a:r>
              <a:rPr sz="2471" spc="-4" dirty="0">
                <a:latin typeface="Arial MT"/>
                <a:cs typeface="Arial MT"/>
              </a:rPr>
              <a:t>s</a:t>
            </a:r>
            <a:r>
              <a:rPr sz="2471" spc="-40" dirty="0">
                <a:latin typeface="Times New Roman"/>
                <a:cs typeface="Times New Roman"/>
              </a:rPr>
              <a:t> </a:t>
            </a:r>
            <a:r>
              <a:rPr sz="2471" spc="-35" dirty="0">
                <a:latin typeface="Arial MT"/>
                <a:cs typeface="Arial MT"/>
              </a:rPr>
              <a:t>t</a:t>
            </a:r>
            <a:r>
              <a:rPr sz="2471" spc="-31" dirty="0">
                <a:latin typeface="Arial MT"/>
                <a:cs typeface="Arial MT"/>
              </a:rPr>
              <a:t>h</a:t>
            </a:r>
            <a:r>
              <a:rPr sz="2471" spc="-4" dirty="0">
                <a:latin typeface="Arial MT"/>
                <a:cs typeface="Arial MT"/>
              </a:rPr>
              <a:t>e</a:t>
            </a:r>
            <a:r>
              <a:rPr sz="2471" spc="4" dirty="0">
                <a:latin typeface="Times New Roman"/>
                <a:cs typeface="Times New Roman"/>
              </a:rPr>
              <a:t> </a:t>
            </a:r>
            <a:r>
              <a:rPr sz="2471" spc="-106" dirty="0">
                <a:latin typeface="Arial MT"/>
                <a:cs typeface="Arial MT"/>
              </a:rPr>
              <a:t>rea</a:t>
            </a:r>
            <a:r>
              <a:rPr sz="2471" spc="-4" dirty="0">
                <a:latin typeface="Arial MT"/>
                <a:cs typeface="Arial MT"/>
              </a:rPr>
              <a:t>d</a:t>
            </a:r>
            <a:r>
              <a:rPr sz="2471" spc="-349" dirty="0">
                <a:latin typeface="Times New Roman"/>
                <a:cs typeface="Times New Roman"/>
              </a:rPr>
              <a:t> </a:t>
            </a:r>
            <a:r>
              <a:rPr sz="2471" spc="-75" dirty="0">
                <a:latin typeface="Arial MT"/>
                <a:cs typeface="Arial MT"/>
              </a:rPr>
              <a:t>s</a:t>
            </a:r>
            <a:r>
              <a:rPr sz="2471" spc="-79" dirty="0">
                <a:latin typeface="Arial MT"/>
                <a:cs typeface="Arial MT"/>
              </a:rPr>
              <a:t>t</a:t>
            </a:r>
            <a:r>
              <a:rPr sz="2471" spc="-75" dirty="0">
                <a:latin typeface="Arial MT"/>
                <a:cs typeface="Arial MT"/>
              </a:rPr>
              <a:t>r</a:t>
            </a:r>
            <a:r>
              <a:rPr sz="2471" spc="-79" dirty="0">
                <a:latin typeface="Arial MT"/>
                <a:cs typeface="Arial MT"/>
              </a:rPr>
              <a:t>i</a:t>
            </a:r>
            <a:r>
              <a:rPr sz="2471" spc="-75" dirty="0">
                <a:latin typeface="Arial MT"/>
                <a:cs typeface="Arial MT"/>
              </a:rPr>
              <a:t>n</a:t>
            </a:r>
            <a:r>
              <a:rPr sz="2471" spc="-4" dirty="0">
                <a:latin typeface="Arial MT"/>
                <a:cs typeface="Arial MT"/>
              </a:rPr>
              <a:t>g</a:t>
            </a:r>
            <a:endParaRPr sz="247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1090" y="1285889"/>
            <a:ext cx="913279" cy="973634"/>
          </a:xfrm>
          <a:prstGeom prst="rect">
            <a:avLst/>
          </a:prstGeom>
        </p:spPr>
        <p:txBody>
          <a:bodyPr vert="horz" wrap="square" lIns="0" tIns="122144" rIns="0" bIns="0" rtlCol="0">
            <a:spAutoFit/>
          </a:bodyPr>
          <a:lstStyle/>
          <a:p>
            <a:pPr marL="11206">
              <a:spcBef>
                <a:spcPts val="962"/>
              </a:spcBef>
            </a:pPr>
            <a:r>
              <a:rPr sz="2824" b="1" spc="-44" dirty="0">
                <a:latin typeface="Calibri"/>
                <a:cs typeface="Calibri"/>
              </a:rPr>
              <a:t>r</a:t>
            </a:r>
            <a:r>
              <a:rPr sz="2824" b="1" spc="-18" dirty="0">
                <a:latin typeface="Calibri"/>
                <a:cs typeface="Calibri"/>
              </a:rPr>
              <a:t>e</a:t>
            </a:r>
            <a:r>
              <a:rPr sz="2824" b="1" spc="-9" dirty="0">
                <a:latin typeface="Calibri"/>
                <a:cs typeface="Calibri"/>
              </a:rPr>
              <a:t>a</a:t>
            </a:r>
            <a:r>
              <a:rPr sz="2824" b="1" spc="-13" dirty="0">
                <a:latin typeface="Calibri"/>
                <a:cs typeface="Calibri"/>
              </a:rPr>
              <a:t>d(</a:t>
            </a:r>
            <a:r>
              <a:rPr sz="2824" b="1" dirty="0">
                <a:latin typeface="Calibri"/>
                <a:cs typeface="Calibri"/>
              </a:rPr>
              <a:t>)</a:t>
            </a:r>
            <a:endParaRPr sz="2824">
              <a:latin typeface="Calibri"/>
              <a:cs typeface="Calibri"/>
            </a:endParaRPr>
          </a:p>
          <a:p>
            <a:pPr marL="11206">
              <a:spcBef>
                <a:spcPts val="653"/>
              </a:spcBef>
            </a:pPr>
            <a:r>
              <a:rPr sz="2118" spc="-128" dirty="0">
                <a:latin typeface="Arial MT"/>
                <a:cs typeface="Arial MT"/>
              </a:rPr>
              <a:t>Syntax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090" y="2308184"/>
            <a:ext cx="3542179" cy="44648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824" spc="-88" dirty="0">
                <a:latin typeface="Arial MT"/>
                <a:cs typeface="Arial MT"/>
              </a:rPr>
              <a:t>&gt;&gt;&gt;fileObj.read([count])</a:t>
            </a:r>
            <a:endParaRPr sz="2824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78281" y="2725943"/>
            <a:ext cx="4533900" cy="2454649"/>
            <a:chOff x="3875785" y="3089402"/>
            <a:chExt cx="5138420" cy="2781935"/>
          </a:xfrm>
        </p:grpSpPr>
        <p:sp>
          <p:nvSpPr>
            <p:cNvPr id="7" name="object 7"/>
            <p:cNvSpPr/>
            <p:nvPr/>
          </p:nvSpPr>
          <p:spPr>
            <a:xfrm>
              <a:off x="3887724" y="3101339"/>
              <a:ext cx="5113020" cy="2756535"/>
            </a:xfrm>
            <a:custGeom>
              <a:avLst/>
              <a:gdLst/>
              <a:ahLst/>
              <a:cxnLst/>
              <a:rect l="l" t="t" r="r" b="b"/>
              <a:pathLst>
                <a:path w="5113020" h="2756535">
                  <a:moveTo>
                    <a:pt x="5112651" y="792086"/>
                  </a:moveTo>
                  <a:lnTo>
                    <a:pt x="5109603" y="742950"/>
                  </a:lnTo>
                  <a:lnTo>
                    <a:pt x="5100701" y="695464"/>
                  </a:lnTo>
                  <a:lnTo>
                    <a:pt x="5086223" y="650240"/>
                  </a:lnTo>
                  <a:lnTo>
                    <a:pt x="5066652" y="607568"/>
                  </a:lnTo>
                  <a:lnTo>
                    <a:pt x="5042268" y="567817"/>
                  </a:lnTo>
                  <a:lnTo>
                    <a:pt x="5013439" y="531368"/>
                  </a:lnTo>
                  <a:lnTo>
                    <a:pt x="4980673" y="498475"/>
                  </a:lnTo>
                  <a:lnTo>
                    <a:pt x="4944249" y="469760"/>
                  </a:lnTo>
                  <a:lnTo>
                    <a:pt x="4904473" y="445376"/>
                  </a:lnTo>
                  <a:lnTo>
                    <a:pt x="4861801" y="425843"/>
                  </a:lnTo>
                  <a:lnTo>
                    <a:pt x="4816475" y="411365"/>
                  </a:lnTo>
                  <a:lnTo>
                    <a:pt x="4769104" y="402463"/>
                  </a:lnTo>
                  <a:lnTo>
                    <a:pt x="4719828" y="399415"/>
                  </a:lnTo>
                  <a:lnTo>
                    <a:pt x="2220214" y="399415"/>
                  </a:lnTo>
                  <a:lnTo>
                    <a:pt x="2170938" y="402463"/>
                  </a:lnTo>
                  <a:lnTo>
                    <a:pt x="2123440" y="411365"/>
                  </a:lnTo>
                  <a:lnTo>
                    <a:pt x="2078215" y="425843"/>
                  </a:lnTo>
                  <a:lnTo>
                    <a:pt x="2035416" y="445376"/>
                  </a:lnTo>
                  <a:lnTo>
                    <a:pt x="1995678" y="469760"/>
                  </a:lnTo>
                  <a:lnTo>
                    <a:pt x="1959216" y="498475"/>
                  </a:lnTo>
                  <a:lnTo>
                    <a:pt x="1926450" y="531368"/>
                  </a:lnTo>
                  <a:lnTo>
                    <a:pt x="1897773" y="567817"/>
                  </a:lnTo>
                  <a:lnTo>
                    <a:pt x="1873389" y="607568"/>
                  </a:lnTo>
                  <a:lnTo>
                    <a:pt x="1853819" y="650240"/>
                  </a:lnTo>
                  <a:lnTo>
                    <a:pt x="1839341" y="695464"/>
                  </a:lnTo>
                  <a:lnTo>
                    <a:pt x="1830438" y="742950"/>
                  </a:lnTo>
                  <a:lnTo>
                    <a:pt x="1827276" y="792086"/>
                  </a:lnTo>
                  <a:lnTo>
                    <a:pt x="0" y="0"/>
                  </a:lnTo>
                  <a:lnTo>
                    <a:pt x="1827276" y="1381506"/>
                  </a:lnTo>
                  <a:lnTo>
                    <a:pt x="1827276" y="2363597"/>
                  </a:lnTo>
                  <a:lnTo>
                    <a:pt x="1830438" y="2412873"/>
                  </a:lnTo>
                  <a:lnTo>
                    <a:pt x="1839341" y="2460371"/>
                  </a:lnTo>
                  <a:lnTo>
                    <a:pt x="1853819" y="2505710"/>
                  </a:lnTo>
                  <a:lnTo>
                    <a:pt x="1873389" y="2548382"/>
                  </a:lnTo>
                  <a:lnTo>
                    <a:pt x="1897773" y="2588133"/>
                  </a:lnTo>
                  <a:lnTo>
                    <a:pt x="1926450" y="2624582"/>
                  </a:lnTo>
                  <a:lnTo>
                    <a:pt x="1959216" y="2657348"/>
                  </a:lnTo>
                  <a:lnTo>
                    <a:pt x="1995678" y="2686189"/>
                  </a:lnTo>
                  <a:lnTo>
                    <a:pt x="2035416" y="2710573"/>
                  </a:lnTo>
                  <a:lnTo>
                    <a:pt x="2078215" y="2730119"/>
                  </a:lnTo>
                  <a:lnTo>
                    <a:pt x="2123440" y="2744597"/>
                  </a:lnTo>
                  <a:lnTo>
                    <a:pt x="2170938" y="2753487"/>
                  </a:lnTo>
                  <a:lnTo>
                    <a:pt x="2220214" y="2756535"/>
                  </a:lnTo>
                  <a:lnTo>
                    <a:pt x="4719828" y="2756535"/>
                  </a:lnTo>
                  <a:lnTo>
                    <a:pt x="4769104" y="2753487"/>
                  </a:lnTo>
                  <a:lnTo>
                    <a:pt x="4816475" y="2744597"/>
                  </a:lnTo>
                  <a:lnTo>
                    <a:pt x="4861801" y="2730119"/>
                  </a:lnTo>
                  <a:lnTo>
                    <a:pt x="4904473" y="2710573"/>
                  </a:lnTo>
                  <a:lnTo>
                    <a:pt x="4944249" y="2686189"/>
                  </a:lnTo>
                  <a:lnTo>
                    <a:pt x="4980673" y="2657348"/>
                  </a:lnTo>
                  <a:lnTo>
                    <a:pt x="5013439" y="2624582"/>
                  </a:lnTo>
                  <a:lnTo>
                    <a:pt x="5042268" y="2588133"/>
                  </a:lnTo>
                  <a:lnTo>
                    <a:pt x="5066652" y="2548382"/>
                  </a:lnTo>
                  <a:lnTo>
                    <a:pt x="5086223" y="2505710"/>
                  </a:lnTo>
                  <a:lnTo>
                    <a:pt x="5100701" y="2460371"/>
                  </a:lnTo>
                  <a:lnTo>
                    <a:pt x="5109603" y="2412873"/>
                  </a:lnTo>
                  <a:lnTo>
                    <a:pt x="5112651" y="2363597"/>
                  </a:lnTo>
                  <a:lnTo>
                    <a:pt x="5112651" y="792086"/>
                  </a:lnTo>
                  <a:close/>
                </a:path>
              </a:pathLst>
            </a:custGeom>
            <a:solidFill>
              <a:srgbClr val="4F80B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3888485" y="3102102"/>
              <a:ext cx="5113020" cy="2756535"/>
            </a:xfrm>
            <a:custGeom>
              <a:avLst/>
              <a:gdLst/>
              <a:ahLst/>
              <a:cxnLst/>
              <a:rect l="l" t="t" r="r" b="b"/>
              <a:pathLst>
                <a:path w="5113020" h="2756535">
                  <a:moveTo>
                    <a:pt x="1827275" y="792083"/>
                  </a:moveTo>
                  <a:lnTo>
                    <a:pt x="1830445" y="742949"/>
                  </a:lnTo>
                  <a:lnTo>
                    <a:pt x="1839346" y="695462"/>
                  </a:lnTo>
                  <a:lnTo>
                    <a:pt x="1853824" y="650229"/>
                  </a:lnTo>
                  <a:lnTo>
                    <a:pt x="1873392" y="607557"/>
                  </a:lnTo>
                  <a:lnTo>
                    <a:pt x="1897776" y="567811"/>
                  </a:lnTo>
                  <a:lnTo>
                    <a:pt x="1926457" y="531357"/>
                  </a:lnTo>
                  <a:lnTo>
                    <a:pt x="1959223" y="498469"/>
                  </a:lnTo>
                  <a:lnTo>
                    <a:pt x="1995677" y="469757"/>
                  </a:lnTo>
                  <a:lnTo>
                    <a:pt x="2035423" y="445373"/>
                  </a:lnTo>
                  <a:lnTo>
                    <a:pt x="2078217" y="425836"/>
                  </a:lnTo>
                  <a:lnTo>
                    <a:pt x="2123450" y="411358"/>
                  </a:lnTo>
                  <a:lnTo>
                    <a:pt x="2170937" y="402457"/>
                  </a:lnTo>
                  <a:lnTo>
                    <a:pt x="2220224" y="399409"/>
                  </a:lnTo>
                  <a:lnTo>
                    <a:pt x="2374910" y="399409"/>
                  </a:lnTo>
                  <a:lnTo>
                    <a:pt x="3196224" y="399409"/>
                  </a:lnTo>
                  <a:lnTo>
                    <a:pt x="4719827" y="399409"/>
                  </a:lnTo>
                  <a:lnTo>
                    <a:pt x="4769114" y="402457"/>
                  </a:lnTo>
                  <a:lnTo>
                    <a:pt x="4816479" y="411358"/>
                  </a:lnTo>
                  <a:lnTo>
                    <a:pt x="4861803" y="425836"/>
                  </a:lnTo>
                  <a:lnTo>
                    <a:pt x="4904475" y="445373"/>
                  </a:lnTo>
                  <a:lnTo>
                    <a:pt x="4944252" y="469757"/>
                  </a:lnTo>
                  <a:lnTo>
                    <a:pt x="4980675" y="498469"/>
                  </a:lnTo>
                  <a:lnTo>
                    <a:pt x="5013441" y="531357"/>
                  </a:lnTo>
                  <a:lnTo>
                    <a:pt x="5042275" y="567811"/>
                  </a:lnTo>
                  <a:lnTo>
                    <a:pt x="5066659" y="607557"/>
                  </a:lnTo>
                  <a:lnTo>
                    <a:pt x="5086227" y="650229"/>
                  </a:lnTo>
                  <a:lnTo>
                    <a:pt x="5100705" y="695462"/>
                  </a:lnTo>
                  <a:lnTo>
                    <a:pt x="5109606" y="742949"/>
                  </a:lnTo>
                  <a:lnTo>
                    <a:pt x="5112654" y="792083"/>
                  </a:lnTo>
                  <a:lnTo>
                    <a:pt x="5112654" y="1381505"/>
                  </a:lnTo>
                  <a:lnTo>
                    <a:pt x="5112654" y="2363592"/>
                  </a:lnTo>
                  <a:lnTo>
                    <a:pt x="5109606" y="2412872"/>
                  </a:lnTo>
                  <a:lnTo>
                    <a:pt x="5100705" y="2460366"/>
                  </a:lnTo>
                  <a:lnTo>
                    <a:pt x="5086227" y="2505705"/>
                  </a:lnTo>
                  <a:lnTo>
                    <a:pt x="5066659" y="2548377"/>
                  </a:lnTo>
                  <a:lnTo>
                    <a:pt x="5042275" y="2588132"/>
                  </a:lnTo>
                  <a:lnTo>
                    <a:pt x="5013441" y="2624577"/>
                  </a:lnTo>
                  <a:lnTo>
                    <a:pt x="4980675" y="2657343"/>
                  </a:lnTo>
                  <a:lnTo>
                    <a:pt x="4944252" y="2686181"/>
                  </a:lnTo>
                  <a:lnTo>
                    <a:pt x="4904475" y="2710565"/>
                  </a:lnTo>
                  <a:lnTo>
                    <a:pt x="4861803" y="2730114"/>
                  </a:lnTo>
                  <a:lnTo>
                    <a:pt x="4816479" y="2744592"/>
                  </a:lnTo>
                  <a:lnTo>
                    <a:pt x="4769114" y="2753486"/>
                  </a:lnTo>
                  <a:lnTo>
                    <a:pt x="4719827" y="2756534"/>
                  </a:lnTo>
                  <a:lnTo>
                    <a:pt x="3196224" y="2756534"/>
                  </a:lnTo>
                  <a:lnTo>
                    <a:pt x="2374910" y="2756534"/>
                  </a:lnTo>
                  <a:lnTo>
                    <a:pt x="2220224" y="2756534"/>
                  </a:lnTo>
                  <a:lnTo>
                    <a:pt x="2170937" y="2753486"/>
                  </a:lnTo>
                  <a:lnTo>
                    <a:pt x="2123450" y="2744592"/>
                  </a:lnTo>
                  <a:lnTo>
                    <a:pt x="2078217" y="2730114"/>
                  </a:lnTo>
                  <a:lnTo>
                    <a:pt x="2035423" y="2710565"/>
                  </a:lnTo>
                  <a:lnTo>
                    <a:pt x="1995677" y="2686181"/>
                  </a:lnTo>
                  <a:lnTo>
                    <a:pt x="1959223" y="2657343"/>
                  </a:lnTo>
                  <a:lnTo>
                    <a:pt x="1926457" y="2624577"/>
                  </a:lnTo>
                  <a:lnTo>
                    <a:pt x="1897776" y="2588132"/>
                  </a:lnTo>
                  <a:lnTo>
                    <a:pt x="1873392" y="2548377"/>
                  </a:lnTo>
                  <a:lnTo>
                    <a:pt x="1853824" y="2505705"/>
                  </a:lnTo>
                  <a:lnTo>
                    <a:pt x="1839346" y="2460366"/>
                  </a:lnTo>
                  <a:lnTo>
                    <a:pt x="1830445" y="2412872"/>
                  </a:lnTo>
                  <a:lnTo>
                    <a:pt x="1827275" y="2363592"/>
                  </a:lnTo>
                  <a:lnTo>
                    <a:pt x="1827275" y="1381505"/>
                  </a:lnTo>
                  <a:lnTo>
                    <a:pt x="0" y="0"/>
                  </a:lnTo>
                  <a:lnTo>
                    <a:pt x="1827275" y="792083"/>
                  </a:lnTo>
                  <a:close/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73351" y="3136747"/>
            <a:ext cx="2511238" cy="191191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the number of </a:t>
            </a:r>
            <a:r>
              <a:rPr sz="2471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bytes</a:t>
            </a:r>
            <a:r>
              <a:rPr sz="2471" b="1" spc="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71" b="1" spc="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71" b="1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71" b="1" spc="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471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471" b="1" spc="-9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471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471" b="1" spc="-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71" b="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complete </a:t>
            </a:r>
            <a:r>
              <a:rPr sz="2471" b="1" spc="-5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13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471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9397" y="2787799"/>
            <a:ext cx="3300693" cy="1825998"/>
            <a:chOff x="273050" y="3159506"/>
            <a:chExt cx="3740785" cy="2069464"/>
          </a:xfrm>
        </p:grpSpPr>
        <p:sp>
          <p:nvSpPr>
            <p:cNvPr id="11" name="object 11"/>
            <p:cNvSpPr/>
            <p:nvPr/>
          </p:nvSpPr>
          <p:spPr>
            <a:xfrm>
              <a:off x="284988" y="3171443"/>
              <a:ext cx="3715385" cy="2044064"/>
            </a:xfrm>
            <a:custGeom>
              <a:avLst/>
              <a:gdLst/>
              <a:ahLst/>
              <a:cxnLst/>
              <a:rect l="l" t="t" r="r" b="b"/>
              <a:pathLst>
                <a:path w="3715385" h="2044064">
                  <a:moveTo>
                    <a:pt x="3714864" y="793242"/>
                  </a:moveTo>
                  <a:lnTo>
                    <a:pt x="3710813" y="748284"/>
                  </a:lnTo>
                  <a:lnTo>
                    <a:pt x="3699256" y="705866"/>
                  </a:lnTo>
                  <a:lnTo>
                    <a:pt x="3680701" y="667004"/>
                  </a:lnTo>
                  <a:lnTo>
                    <a:pt x="3656076" y="632066"/>
                  </a:lnTo>
                  <a:lnTo>
                    <a:pt x="3625989" y="601865"/>
                  </a:lnTo>
                  <a:lnTo>
                    <a:pt x="3591052" y="577202"/>
                  </a:lnTo>
                  <a:lnTo>
                    <a:pt x="3552075" y="558800"/>
                  </a:lnTo>
                  <a:lnTo>
                    <a:pt x="3509772" y="547116"/>
                  </a:lnTo>
                  <a:lnTo>
                    <a:pt x="3464814" y="543191"/>
                  </a:lnTo>
                  <a:lnTo>
                    <a:pt x="3095752" y="543191"/>
                  </a:lnTo>
                  <a:lnTo>
                    <a:pt x="2200021" y="0"/>
                  </a:lnTo>
                  <a:lnTo>
                    <a:pt x="2166988" y="543191"/>
                  </a:lnTo>
                  <a:lnTo>
                    <a:pt x="250050" y="543191"/>
                  </a:lnTo>
                  <a:lnTo>
                    <a:pt x="205092" y="547116"/>
                  </a:lnTo>
                  <a:lnTo>
                    <a:pt x="162788" y="558800"/>
                  </a:lnTo>
                  <a:lnTo>
                    <a:pt x="123825" y="577202"/>
                  </a:lnTo>
                  <a:lnTo>
                    <a:pt x="88938" y="601865"/>
                  </a:lnTo>
                  <a:lnTo>
                    <a:pt x="58801" y="632066"/>
                  </a:lnTo>
                  <a:lnTo>
                    <a:pt x="34124" y="667004"/>
                  </a:lnTo>
                  <a:lnTo>
                    <a:pt x="15633" y="705866"/>
                  </a:lnTo>
                  <a:lnTo>
                    <a:pt x="4013" y="748284"/>
                  </a:lnTo>
                  <a:lnTo>
                    <a:pt x="0" y="793242"/>
                  </a:lnTo>
                  <a:lnTo>
                    <a:pt x="0" y="1793506"/>
                  </a:lnTo>
                  <a:lnTo>
                    <a:pt x="4013" y="1838464"/>
                  </a:lnTo>
                  <a:lnTo>
                    <a:pt x="15633" y="1880755"/>
                  </a:lnTo>
                  <a:lnTo>
                    <a:pt x="34124" y="1919617"/>
                  </a:lnTo>
                  <a:lnTo>
                    <a:pt x="58801" y="1954530"/>
                  </a:lnTo>
                  <a:lnTo>
                    <a:pt x="88938" y="1984768"/>
                  </a:lnTo>
                  <a:lnTo>
                    <a:pt x="123825" y="2009394"/>
                  </a:lnTo>
                  <a:lnTo>
                    <a:pt x="162788" y="2027936"/>
                  </a:lnTo>
                  <a:lnTo>
                    <a:pt x="205092" y="2039493"/>
                  </a:lnTo>
                  <a:lnTo>
                    <a:pt x="250050" y="2043557"/>
                  </a:lnTo>
                  <a:lnTo>
                    <a:pt x="3464814" y="2043557"/>
                  </a:lnTo>
                  <a:lnTo>
                    <a:pt x="3509772" y="2039493"/>
                  </a:lnTo>
                  <a:lnTo>
                    <a:pt x="3552075" y="2027936"/>
                  </a:lnTo>
                  <a:lnTo>
                    <a:pt x="3591052" y="2009394"/>
                  </a:lnTo>
                  <a:lnTo>
                    <a:pt x="3625989" y="1984768"/>
                  </a:lnTo>
                  <a:lnTo>
                    <a:pt x="3656076" y="1954530"/>
                  </a:lnTo>
                  <a:lnTo>
                    <a:pt x="3680701" y="1919617"/>
                  </a:lnTo>
                  <a:lnTo>
                    <a:pt x="3699256" y="1880755"/>
                  </a:lnTo>
                  <a:lnTo>
                    <a:pt x="3710813" y="1838464"/>
                  </a:lnTo>
                  <a:lnTo>
                    <a:pt x="3714864" y="1793506"/>
                  </a:lnTo>
                  <a:lnTo>
                    <a:pt x="3714864" y="793242"/>
                  </a:lnTo>
                  <a:close/>
                </a:path>
              </a:pathLst>
            </a:custGeom>
            <a:solidFill>
              <a:srgbClr val="4F80B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49" y="3172206"/>
              <a:ext cx="3715385" cy="2044064"/>
            </a:xfrm>
            <a:custGeom>
              <a:avLst/>
              <a:gdLst/>
              <a:ahLst/>
              <a:cxnLst/>
              <a:rect l="l" t="t" r="r" b="b"/>
              <a:pathLst>
                <a:path w="3715385" h="2044064">
                  <a:moveTo>
                    <a:pt x="0" y="793241"/>
                  </a:moveTo>
                  <a:lnTo>
                    <a:pt x="4024" y="748283"/>
                  </a:lnTo>
                  <a:lnTo>
                    <a:pt x="15644" y="705855"/>
                  </a:lnTo>
                  <a:lnTo>
                    <a:pt x="34134" y="666993"/>
                  </a:lnTo>
                  <a:lnTo>
                    <a:pt x="58805" y="632063"/>
                  </a:lnTo>
                  <a:lnTo>
                    <a:pt x="88940" y="601858"/>
                  </a:lnTo>
                  <a:lnTo>
                    <a:pt x="123837" y="577199"/>
                  </a:lnTo>
                  <a:lnTo>
                    <a:pt x="162793" y="558789"/>
                  </a:lnTo>
                  <a:lnTo>
                    <a:pt x="205096" y="547115"/>
                  </a:lnTo>
                  <a:lnTo>
                    <a:pt x="250054" y="543184"/>
                  </a:lnTo>
                  <a:lnTo>
                    <a:pt x="2166996" y="543184"/>
                  </a:lnTo>
                  <a:lnTo>
                    <a:pt x="2200025" y="0"/>
                  </a:lnTo>
                  <a:lnTo>
                    <a:pt x="3095762" y="543184"/>
                  </a:lnTo>
                  <a:lnTo>
                    <a:pt x="3464813" y="543184"/>
                  </a:lnTo>
                  <a:lnTo>
                    <a:pt x="3509771" y="547115"/>
                  </a:lnTo>
                  <a:lnTo>
                    <a:pt x="3552078" y="558789"/>
                  </a:lnTo>
                  <a:lnTo>
                    <a:pt x="3591062" y="577199"/>
                  </a:lnTo>
                  <a:lnTo>
                    <a:pt x="3625992" y="601858"/>
                  </a:lnTo>
                  <a:lnTo>
                    <a:pt x="3656075" y="632063"/>
                  </a:lnTo>
                  <a:lnTo>
                    <a:pt x="3680703" y="666993"/>
                  </a:lnTo>
                  <a:lnTo>
                    <a:pt x="3699266" y="705855"/>
                  </a:lnTo>
                  <a:lnTo>
                    <a:pt x="3710817" y="748283"/>
                  </a:lnTo>
                  <a:lnTo>
                    <a:pt x="3714871" y="793241"/>
                  </a:lnTo>
                  <a:lnTo>
                    <a:pt x="3714871" y="1168267"/>
                  </a:lnTo>
                  <a:lnTo>
                    <a:pt x="3714871" y="1793498"/>
                  </a:lnTo>
                  <a:lnTo>
                    <a:pt x="3710817" y="1838456"/>
                  </a:lnTo>
                  <a:lnTo>
                    <a:pt x="3699266" y="1880747"/>
                  </a:lnTo>
                  <a:lnTo>
                    <a:pt x="3680703" y="1919609"/>
                  </a:lnTo>
                  <a:lnTo>
                    <a:pt x="3656075" y="1954529"/>
                  </a:lnTo>
                  <a:lnTo>
                    <a:pt x="3625992" y="1984760"/>
                  </a:lnTo>
                  <a:lnTo>
                    <a:pt x="3591062" y="2009393"/>
                  </a:lnTo>
                  <a:lnTo>
                    <a:pt x="3552078" y="2027931"/>
                  </a:lnTo>
                  <a:lnTo>
                    <a:pt x="3509771" y="2039492"/>
                  </a:lnTo>
                  <a:lnTo>
                    <a:pt x="3464813" y="2043552"/>
                  </a:lnTo>
                  <a:lnTo>
                    <a:pt x="3095762" y="2043552"/>
                  </a:lnTo>
                  <a:lnTo>
                    <a:pt x="2166996" y="2043552"/>
                  </a:lnTo>
                  <a:lnTo>
                    <a:pt x="250054" y="2043552"/>
                  </a:lnTo>
                  <a:lnTo>
                    <a:pt x="205096" y="2039492"/>
                  </a:lnTo>
                  <a:lnTo>
                    <a:pt x="162793" y="2027931"/>
                  </a:lnTo>
                  <a:lnTo>
                    <a:pt x="123837" y="2009393"/>
                  </a:lnTo>
                  <a:lnTo>
                    <a:pt x="88940" y="1984760"/>
                  </a:lnTo>
                  <a:lnTo>
                    <a:pt x="58805" y="1954529"/>
                  </a:lnTo>
                  <a:lnTo>
                    <a:pt x="34134" y="1919609"/>
                  </a:lnTo>
                  <a:lnTo>
                    <a:pt x="15644" y="1880747"/>
                  </a:lnTo>
                  <a:lnTo>
                    <a:pt x="4024" y="1838456"/>
                  </a:lnTo>
                  <a:lnTo>
                    <a:pt x="0" y="1793498"/>
                  </a:lnTo>
                  <a:lnTo>
                    <a:pt x="0" y="1168267"/>
                  </a:lnTo>
                  <a:lnTo>
                    <a:pt x="0" y="793241"/>
                  </a:lnTo>
                  <a:close/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44489" y="3323617"/>
            <a:ext cx="2644588" cy="11514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starts </a:t>
            </a:r>
            <a:r>
              <a:rPr sz="2471" b="1" spc="-18" dirty="0">
                <a:solidFill>
                  <a:srgbClr val="FFFFFF"/>
                </a:solidFill>
                <a:latin typeface="Calibri"/>
                <a:cs typeface="Calibri"/>
              </a:rPr>
              <a:t>reading </a:t>
            </a:r>
            <a:r>
              <a:rPr sz="2471" b="1" spc="-22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71" b="1" spc="-1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71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beginning</a:t>
            </a:r>
            <a:r>
              <a:rPr sz="2471" b="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71" b="1" spc="-6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71" b="1" spc="-5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71" b="1" spc="-13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47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5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659" y="397279"/>
            <a:ext cx="3634628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269" dirty="0"/>
              <a:t>Read</a:t>
            </a:r>
            <a:r>
              <a:rPr sz="3883" spc="-260" dirty="0"/>
              <a:t>i</a:t>
            </a:r>
            <a:r>
              <a:rPr sz="3883" spc="-269" dirty="0"/>
              <a:t>n</a:t>
            </a:r>
            <a:r>
              <a:rPr sz="3883" dirty="0"/>
              <a:t>g</a:t>
            </a:r>
            <a:r>
              <a:rPr sz="3883" spc="-397" dirty="0">
                <a:latin typeface="Times New Roman"/>
                <a:cs typeface="Times New Roman"/>
              </a:rPr>
              <a:t> </a:t>
            </a:r>
            <a:r>
              <a:rPr sz="3883" spc="-44" dirty="0"/>
              <a:t>fro</a:t>
            </a:r>
            <a:r>
              <a:rPr sz="3883" dirty="0"/>
              <a:t>m</a:t>
            </a:r>
            <a:r>
              <a:rPr sz="3883" spc="-141" dirty="0">
                <a:latin typeface="Times New Roman"/>
                <a:cs typeface="Times New Roman"/>
              </a:rPr>
              <a:t> </a:t>
            </a:r>
            <a:r>
              <a:rPr sz="3883" spc="-106" dirty="0"/>
              <a:t>file</a:t>
            </a:r>
            <a:r>
              <a:rPr sz="3883" dirty="0"/>
              <a:t>s</a:t>
            </a:r>
            <a:endParaRPr sz="388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90" y="1378232"/>
            <a:ext cx="3194237" cy="1797023"/>
          </a:xfrm>
          <a:prstGeom prst="rect">
            <a:avLst/>
          </a:prstGeom>
        </p:spPr>
        <p:txBody>
          <a:bodyPr vert="horz" wrap="square" lIns="0" tIns="44824" rIns="0" bIns="0" rtlCol="0">
            <a:spAutoFit/>
          </a:bodyPr>
          <a:lstStyle/>
          <a:p>
            <a:pPr marL="11206">
              <a:spcBef>
                <a:spcPts val="353"/>
              </a:spcBef>
            </a:pPr>
            <a:r>
              <a:rPr sz="2471" spc="-71" dirty="0">
                <a:latin typeface="Arial MT"/>
                <a:cs typeface="Arial MT"/>
              </a:rPr>
              <a:t>&gt;&gt;&gt;a=open("abc.txt","r")</a:t>
            </a:r>
            <a:endParaRPr sz="2471">
              <a:latin typeface="Arial MT"/>
              <a:cs typeface="Arial MT"/>
            </a:endParaRPr>
          </a:p>
          <a:p>
            <a:pPr marL="11206">
              <a:spcBef>
                <a:spcPts val="269"/>
              </a:spcBef>
            </a:pPr>
            <a:r>
              <a:rPr sz="2471" spc="-75" dirty="0">
                <a:latin typeface="Arial MT"/>
                <a:cs typeface="Arial MT"/>
              </a:rPr>
              <a:t>&gt;&gt;&gt;a.</a:t>
            </a:r>
            <a:r>
              <a:rPr sz="2471" b="1" spc="-75" dirty="0">
                <a:latin typeface="Calibri"/>
                <a:cs typeface="Calibri"/>
              </a:rPr>
              <a:t>read(10)</a:t>
            </a:r>
            <a:endParaRPr sz="2471">
              <a:latin typeface="Calibri"/>
              <a:cs typeface="Calibri"/>
            </a:endParaRPr>
          </a:p>
          <a:p>
            <a:pPr marL="11206">
              <a:spcBef>
                <a:spcPts val="591"/>
              </a:spcBef>
            </a:pPr>
            <a:r>
              <a:rPr sz="2471" spc="-75" dirty="0">
                <a:latin typeface="Arial MT"/>
                <a:cs typeface="Arial MT"/>
              </a:rPr>
              <a:t>'H</a:t>
            </a:r>
            <a:r>
              <a:rPr sz="2471" spc="-49" dirty="0">
                <a:latin typeface="Arial MT"/>
                <a:cs typeface="Arial MT"/>
              </a:rPr>
              <a:t>i</a:t>
            </a:r>
            <a:r>
              <a:rPr sz="2471" spc="-4" dirty="0">
                <a:latin typeface="Arial MT"/>
                <a:cs typeface="Arial MT"/>
              </a:rPr>
              <a:t>\</a:t>
            </a:r>
            <a:r>
              <a:rPr sz="2471" spc="-353" dirty="0">
                <a:latin typeface="Times New Roman"/>
                <a:cs typeface="Times New Roman"/>
              </a:rPr>
              <a:t> </a:t>
            </a:r>
            <a:r>
              <a:rPr sz="2471" spc="-88" dirty="0">
                <a:latin typeface="Arial MT"/>
                <a:cs typeface="Arial MT"/>
              </a:rPr>
              <a:t>n</a:t>
            </a:r>
            <a:r>
              <a:rPr sz="2471" spc="-291" dirty="0">
                <a:latin typeface="Arial MT"/>
                <a:cs typeface="Arial MT"/>
              </a:rPr>
              <a:t>W</a:t>
            </a:r>
            <a:r>
              <a:rPr sz="2471" spc="-97" dirty="0">
                <a:latin typeface="Arial MT"/>
                <a:cs typeface="Arial MT"/>
              </a:rPr>
              <a:t>el</a:t>
            </a:r>
            <a:r>
              <a:rPr sz="2471" spc="-150" dirty="0">
                <a:latin typeface="Arial MT"/>
                <a:cs typeface="Arial MT"/>
              </a:rPr>
              <a:t>c</a:t>
            </a:r>
            <a:r>
              <a:rPr sz="2471" spc="-119" dirty="0">
                <a:latin typeface="Arial MT"/>
                <a:cs typeface="Arial MT"/>
              </a:rPr>
              <a:t>o</a:t>
            </a:r>
            <a:r>
              <a:rPr sz="2471" spc="-124" dirty="0">
                <a:latin typeface="Arial MT"/>
                <a:cs typeface="Arial MT"/>
              </a:rPr>
              <a:t>m</a:t>
            </a:r>
            <a:r>
              <a:rPr sz="2471" spc="-106" dirty="0">
                <a:latin typeface="Arial MT"/>
                <a:cs typeface="Arial MT"/>
              </a:rPr>
              <a:t>e</a:t>
            </a:r>
            <a:r>
              <a:rPr sz="2471" spc="-4" dirty="0">
                <a:latin typeface="Arial MT"/>
                <a:cs typeface="Arial MT"/>
              </a:rPr>
              <a:t>‘</a:t>
            </a:r>
            <a:endParaRPr sz="2471">
              <a:latin typeface="Arial MT"/>
              <a:cs typeface="Arial MT"/>
            </a:endParaRPr>
          </a:p>
          <a:p>
            <a:pPr marL="11206">
              <a:spcBef>
                <a:spcPts val="944"/>
              </a:spcBef>
            </a:pPr>
            <a:r>
              <a:rPr sz="2471" spc="-137" dirty="0">
                <a:latin typeface="Arial MT"/>
                <a:cs typeface="Arial MT"/>
              </a:rPr>
              <a:t>&gt;&gt;&gt;a.close()</a:t>
            </a:r>
            <a:endParaRPr sz="247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53392" y="1890657"/>
            <a:ext cx="5645524" cy="2356037"/>
            <a:chOff x="2714244" y="2142744"/>
            <a:chExt cx="6398260" cy="2670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756" y="2142744"/>
              <a:ext cx="4968239" cy="2670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4479" y="2951591"/>
              <a:ext cx="1366520" cy="567055"/>
            </a:xfrm>
            <a:custGeom>
              <a:avLst/>
              <a:gdLst/>
              <a:ahLst/>
              <a:cxnLst/>
              <a:rect l="l" t="t" r="r" b="b"/>
              <a:pathLst>
                <a:path w="1366520" h="567054">
                  <a:moveTo>
                    <a:pt x="37587" y="0"/>
                  </a:moveTo>
                  <a:lnTo>
                    <a:pt x="0" y="5486"/>
                  </a:lnTo>
                  <a:lnTo>
                    <a:pt x="23359" y="35326"/>
                  </a:lnTo>
                  <a:lnTo>
                    <a:pt x="1352296" y="566806"/>
                  </a:lnTo>
                  <a:lnTo>
                    <a:pt x="1366378" y="531388"/>
                  </a:lnTo>
                  <a:lnTo>
                    <a:pt x="375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244" y="2904744"/>
              <a:ext cx="185034" cy="1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51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9245-94DC-41E4-FEA0-ACBB46CF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1021109"/>
            <a:ext cx="5850835" cy="628788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Packages and Modules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BA8A-BC97-072E-0625-75A58E6A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In Python, both modules and packages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organize and structure the code.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In simple terms, a </a:t>
            </a:r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is a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single file containing python code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whereas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Package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is a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collection of modules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that are organized in a directory hierarchy.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659" y="397279"/>
            <a:ext cx="3634628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269" dirty="0"/>
              <a:t>Read</a:t>
            </a:r>
            <a:r>
              <a:rPr sz="3883" spc="-260" dirty="0"/>
              <a:t>i</a:t>
            </a:r>
            <a:r>
              <a:rPr sz="3883" spc="-269" dirty="0"/>
              <a:t>n</a:t>
            </a:r>
            <a:r>
              <a:rPr sz="3883" dirty="0"/>
              <a:t>g</a:t>
            </a:r>
            <a:r>
              <a:rPr sz="3883" spc="-397" dirty="0">
                <a:latin typeface="Times New Roman"/>
                <a:cs typeface="Times New Roman"/>
              </a:rPr>
              <a:t> </a:t>
            </a:r>
            <a:r>
              <a:rPr sz="3883" spc="-44" dirty="0"/>
              <a:t>fro</a:t>
            </a:r>
            <a:r>
              <a:rPr sz="3883" dirty="0"/>
              <a:t>m</a:t>
            </a:r>
            <a:r>
              <a:rPr sz="3883" spc="-141" dirty="0">
                <a:latin typeface="Times New Roman"/>
                <a:cs typeface="Times New Roman"/>
              </a:rPr>
              <a:t> </a:t>
            </a:r>
            <a:r>
              <a:rPr sz="3883" spc="-106" dirty="0"/>
              <a:t>file</a:t>
            </a:r>
            <a:r>
              <a:rPr sz="3883" dirty="0"/>
              <a:t>s</a:t>
            </a:r>
            <a:endParaRPr sz="388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90" y="1318681"/>
            <a:ext cx="6201896" cy="2042369"/>
          </a:xfrm>
          <a:prstGeom prst="rect">
            <a:avLst/>
          </a:prstGeom>
        </p:spPr>
        <p:txBody>
          <a:bodyPr vert="horz" wrap="square" lIns="0" tIns="100853" rIns="0" bIns="0" rtlCol="0">
            <a:spAutoFit/>
          </a:bodyPr>
          <a:lstStyle/>
          <a:p>
            <a:pPr marL="11206">
              <a:spcBef>
                <a:spcPts val="794"/>
              </a:spcBef>
            </a:pPr>
            <a:r>
              <a:rPr sz="2824" spc="-84" dirty="0">
                <a:latin typeface="Arial MT"/>
                <a:cs typeface="Arial MT"/>
              </a:rPr>
              <a:t>&gt;&gt;&gt;a=open("abc.txt","r")</a:t>
            </a:r>
            <a:endParaRPr sz="2824" dirty="0">
              <a:latin typeface="Arial MT"/>
              <a:cs typeface="Arial MT"/>
            </a:endParaRPr>
          </a:p>
          <a:p>
            <a:pPr marL="11206">
              <a:spcBef>
                <a:spcPts val="710"/>
              </a:spcBef>
            </a:pPr>
            <a:r>
              <a:rPr sz="2824" spc="-150" dirty="0">
                <a:latin typeface="Arial MT"/>
                <a:cs typeface="Arial MT"/>
              </a:rPr>
              <a:t>&gt;&gt;&gt;</a:t>
            </a:r>
            <a:r>
              <a:rPr sz="2824" spc="-150" dirty="0" err="1">
                <a:latin typeface="Arial MT"/>
                <a:cs typeface="Arial MT"/>
              </a:rPr>
              <a:t>a.read</a:t>
            </a:r>
            <a:r>
              <a:rPr sz="2824" spc="-150" dirty="0">
                <a:latin typeface="Arial MT"/>
                <a:cs typeface="Arial MT"/>
              </a:rPr>
              <a:t>()</a:t>
            </a:r>
            <a:r>
              <a:rPr lang="en-US" sz="2824" spc="-150" dirty="0">
                <a:latin typeface="Arial MT"/>
                <a:cs typeface="Arial MT"/>
              </a:rPr>
              <a:t>         </a:t>
            </a:r>
            <a:r>
              <a:rPr lang="en-US" i="1" spc="-150" dirty="0">
                <a:solidFill>
                  <a:srgbClr val="FF0000"/>
                </a:solidFill>
                <a:latin typeface="Arial MT"/>
                <a:cs typeface="Arial MT"/>
              </a:rPr>
              <a:t>## return string </a:t>
            </a:r>
            <a:endParaRPr i="1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06">
              <a:spcBef>
                <a:spcPts val="631"/>
              </a:spcBef>
            </a:pPr>
            <a:r>
              <a:rPr sz="2471" spc="-75" dirty="0">
                <a:latin typeface="Arial MT"/>
                <a:cs typeface="Arial MT"/>
              </a:rPr>
              <a:t>'Hi\nWelcome</a:t>
            </a:r>
            <a:r>
              <a:rPr sz="2471" spc="-132" dirty="0">
                <a:latin typeface="Arial MT"/>
                <a:cs typeface="Arial MT"/>
              </a:rPr>
              <a:t> </a:t>
            </a:r>
            <a:r>
              <a:rPr sz="2471" spc="-22" dirty="0">
                <a:latin typeface="Arial MT"/>
                <a:cs typeface="Arial MT"/>
              </a:rPr>
              <a:t>to\nIntroduction</a:t>
            </a:r>
            <a:r>
              <a:rPr sz="2471" spc="13" dirty="0">
                <a:latin typeface="Arial MT"/>
                <a:cs typeface="Arial MT"/>
              </a:rPr>
              <a:t> </a:t>
            </a:r>
            <a:r>
              <a:rPr sz="2471" spc="9" dirty="0">
                <a:latin typeface="Arial MT"/>
                <a:cs typeface="Arial MT"/>
              </a:rPr>
              <a:t>to</a:t>
            </a:r>
            <a:r>
              <a:rPr sz="2471" spc="40" dirty="0">
                <a:latin typeface="Arial MT"/>
                <a:cs typeface="Arial MT"/>
              </a:rPr>
              <a:t> </a:t>
            </a:r>
            <a:r>
              <a:rPr sz="2471" spc="-84" dirty="0">
                <a:latin typeface="Arial MT"/>
                <a:cs typeface="Arial MT"/>
              </a:rPr>
              <a:t>Python</a:t>
            </a:r>
            <a:r>
              <a:rPr sz="2471" spc="-207" dirty="0">
                <a:latin typeface="Arial MT"/>
                <a:cs typeface="Arial MT"/>
              </a:rPr>
              <a:t> </a:t>
            </a:r>
            <a:r>
              <a:rPr sz="2471" spc="-150" dirty="0">
                <a:latin typeface="Arial MT"/>
                <a:cs typeface="Arial MT"/>
              </a:rPr>
              <a:t>Class‘</a:t>
            </a:r>
            <a:endParaRPr sz="2471" dirty="0">
              <a:latin typeface="Arial MT"/>
              <a:cs typeface="Arial MT"/>
            </a:endParaRPr>
          </a:p>
          <a:p>
            <a:pPr marL="11206">
              <a:spcBef>
                <a:spcPts val="697"/>
              </a:spcBef>
            </a:pPr>
            <a:r>
              <a:rPr sz="2824" spc="-150" dirty="0">
                <a:latin typeface="Arial MT"/>
                <a:cs typeface="Arial MT"/>
              </a:rPr>
              <a:t>&gt;&gt;&gt;a.close()</a:t>
            </a:r>
            <a:endParaRPr sz="282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2385" y="5667759"/>
            <a:ext cx="192629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57" dirty="0">
                <a:solidFill>
                  <a:srgbClr val="878787"/>
                </a:solidFill>
                <a:latin typeface="Arial MT"/>
                <a:cs typeface="Arial MT"/>
              </a:rPr>
              <a:t>&lt;</a:t>
            </a:r>
            <a:r>
              <a:rPr sz="1059" spc="-53" dirty="0">
                <a:solidFill>
                  <a:srgbClr val="878787"/>
                </a:solidFill>
                <a:latin typeface="Arial MT"/>
                <a:cs typeface="Arial MT"/>
              </a:rPr>
              <a:t>Sub</a:t>
            </a:r>
            <a:r>
              <a:rPr sz="1059" spc="-66" dirty="0">
                <a:solidFill>
                  <a:srgbClr val="878787"/>
                </a:solidFill>
                <a:latin typeface="Arial MT"/>
                <a:cs typeface="Arial MT"/>
              </a:rPr>
              <a:t>j</a:t>
            </a:r>
            <a:r>
              <a:rPr sz="1059" spc="-62" dirty="0">
                <a:solidFill>
                  <a:srgbClr val="878787"/>
                </a:solidFill>
                <a:latin typeface="Arial MT"/>
                <a:cs typeface="Arial MT"/>
              </a:rPr>
              <a:t>e</a:t>
            </a:r>
            <a:r>
              <a:rPr sz="1059" spc="-53" dirty="0">
                <a:solidFill>
                  <a:srgbClr val="878787"/>
                </a:solidFill>
                <a:latin typeface="Arial MT"/>
                <a:cs typeface="Arial MT"/>
              </a:rPr>
              <a:t>c</a:t>
            </a:r>
            <a:r>
              <a:rPr sz="1059" dirty="0">
                <a:solidFill>
                  <a:srgbClr val="878787"/>
                </a:solidFill>
                <a:latin typeface="Arial MT"/>
                <a:cs typeface="Arial MT"/>
              </a:rPr>
              <a:t>t</a:t>
            </a:r>
            <a:r>
              <a:rPr sz="1059" spc="-115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059" spc="-88" dirty="0">
                <a:solidFill>
                  <a:srgbClr val="878787"/>
                </a:solidFill>
                <a:latin typeface="Arial MT"/>
                <a:cs typeface="Arial MT"/>
              </a:rPr>
              <a:t>C</a:t>
            </a:r>
            <a:r>
              <a:rPr sz="1059" spc="-84" dirty="0">
                <a:solidFill>
                  <a:srgbClr val="878787"/>
                </a:solidFill>
                <a:latin typeface="Arial MT"/>
                <a:cs typeface="Arial MT"/>
              </a:rPr>
              <a:t>od</a:t>
            </a:r>
            <a:r>
              <a:rPr sz="1059" spc="-93" dirty="0">
                <a:solidFill>
                  <a:srgbClr val="878787"/>
                </a:solidFill>
                <a:latin typeface="Arial MT"/>
                <a:cs typeface="Arial MT"/>
              </a:rPr>
              <a:t>e</a:t>
            </a:r>
            <a:r>
              <a:rPr sz="1059" dirty="0">
                <a:solidFill>
                  <a:srgbClr val="878787"/>
                </a:solidFill>
                <a:latin typeface="Arial MT"/>
                <a:cs typeface="Arial MT"/>
              </a:rPr>
              <a:t>&gt;</a:t>
            </a:r>
            <a:r>
              <a:rPr sz="1059" spc="-172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059" spc="-79" dirty="0">
                <a:solidFill>
                  <a:srgbClr val="878787"/>
                </a:solidFill>
                <a:latin typeface="Arial MT"/>
                <a:cs typeface="Arial MT"/>
              </a:rPr>
              <a:t>&lt;N</a:t>
            </a:r>
            <a:r>
              <a:rPr sz="1059" spc="-71" dirty="0">
                <a:solidFill>
                  <a:srgbClr val="878787"/>
                </a:solidFill>
                <a:latin typeface="Arial MT"/>
                <a:cs typeface="Arial MT"/>
              </a:rPr>
              <a:t>am</a:t>
            </a:r>
            <a:r>
              <a:rPr sz="1059" dirty="0">
                <a:solidFill>
                  <a:srgbClr val="878787"/>
                </a:solidFill>
                <a:latin typeface="Arial MT"/>
                <a:cs typeface="Arial MT"/>
              </a:rPr>
              <a:t>e</a:t>
            </a:r>
            <a:r>
              <a:rPr sz="1059" spc="-115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059" dirty="0">
                <a:solidFill>
                  <a:srgbClr val="878787"/>
                </a:solidFill>
                <a:latin typeface="Arial MT"/>
                <a:cs typeface="Arial MT"/>
              </a:rPr>
              <a:t>of</a:t>
            </a:r>
            <a:r>
              <a:rPr sz="1059" spc="-53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059" spc="-53" dirty="0">
                <a:solidFill>
                  <a:srgbClr val="878787"/>
                </a:solidFill>
                <a:latin typeface="Arial MT"/>
                <a:cs typeface="Arial MT"/>
              </a:rPr>
              <a:t>Su</a:t>
            </a:r>
            <a:r>
              <a:rPr sz="1059" spc="-62" dirty="0">
                <a:solidFill>
                  <a:srgbClr val="878787"/>
                </a:solidFill>
                <a:latin typeface="Arial MT"/>
                <a:cs typeface="Arial MT"/>
              </a:rPr>
              <a:t>b</a:t>
            </a:r>
            <a:r>
              <a:rPr sz="1059" spc="-57" dirty="0">
                <a:solidFill>
                  <a:srgbClr val="878787"/>
                </a:solidFill>
                <a:latin typeface="Arial MT"/>
                <a:cs typeface="Arial MT"/>
              </a:rPr>
              <a:t>j</a:t>
            </a:r>
            <a:r>
              <a:rPr sz="1059" spc="-62" dirty="0">
                <a:solidFill>
                  <a:srgbClr val="878787"/>
                </a:solidFill>
                <a:latin typeface="Arial MT"/>
                <a:cs typeface="Arial MT"/>
              </a:rPr>
              <a:t>e</a:t>
            </a:r>
            <a:r>
              <a:rPr sz="1059" spc="-66" dirty="0">
                <a:solidFill>
                  <a:srgbClr val="878787"/>
                </a:solidFill>
                <a:latin typeface="Arial MT"/>
                <a:cs typeface="Arial MT"/>
              </a:rPr>
              <a:t>c</a:t>
            </a:r>
            <a:r>
              <a:rPr sz="1059" spc="-53" dirty="0">
                <a:solidFill>
                  <a:srgbClr val="878787"/>
                </a:solidFill>
                <a:latin typeface="Arial MT"/>
                <a:cs typeface="Arial MT"/>
              </a:rPr>
              <a:t>t</a:t>
            </a:r>
            <a:r>
              <a:rPr sz="1059" dirty="0">
                <a:solidFill>
                  <a:srgbClr val="878787"/>
                </a:solidFill>
                <a:latin typeface="Arial MT"/>
                <a:cs typeface="Arial MT"/>
              </a:rPr>
              <a:t>&gt;</a:t>
            </a:r>
            <a:endParaRPr sz="1059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4476" y="5667759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53" dirty="0">
                <a:solidFill>
                  <a:srgbClr val="878787"/>
                </a:solidFill>
                <a:latin typeface="Arial MT"/>
                <a:cs typeface="Arial MT"/>
              </a:rPr>
              <a:t>38</a:t>
            </a:r>
            <a:endParaRPr sz="1059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3025589"/>
            <a:ext cx="4383740" cy="23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2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659" y="397279"/>
            <a:ext cx="3634628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269" dirty="0"/>
              <a:t>Read</a:t>
            </a:r>
            <a:r>
              <a:rPr sz="3883" spc="-260" dirty="0"/>
              <a:t>i</a:t>
            </a:r>
            <a:r>
              <a:rPr sz="3883" spc="-269" dirty="0"/>
              <a:t>n</a:t>
            </a:r>
            <a:r>
              <a:rPr sz="3883" dirty="0"/>
              <a:t>g</a:t>
            </a:r>
            <a:r>
              <a:rPr sz="3883" spc="-397" dirty="0">
                <a:latin typeface="Times New Roman"/>
                <a:cs typeface="Times New Roman"/>
              </a:rPr>
              <a:t> </a:t>
            </a:r>
            <a:r>
              <a:rPr sz="3883" spc="-44" dirty="0"/>
              <a:t>fro</a:t>
            </a:r>
            <a:r>
              <a:rPr sz="3883" dirty="0"/>
              <a:t>m</a:t>
            </a:r>
            <a:r>
              <a:rPr sz="3883" spc="-141" dirty="0">
                <a:latin typeface="Times New Roman"/>
                <a:cs typeface="Times New Roman"/>
              </a:rPr>
              <a:t> </a:t>
            </a:r>
            <a:r>
              <a:rPr sz="3883" spc="-106" dirty="0"/>
              <a:t>file</a:t>
            </a:r>
            <a:r>
              <a:rPr sz="3883" dirty="0"/>
              <a:t>s</a:t>
            </a:r>
            <a:endParaRPr sz="388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90" y="1396473"/>
            <a:ext cx="1608044" cy="44648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824" b="1" spc="-9" dirty="0">
                <a:latin typeface="Calibri"/>
                <a:cs typeface="Calibri"/>
              </a:rPr>
              <a:t>readlines()</a:t>
            </a:r>
            <a:endParaRPr sz="282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2396" y="1502138"/>
            <a:ext cx="350520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84" dirty="0">
                <a:latin typeface="Arial MT"/>
                <a:cs typeface="Arial MT"/>
              </a:rPr>
              <a:t>r</a:t>
            </a:r>
            <a:r>
              <a:rPr sz="2118" spc="-88" dirty="0">
                <a:latin typeface="Arial MT"/>
                <a:cs typeface="Arial MT"/>
              </a:rPr>
              <a:t>ea</a:t>
            </a:r>
            <a:r>
              <a:rPr sz="2118" dirty="0">
                <a:latin typeface="Arial MT"/>
                <a:cs typeface="Arial MT"/>
              </a:rPr>
              <a:t>d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-49" dirty="0">
                <a:latin typeface="Arial MT"/>
                <a:cs typeface="Arial MT"/>
              </a:rPr>
              <a:t>al</a:t>
            </a:r>
            <a:r>
              <a:rPr sz="2118" dirty="0">
                <a:latin typeface="Arial MT"/>
                <a:cs typeface="Arial MT"/>
              </a:rPr>
              <a:t>l</a:t>
            </a:r>
            <a:r>
              <a:rPr sz="2118" spc="-101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35" dirty="0">
                <a:latin typeface="Arial MT"/>
                <a:cs typeface="Arial MT"/>
              </a:rPr>
              <a:t>h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-93" dirty="0">
                <a:latin typeface="Arial MT"/>
                <a:cs typeface="Arial MT"/>
              </a:rPr>
              <a:t>li</a:t>
            </a:r>
            <a:r>
              <a:rPr sz="2118" spc="-88" dirty="0">
                <a:latin typeface="Arial MT"/>
                <a:cs typeface="Arial MT"/>
              </a:rPr>
              <a:t>ne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97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24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spc="-18" dirty="0">
                <a:latin typeface="Arial MT"/>
                <a:cs typeface="Arial MT"/>
              </a:rPr>
              <a:t>l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spc="-40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38" dirty="0">
                <a:latin typeface="Times New Roman"/>
                <a:cs typeface="Times New Roman"/>
              </a:rPr>
              <a:t> </a:t>
            </a:r>
            <a:r>
              <a:rPr sz="2118" spc="-40" dirty="0">
                <a:latin typeface="Arial MT"/>
                <a:cs typeface="Arial MT"/>
              </a:rPr>
              <a:t>li</a:t>
            </a:r>
            <a:r>
              <a:rPr sz="2118" spc="-35" dirty="0">
                <a:latin typeface="Arial MT"/>
                <a:cs typeface="Arial MT"/>
              </a:rPr>
              <a:t>s</a:t>
            </a:r>
            <a:r>
              <a:rPr sz="2118" dirty="0">
                <a:latin typeface="Arial MT"/>
                <a:cs typeface="Arial MT"/>
              </a:rPr>
              <a:t>t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094" y="2098649"/>
            <a:ext cx="6906746" cy="1891807"/>
          </a:xfrm>
          <a:prstGeom prst="rect">
            <a:avLst/>
          </a:prstGeom>
        </p:spPr>
        <p:txBody>
          <a:bodyPr vert="horz" wrap="square" lIns="0" tIns="88526" rIns="0" bIns="0" rtlCol="0">
            <a:spAutoFit/>
          </a:bodyPr>
          <a:lstStyle/>
          <a:p>
            <a:pPr marL="11206">
              <a:spcBef>
                <a:spcPts val="697"/>
              </a:spcBef>
            </a:pPr>
            <a:r>
              <a:rPr sz="2471" spc="-71" dirty="0">
                <a:latin typeface="Arial MT"/>
                <a:cs typeface="Arial MT"/>
              </a:rPr>
              <a:t>&gt;&gt;&gt;a=open("abc.txt","r")</a:t>
            </a:r>
            <a:endParaRPr sz="2471" dirty="0">
              <a:latin typeface="Arial MT"/>
              <a:cs typeface="Arial MT"/>
            </a:endParaRPr>
          </a:p>
          <a:p>
            <a:pPr marL="11206">
              <a:spcBef>
                <a:spcPts val="618"/>
              </a:spcBef>
            </a:pPr>
            <a:r>
              <a:rPr sz="2471" spc="-119" dirty="0">
                <a:latin typeface="Arial MT"/>
                <a:cs typeface="Arial MT"/>
              </a:rPr>
              <a:t>&gt;&gt;&gt;</a:t>
            </a:r>
            <a:r>
              <a:rPr sz="2471" spc="-119" dirty="0" err="1">
                <a:latin typeface="Arial MT"/>
                <a:cs typeface="Arial MT"/>
              </a:rPr>
              <a:t>a.readlines</a:t>
            </a:r>
            <a:r>
              <a:rPr sz="2471" spc="-119" dirty="0">
                <a:latin typeface="Arial MT"/>
                <a:cs typeface="Arial MT"/>
              </a:rPr>
              <a:t>()</a:t>
            </a:r>
            <a:r>
              <a:rPr lang="en-US" sz="2471" spc="-119" dirty="0">
                <a:latin typeface="Arial MT"/>
                <a:cs typeface="Arial MT"/>
              </a:rPr>
              <a:t>                        </a:t>
            </a:r>
            <a:r>
              <a:rPr lang="en-US" sz="2800" i="1" spc="-150" dirty="0">
                <a:solidFill>
                  <a:srgbClr val="FF0000"/>
                </a:solidFill>
                <a:latin typeface="Arial MT"/>
                <a:cs typeface="Arial MT"/>
              </a:rPr>
              <a:t>## return list of string </a:t>
            </a:r>
            <a:endParaRPr lang="en-US" sz="2800" i="1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06">
              <a:spcBef>
                <a:spcPts val="627"/>
              </a:spcBef>
            </a:pPr>
            <a:r>
              <a:rPr sz="2471" spc="-4" dirty="0">
                <a:latin typeface="Arial MT"/>
                <a:cs typeface="Arial MT"/>
              </a:rPr>
              <a:t>['Hi\n',</a:t>
            </a:r>
            <a:r>
              <a:rPr sz="2471" spc="57" dirty="0">
                <a:latin typeface="Arial MT"/>
                <a:cs typeface="Arial MT"/>
              </a:rPr>
              <a:t> </a:t>
            </a:r>
            <a:r>
              <a:rPr sz="2471" spc="-101" dirty="0">
                <a:latin typeface="Arial MT"/>
                <a:cs typeface="Arial MT"/>
              </a:rPr>
              <a:t>'Welcome</a:t>
            </a:r>
            <a:r>
              <a:rPr sz="2471" spc="-190" dirty="0">
                <a:latin typeface="Arial MT"/>
                <a:cs typeface="Arial MT"/>
              </a:rPr>
              <a:t> </a:t>
            </a:r>
            <a:r>
              <a:rPr sz="2471" spc="22" dirty="0">
                <a:latin typeface="Arial MT"/>
                <a:cs typeface="Arial MT"/>
              </a:rPr>
              <a:t>to\n',</a:t>
            </a:r>
            <a:r>
              <a:rPr sz="2471" spc="97" dirty="0">
                <a:latin typeface="Arial MT"/>
                <a:cs typeface="Arial MT"/>
              </a:rPr>
              <a:t> </a:t>
            </a:r>
            <a:r>
              <a:rPr sz="2471" spc="-35" dirty="0">
                <a:latin typeface="Arial MT"/>
                <a:cs typeface="Arial MT"/>
              </a:rPr>
              <a:t>'Introduction</a:t>
            </a:r>
            <a:r>
              <a:rPr sz="2471" spc="-97" dirty="0">
                <a:latin typeface="Arial MT"/>
                <a:cs typeface="Arial MT"/>
              </a:rPr>
              <a:t> </a:t>
            </a:r>
            <a:r>
              <a:rPr sz="2471" spc="9" dirty="0">
                <a:latin typeface="Arial MT"/>
                <a:cs typeface="Arial MT"/>
              </a:rPr>
              <a:t>to</a:t>
            </a:r>
            <a:r>
              <a:rPr sz="2471" spc="-383" dirty="0">
                <a:latin typeface="Arial MT"/>
                <a:cs typeface="Arial MT"/>
              </a:rPr>
              <a:t> </a:t>
            </a:r>
            <a:r>
              <a:rPr sz="2471" spc="-84" dirty="0">
                <a:latin typeface="Arial MT"/>
                <a:cs typeface="Arial MT"/>
              </a:rPr>
              <a:t>Python</a:t>
            </a:r>
            <a:r>
              <a:rPr sz="2471" spc="-190" dirty="0">
                <a:latin typeface="Arial MT"/>
                <a:cs typeface="Arial MT"/>
              </a:rPr>
              <a:t> </a:t>
            </a:r>
            <a:r>
              <a:rPr sz="2471" spc="-141" dirty="0">
                <a:latin typeface="Arial MT"/>
                <a:cs typeface="Arial MT"/>
              </a:rPr>
              <a:t>Class']</a:t>
            </a:r>
            <a:endParaRPr sz="2471" dirty="0">
              <a:latin typeface="Arial MT"/>
              <a:cs typeface="Arial MT"/>
            </a:endParaRPr>
          </a:p>
          <a:p>
            <a:pPr marL="11206">
              <a:spcBef>
                <a:spcPts val="613"/>
              </a:spcBef>
            </a:pPr>
            <a:r>
              <a:rPr sz="2471" spc="-137" dirty="0">
                <a:latin typeface="Arial MT"/>
                <a:cs typeface="Arial MT"/>
              </a:rPr>
              <a:t>&gt;&gt;&gt;a.close()</a:t>
            </a:r>
            <a:endParaRPr sz="2471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2589" y="3529853"/>
            <a:ext cx="3945366" cy="2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659" y="397279"/>
            <a:ext cx="3634628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269" dirty="0"/>
              <a:t>Read</a:t>
            </a:r>
            <a:r>
              <a:rPr sz="3883" spc="-260" dirty="0"/>
              <a:t>i</a:t>
            </a:r>
            <a:r>
              <a:rPr sz="3883" spc="-269" dirty="0"/>
              <a:t>n</a:t>
            </a:r>
            <a:r>
              <a:rPr sz="3883" dirty="0"/>
              <a:t>g</a:t>
            </a:r>
            <a:r>
              <a:rPr sz="3883" spc="-397" dirty="0">
                <a:latin typeface="Times New Roman"/>
                <a:cs typeface="Times New Roman"/>
              </a:rPr>
              <a:t> </a:t>
            </a:r>
            <a:r>
              <a:rPr sz="3883" spc="-44" dirty="0"/>
              <a:t>fro</a:t>
            </a:r>
            <a:r>
              <a:rPr sz="3883" dirty="0"/>
              <a:t>m</a:t>
            </a:r>
            <a:r>
              <a:rPr sz="3883" spc="-141" dirty="0">
                <a:latin typeface="Times New Roman"/>
                <a:cs typeface="Times New Roman"/>
              </a:rPr>
              <a:t> </a:t>
            </a:r>
            <a:r>
              <a:rPr sz="3883" spc="-106" dirty="0"/>
              <a:t>file</a:t>
            </a:r>
            <a:r>
              <a:rPr sz="3883" dirty="0"/>
              <a:t>s</a:t>
            </a:r>
            <a:endParaRPr sz="388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90" y="1372268"/>
            <a:ext cx="4513729" cy="389070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781" indent="-302575">
              <a:spcBef>
                <a:spcPts val="93"/>
              </a:spcBef>
              <a:buChar char="•"/>
              <a:tabLst>
                <a:tab pos="313221" algn="l"/>
                <a:tab pos="313781" algn="l"/>
              </a:tabLst>
            </a:pPr>
            <a:r>
              <a:rPr sz="1765" spc="-159" dirty="0">
                <a:latin typeface="Arial MT"/>
                <a:cs typeface="Arial MT"/>
              </a:rPr>
              <a:t>W</a:t>
            </a:r>
            <a:r>
              <a:rPr sz="1765" dirty="0">
                <a:latin typeface="Arial MT"/>
                <a:cs typeface="Arial MT"/>
              </a:rPr>
              <a:t>e</a:t>
            </a:r>
            <a:r>
              <a:rPr sz="1765" spc="-221" dirty="0">
                <a:latin typeface="Times New Roman"/>
                <a:cs typeface="Times New Roman"/>
              </a:rPr>
              <a:t> </a:t>
            </a:r>
            <a:r>
              <a:rPr sz="1765" spc="-101" dirty="0">
                <a:latin typeface="Arial MT"/>
                <a:cs typeface="Arial MT"/>
              </a:rPr>
              <a:t>c</a:t>
            </a:r>
            <a:r>
              <a:rPr sz="1765" spc="-106" dirty="0">
                <a:latin typeface="Arial MT"/>
                <a:cs typeface="Arial MT"/>
              </a:rPr>
              <a:t>a</a:t>
            </a:r>
            <a:r>
              <a:rPr sz="1765" dirty="0">
                <a:latin typeface="Arial MT"/>
                <a:cs typeface="Arial MT"/>
              </a:rPr>
              <a:t>n</a:t>
            </a:r>
            <a:r>
              <a:rPr sz="1765" spc="-207" dirty="0">
                <a:latin typeface="Times New Roman"/>
                <a:cs typeface="Times New Roman"/>
              </a:rPr>
              <a:t> </a:t>
            </a:r>
            <a:r>
              <a:rPr sz="1765" spc="-75" dirty="0">
                <a:latin typeface="Arial MT"/>
                <a:cs typeface="Arial MT"/>
              </a:rPr>
              <a:t>rea</a:t>
            </a:r>
            <a:r>
              <a:rPr sz="1765" dirty="0">
                <a:latin typeface="Arial MT"/>
                <a:cs typeface="Arial MT"/>
              </a:rPr>
              <a:t>d</a:t>
            </a:r>
            <a:r>
              <a:rPr sz="1765" spc="-124" dirty="0">
                <a:latin typeface="Times New Roman"/>
                <a:cs typeface="Times New Roman"/>
              </a:rPr>
              <a:t> </a:t>
            </a:r>
            <a:r>
              <a:rPr sz="1765" dirty="0">
                <a:latin typeface="Arial MT"/>
                <a:cs typeface="Arial MT"/>
              </a:rPr>
              <a:t>a</a:t>
            </a:r>
            <a:r>
              <a:rPr sz="1765" spc="-229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Arial MT"/>
                <a:cs typeface="Arial MT"/>
              </a:rPr>
              <a:t>fil</a:t>
            </a:r>
            <a:r>
              <a:rPr sz="1765" dirty="0">
                <a:latin typeface="Arial MT"/>
                <a:cs typeface="Arial MT"/>
              </a:rPr>
              <a:t>e</a:t>
            </a:r>
            <a:r>
              <a:rPr sz="1765" spc="9" dirty="0">
                <a:latin typeface="Times New Roman"/>
                <a:cs typeface="Times New Roman"/>
              </a:rPr>
              <a:t> </a:t>
            </a:r>
            <a:r>
              <a:rPr sz="1765" spc="-44" dirty="0">
                <a:latin typeface="Arial MT"/>
                <a:cs typeface="Arial MT"/>
              </a:rPr>
              <a:t>line</a:t>
            </a:r>
            <a:r>
              <a:rPr sz="1765" spc="-40" dirty="0">
                <a:latin typeface="Arial MT"/>
                <a:cs typeface="Arial MT"/>
              </a:rPr>
              <a:t>-</a:t>
            </a:r>
            <a:r>
              <a:rPr sz="1765" spc="-44" dirty="0">
                <a:latin typeface="Arial MT"/>
                <a:cs typeface="Arial MT"/>
              </a:rPr>
              <a:t>b</a:t>
            </a:r>
            <a:r>
              <a:rPr sz="1765" spc="-49" dirty="0">
                <a:latin typeface="Arial MT"/>
                <a:cs typeface="Arial MT"/>
              </a:rPr>
              <a:t>y</a:t>
            </a:r>
            <a:r>
              <a:rPr sz="1765" spc="-40" dirty="0">
                <a:latin typeface="Arial MT"/>
                <a:cs typeface="Arial MT"/>
              </a:rPr>
              <a:t>-</a:t>
            </a:r>
            <a:r>
              <a:rPr sz="1765" spc="-44" dirty="0">
                <a:latin typeface="Arial MT"/>
                <a:cs typeface="Arial MT"/>
              </a:rPr>
              <a:t>lin</a:t>
            </a:r>
            <a:r>
              <a:rPr sz="1765" dirty="0">
                <a:latin typeface="Arial MT"/>
                <a:cs typeface="Arial MT"/>
              </a:rPr>
              <a:t>e</a:t>
            </a:r>
            <a:r>
              <a:rPr sz="1765" spc="-75" dirty="0">
                <a:latin typeface="Times New Roman"/>
                <a:cs typeface="Times New Roman"/>
              </a:rPr>
              <a:t> </a:t>
            </a:r>
            <a:r>
              <a:rPr sz="1765" spc="-97" dirty="0">
                <a:latin typeface="Arial MT"/>
                <a:cs typeface="Arial MT"/>
              </a:rPr>
              <a:t>u</a:t>
            </a:r>
            <a:r>
              <a:rPr sz="1765" spc="-93" dirty="0">
                <a:latin typeface="Arial MT"/>
                <a:cs typeface="Arial MT"/>
              </a:rPr>
              <a:t>s</a:t>
            </a:r>
            <a:r>
              <a:rPr sz="1765" spc="-97" dirty="0">
                <a:latin typeface="Arial MT"/>
                <a:cs typeface="Arial MT"/>
              </a:rPr>
              <a:t>in</a:t>
            </a:r>
            <a:r>
              <a:rPr sz="1765" dirty="0">
                <a:latin typeface="Arial MT"/>
                <a:cs typeface="Arial MT"/>
              </a:rPr>
              <a:t>g</a:t>
            </a:r>
            <a:r>
              <a:rPr sz="1765" spc="-146" dirty="0">
                <a:latin typeface="Times New Roman"/>
                <a:cs typeface="Times New Roman"/>
              </a:rPr>
              <a:t> </a:t>
            </a:r>
            <a:r>
              <a:rPr sz="1765" dirty="0">
                <a:latin typeface="Arial MT"/>
                <a:cs typeface="Arial MT"/>
              </a:rPr>
              <a:t>a</a:t>
            </a:r>
            <a:r>
              <a:rPr sz="1765" spc="-229" dirty="0">
                <a:latin typeface="Times New Roman"/>
                <a:cs typeface="Times New Roman"/>
              </a:rPr>
              <a:t> </a:t>
            </a:r>
            <a:r>
              <a:rPr sz="1765" dirty="0">
                <a:latin typeface="Arial MT"/>
                <a:cs typeface="Arial MT"/>
              </a:rPr>
              <a:t>for</a:t>
            </a:r>
            <a:r>
              <a:rPr sz="1765" spc="-124" dirty="0">
                <a:latin typeface="Times New Roman"/>
                <a:cs typeface="Times New Roman"/>
              </a:rPr>
              <a:t> </a:t>
            </a:r>
            <a:r>
              <a:rPr sz="1765" spc="-44" dirty="0">
                <a:latin typeface="Arial MT"/>
                <a:cs typeface="Arial MT"/>
              </a:rPr>
              <a:t>loop</a:t>
            </a:r>
            <a:r>
              <a:rPr sz="1765" dirty="0">
                <a:latin typeface="Arial MT"/>
                <a:cs typeface="Arial MT"/>
              </a:rPr>
              <a:t>.</a:t>
            </a:r>
            <a:endParaRPr sz="1765">
              <a:latin typeface="Arial MT"/>
              <a:cs typeface="Arial MT"/>
            </a:endParaRPr>
          </a:p>
          <a:p>
            <a:pPr marL="313781" indent="-302575">
              <a:lnSpc>
                <a:spcPts val="2091"/>
              </a:lnSpc>
              <a:buChar char="•"/>
              <a:tabLst>
                <a:tab pos="313221" algn="l"/>
                <a:tab pos="313781" algn="l"/>
              </a:tabLst>
            </a:pPr>
            <a:r>
              <a:rPr sz="1765" spc="-119" dirty="0">
                <a:latin typeface="Arial MT"/>
                <a:cs typeface="Arial MT"/>
              </a:rPr>
              <a:t>Thi</a:t>
            </a:r>
            <a:r>
              <a:rPr sz="1765" dirty="0">
                <a:latin typeface="Arial MT"/>
                <a:cs typeface="Arial MT"/>
              </a:rPr>
              <a:t>s</a:t>
            </a:r>
            <a:r>
              <a:rPr sz="1765" spc="-185" dirty="0">
                <a:latin typeface="Times New Roman"/>
                <a:cs typeface="Times New Roman"/>
              </a:rPr>
              <a:t> </a:t>
            </a:r>
            <a:r>
              <a:rPr sz="1765" spc="-97" dirty="0">
                <a:latin typeface="Arial MT"/>
                <a:cs typeface="Arial MT"/>
              </a:rPr>
              <a:t>i</a:t>
            </a:r>
            <a:r>
              <a:rPr sz="1765" dirty="0">
                <a:latin typeface="Arial MT"/>
                <a:cs typeface="Arial MT"/>
              </a:rPr>
              <a:t>s</a:t>
            </a:r>
            <a:r>
              <a:rPr sz="1765" spc="-132" dirty="0">
                <a:latin typeface="Times New Roman"/>
                <a:cs typeface="Times New Roman"/>
              </a:rPr>
              <a:t> </a:t>
            </a:r>
            <a:r>
              <a:rPr sz="1765" spc="-22" dirty="0">
                <a:latin typeface="Arial MT"/>
                <a:cs typeface="Arial MT"/>
              </a:rPr>
              <a:t>bo</a:t>
            </a:r>
            <a:r>
              <a:rPr sz="1765" spc="-26" dirty="0">
                <a:latin typeface="Arial MT"/>
                <a:cs typeface="Arial MT"/>
              </a:rPr>
              <a:t>t</a:t>
            </a:r>
            <a:r>
              <a:rPr sz="1765" dirty="0">
                <a:latin typeface="Arial MT"/>
                <a:cs typeface="Arial MT"/>
              </a:rPr>
              <a:t>h</a:t>
            </a:r>
            <a:r>
              <a:rPr sz="1765" spc="4" dirty="0">
                <a:latin typeface="Times New Roman"/>
                <a:cs typeface="Times New Roman"/>
              </a:rPr>
              <a:t> </a:t>
            </a:r>
            <a:r>
              <a:rPr sz="1765" spc="-31" dirty="0">
                <a:latin typeface="Arial MT"/>
                <a:cs typeface="Arial MT"/>
              </a:rPr>
              <a:t>e</a:t>
            </a:r>
            <a:r>
              <a:rPr sz="1765" spc="-71" dirty="0">
                <a:latin typeface="Arial MT"/>
                <a:cs typeface="Arial MT"/>
              </a:rPr>
              <a:t>f</a:t>
            </a:r>
            <a:r>
              <a:rPr sz="1765" spc="-40" dirty="0">
                <a:latin typeface="Arial MT"/>
                <a:cs typeface="Arial MT"/>
              </a:rPr>
              <a:t>f</a:t>
            </a:r>
            <a:r>
              <a:rPr sz="1765" spc="-35" dirty="0">
                <a:latin typeface="Arial MT"/>
                <a:cs typeface="Arial MT"/>
              </a:rPr>
              <a:t>i</a:t>
            </a:r>
            <a:r>
              <a:rPr sz="1765" spc="-31" dirty="0">
                <a:latin typeface="Arial MT"/>
                <a:cs typeface="Arial MT"/>
              </a:rPr>
              <a:t>c</a:t>
            </a:r>
            <a:r>
              <a:rPr sz="1765" spc="-35" dirty="0">
                <a:latin typeface="Arial MT"/>
                <a:cs typeface="Arial MT"/>
              </a:rPr>
              <a:t>i</a:t>
            </a:r>
            <a:r>
              <a:rPr sz="1765" spc="-31" dirty="0">
                <a:latin typeface="Arial MT"/>
                <a:cs typeface="Arial MT"/>
              </a:rPr>
              <a:t>en</a:t>
            </a:r>
            <a:r>
              <a:rPr sz="1765" dirty="0">
                <a:latin typeface="Arial MT"/>
                <a:cs typeface="Arial MT"/>
              </a:rPr>
              <a:t>t</a:t>
            </a:r>
            <a:r>
              <a:rPr sz="1765" spc="-22" dirty="0">
                <a:latin typeface="Times New Roman"/>
                <a:cs typeface="Times New Roman"/>
              </a:rPr>
              <a:t> </a:t>
            </a:r>
            <a:r>
              <a:rPr sz="1765" spc="-84" dirty="0">
                <a:latin typeface="Arial MT"/>
                <a:cs typeface="Arial MT"/>
              </a:rPr>
              <a:t>an</a:t>
            </a:r>
            <a:r>
              <a:rPr sz="1765" dirty="0">
                <a:latin typeface="Arial MT"/>
                <a:cs typeface="Arial MT"/>
              </a:rPr>
              <a:t>d</a:t>
            </a:r>
            <a:r>
              <a:rPr sz="1765" spc="-274" dirty="0">
                <a:latin typeface="Times New Roman"/>
                <a:cs typeface="Times New Roman"/>
              </a:rPr>
              <a:t> </a:t>
            </a:r>
            <a:r>
              <a:rPr sz="1765" spc="-57" dirty="0">
                <a:latin typeface="Arial MT"/>
                <a:cs typeface="Arial MT"/>
              </a:rPr>
              <a:t>f</a:t>
            </a:r>
            <a:r>
              <a:rPr sz="1765" spc="-53" dirty="0">
                <a:latin typeface="Arial MT"/>
                <a:cs typeface="Arial MT"/>
              </a:rPr>
              <a:t>a</a:t>
            </a:r>
            <a:r>
              <a:rPr sz="1765" spc="-49" dirty="0">
                <a:latin typeface="Arial MT"/>
                <a:cs typeface="Arial MT"/>
              </a:rPr>
              <a:t>s</a:t>
            </a:r>
            <a:r>
              <a:rPr sz="1765" spc="-57" dirty="0">
                <a:latin typeface="Arial MT"/>
                <a:cs typeface="Arial MT"/>
              </a:rPr>
              <a:t>t</a:t>
            </a:r>
            <a:r>
              <a:rPr sz="1765" dirty="0">
                <a:latin typeface="Arial MT"/>
                <a:cs typeface="Arial MT"/>
              </a:rPr>
              <a:t>.</a:t>
            </a:r>
            <a:endParaRPr sz="1765">
              <a:latin typeface="Arial MT"/>
              <a:cs typeface="Arial MT"/>
            </a:endParaRPr>
          </a:p>
          <a:p>
            <a:pPr marL="11206">
              <a:lnSpc>
                <a:spcPts val="2833"/>
              </a:lnSpc>
            </a:pPr>
            <a:r>
              <a:rPr sz="2382" spc="-75" dirty="0">
                <a:latin typeface="Arial MT"/>
                <a:cs typeface="Arial MT"/>
              </a:rPr>
              <a:t>&gt;&gt;&gt;a=open("abc.txt","r")</a:t>
            </a:r>
            <a:endParaRPr sz="2382">
              <a:latin typeface="Arial MT"/>
              <a:cs typeface="Arial MT"/>
            </a:endParaRPr>
          </a:p>
          <a:p>
            <a:pPr marL="11206"/>
            <a:r>
              <a:rPr sz="2382" spc="-110" dirty="0">
                <a:latin typeface="Arial MT"/>
                <a:cs typeface="Arial MT"/>
              </a:rPr>
              <a:t>&gt;&gt;&gt;</a:t>
            </a:r>
            <a:r>
              <a:rPr sz="2382" spc="-101" dirty="0">
                <a:latin typeface="Arial MT"/>
                <a:cs typeface="Arial MT"/>
              </a:rPr>
              <a:t>f</a:t>
            </a:r>
            <a:r>
              <a:rPr sz="2382" spc="-110" dirty="0">
                <a:latin typeface="Arial MT"/>
                <a:cs typeface="Arial MT"/>
              </a:rPr>
              <a:t>o</a:t>
            </a:r>
            <a:r>
              <a:rPr sz="2382" dirty="0">
                <a:latin typeface="Arial MT"/>
                <a:cs typeface="Arial MT"/>
              </a:rPr>
              <a:t>r</a:t>
            </a:r>
            <a:r>
              <a:rPr sz="2382" spc="-176" dirty="0">
                <a:latin typeface="Times New Roman"/>
                <a:cs typeface="Times New Roman"/>
              </a:rPr>
              <a:t> </a:t>
            </a:r>
            <a:r>
              <a:rPr sz="2382" spc="-53" dirty="0">
                <a:latin typeface="Arial MT"/>
                <a:cs typeface="Arial MT"/>
              </a:rPr>
              <a:t>li</a:t>
            </a:r>
            <a:r>
              <a:rPr sz="2382" spc="-57" dirty="0">
                <a:latin typeface="Arial MT"/>
                <a:cs typeface="Arial MT"/>
              </a:rPr>
              <a:t>n</a:t>
            </a:r>
            <a:r>
              <a:rPr sz="2382" dirty="0">
                <a:latin typeface="Arial MT"/>
                <a:cs typeface="Arial MT"/>
              </a:rPr>
              <a:t>e</a:t>
            </a:r>
            <a:r>
              <a:rPr sz="2382" spc="-26" dirty="0">
                <a:latin typeface="Times New Roman"/>
                <a:cs typeface="Times New Roman"/>
              </a:rPr>
              <a:t> </a:t>
            </a:r>
            <a:r>
              <a:rPr sz="2382" spc="-35" dirty="0">
                <a:latin typeface="Arial MT"/>
                <a:cs typeface="Arial MT"/>
              </a:rPr>
              <a:t>i</a:t>
            </a:r>
            <a:r>
              <a:rPr sz="2382" dirty="0">
                <a:latin typeface="Arial MT"/>
                <a:cs typeface="Arial MT"/>
              </a:rPr>
              <a:t>n</a:t>
            </a:r>
            <a:r>
              <a:rPr sz="2382" spc="-176" dirty="0">
                <a:latin typeface="Times New Roman"/>
                <a:cs typeface="Times New Roman"/>
              </a:rPr>
              <a:t> </a:t>
            </a:r>
            <a:r>
              <a:rPr sz="2382" spc="-106" dirty="0">
                <a:latin typeface="Arial MT"/>
                <a:cs typeface="Arial MT"/>
              </a:rPr>
              <a:t>a:</a:t>
            </a:r>
            <a:endParaRPr sz="2382">
              <a:latin typeface="Arial MT"/>
              <a:cs typeface="Arial MT"/>
            </a:endParaRPr>
          </a:p>
          <a:p>
            <a:pPr marL="818073"/>
            <a:r>
              <a:rPr sz="2382" spc="-35" dirty="0">
                <a:latin typeface="Arial MT"/>
                <a:cs typeface="Arial MT"/>
              </a:rPr>
              <a:t>print(line)</a:t>
            </a:r>
            <a:endParaRPr sz="2382">
              <a:latin typeface="Arial MT"/>
              <a:cs typeface="Arial MT"/>
            </a:endParaRPr>
          </a:p>
          <a:p>
            <a:pPr marL="11206">
              <a:spcBef>
                <a:spcPts val="1977"/>
              </a:spcBef>
            </a:pPr>
            <a:r>
              <a:rPr sz="2382" spc="-62" dirty="0">
                <a:latin typeface="Arial MT"/>
                <a:cs typeface="Arial MT"/>
              </a:rPr>
              <a:t>Hi</a:t>
            </a:r>
            <a:endParaRPr sz="2382">
              <a:latin typeface="Arial MT"/>
              <a:cs typeface="Arial MT"/>
            </a:endParaRPr>
          </a:p>
          <a:p>
            <a:pPr>
              <a:spcBef>
                <a:spcPts val="22"/>
              </a:spcBef>
            </a:pPr>
            <a:endParaRPr sz="2471">
              <a:latin typeface="Arial MT"/>
              <a:cs typeface="Arial MT"/>
            </a:endParaRPr>
          </a:p>
          <a:p>
            <a:pPr marL="11206"/>
            <a:r>
              <a:rPr sz="2382" spc="-176" dirty="0">
                <a:latin typeface="Arial MT"/>
                <a:cs typeface="Arial MT"/>
              </a:rPr>
              <a:t>W</a:t>
            </a:r>
            <a:r>
              <a:rPr sz="2382" spc="-132" dirty="0">
                <a:latin typeface="Arial MT"/>
                <a:cs typeface="Arial MT"/>
              </a:rPr>
              <a:t>e</a:t>
            </a:r>
            <a:r>
              <a:rPr sz="2382" spc="-128" dirty="0">
                <a:latin typeface="Arial MT"/>
                <a:cs typeface="Arial MT"/>
              </a:rPr>
              <a:t>l</a:t>
            </a:r>
            <a:r>
              <a:rPr sz="2382" spc="-124" dirty="0">
                <a:latin typeface="Arial MT"/>
                <a:cs typeface="Arial MT"/>
              </a:rPr>
              <a:t>c</a:t>
            </a:r>
            <a:r>
              <a:rPr sz="2382" spc="-132" dirty="0">
                <a:latin typeface="Arial MT"/>
                <a:cs typeface="Arial MT"/>
              </a:rPr>
              <a:t>om</a:t>
            </a:r>
            <a:r>
              <a:rPr sz="2382" dirty="0">
                <a:latin typeface="Arial MT"/>
                <a:cs typeface="Arial MT"/>
              </a:rPr>
              <a:t>e</a:t>
            </a:r>
            <a:r>
              <a:rPr sz="2382" spc="-238" dirty="0">
                <a:latin typeface="Times New Roman"/>
                <a:cs typeface="Times New Roman"/>
              </a:rPr>
              <a:t> </a:t>
            </a:r>
            <a:r>
              <a:rPr sz="2382" spc="22" dirty="0">
                <a:latin typeface="Arial MT"/>
                <a:cs typeface="Arial MT"/>
              </a:rPr>
              <a:t>to</a:t>
            </a:r>
            <a:endParaRPr sz="2382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3309">
              <a:latin typeface="Arial MT"/>
              <a:cs typeface="Arial MT"/>
            </a:endParaRPr>
          </a:p>
          <a:p>
            <a:pPr marL="11206"/>
            <a:r>
              <a:rPr sz="2382" spc="-40" dirty="0">
                <a:latin typeface="Arial MT"/>
                <a:cs typeface="Arial MT"/>
              </a:rPr>
              <a:t>Introduction</a:t>
            </a:r>
            <a:r>
              <a:rPr sz="2382" spc="-93" dirty="0">
                <a:latin typeface="Arial MT"/>
                <a:cs typeface="Arial MT"/>
              </a:rPr>
              <a:t> </a:t>
            </a:r>
            <a:r>
              <a:rPr sz="2382" spc="13" dirty="0">
                <a:latin typeface="Arial MT"/>
                <a:cs typeface="Arial MT"/>
              </a:rPr>
              <a:t>to</a:t>
            </a:r>
            <a:r>
              <a:rPr sz="2382" spc="4" dirty="0">
                <a:latin typeface="Arial MT"/>
                <a:cs typeface="Arial MT"/>
              </a:rPr>
              <a:t> </a:t>
            </a:r>
            <a:r>
              <a:rPr sz="2382" spc="-115" dirty="0">
                <a:latin typeface="Arial MT"/>
                <a:cs typeface="Arial MT"/>
              </a:rPr>
              <a:t>PythonClass</a:t>
            </a:r>
            <a:endParaRPr sz="2382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2589" y="2394921"/>
            <a:ext cx="3945366" cy="24174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31090" y="3622431"/>
            <a:ext cx="0" cy="413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1370" y="3317618"/>
            <a:ext cx="15591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Two new lines - one due to actual line-break and another due to print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59523" y="3829050"/>
            <a:ext cx="589085" cy="7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0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659" y="397279"/>
            <a:ext cx="3634628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269" dirty="0"/>
              <a:t>Read</a:t>
            </a:r>
            <a:r>
              <a:rPr sz="3883" spc="-260" dirty="0"/>
              <a:t>i</a:t>
            </a:r>
            <a:r>
              <a:rPr sz="3883" spc="-269" dirty="0"/>
              <a:t>n</a:t>
            </a:r>
            <a:r>
              <a:rPr sz="3883" dirty="0"/>
              <a:t>g</a:t>
            </a:r>
            <a:r>
              <a:rPr sz="3883" spc="-397" dirty="0">
                <a:latin typeface="Times New Roman"/>
                <a:cs typeface="Times New Roman"/>
              </a:rPr>
              <a:t> </a:t>
            </a:r>
            <a:r>
              <a:rPr sz="3883" spc="-44" dirty="0"/>
              <a:t>fro</a:t>
            </a:r>
            <a:r>
              <a:rPr sz="3883" dirty="0"/>
              <a:t>m</a:t>
            </a:r>
            <a:r>
              <a:rPr sz="3883" spc="-141" dirty="0">
                <a:latin typeface="Times New Roman"/>
                <a:cs typeface="Times New Roman"/>
              </a:rPr>
              <a:t> </a:t>
            </a:r>
            <a:r>
              <a:rPr sz="3883" spc="-106" dirty="0"/>
              <a:t>file</a:t>
            </a:r>
            <a:r>
              <a:rPr sz="3883" dirty="0"/>
              <a:t>s</a:t>
            </a:r>
            <a:endParaRPr sz="388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0076" y="1311189"/>
            <a:ext cx="7878421" cy="56793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spc="-57" dirty="0">
                <a:latin typeface="Arial MT"/>
                <a:cs typeface="Arial MT"/>
              </a:rPr>
              <a:t>read</a:t>
            </a:r>
            <a:r>
              <a:rPr sz="1765" spc="-190" dirty="0">
                <a:latin typeface="Arial MT"/>
                <a:cs typeface="Arial MT"/>
              </a:rPr>
              <a:t> </a:t>
            </a:r>
            <a:r>
              <a:rPr sz="1765" spc="-49" dirty="0">
                <a:latin typeface="Arial MT"/>
                <a:cs typeface="Arial MT"/>
              </a:rPr>
              <a:t>one</a:t>
            </a:r>
            <a:r>
              <a:rPr sz="1765" spc="-190" dirty="0">
                <a:latin typeface="Arial MT"/>
                <a:cs typeface="Arial MT"/>
              </a:rPr>
              <a:t> </a:t>
            </a:r>
            <a:r>
              <a:rPr sz="1765" spc="-26" dirty="0">
                <a:latin typeface="Arial MT"/>
                <a:cs typeface="Arial MT"/>
              </a:rPr>
              <a:t>line</a:t>
            </a:r>
            <a:r>
              <a:rPr sz="1765" spc="-128" dirty="0">
                <a:latin typeface="Arial MT"/>
                <a:cs typeface="Arial MT"/>
              </a:rPr>
              <a:t> </a:t>
            </a:r>
            <a:r>
              <a:rPr sz="1765" spc="-79" dirty="0">
                <a:latin typeface="Arial MT"/>
                <a:cs typeface="Arial MT"/>
              </a:rPr>
              <a:t>each</a:t>
            </a:r>
            <a:r>
              <a:rPr sz="1765" spc="-224" dirty="0">
                <a:latin typeface="Arial MT"/>
                <a:cs typeface="Arial MT"/>
              </a:rPr>
              <a:t> </a:t>
            </a:r>
            <a:r>
              <a:rPr sz="1765" spc="-13" dirty="0">
                <a:latin typeface="Arial MT"/>
                <a:cs typeface="Arial MT"/>
              </a:rPr>
              <a:t>time</a:t>
            </a:r>
            <a:r>
              <a:rPr sz="1765" spc="-93" dirty="0">
                <a:latin typeface="Arial MT"/>
                <a:cs typeface="Arial MT"/>
              </a:rPr>
              <a:t> </a:t>
            </a:r>
            <a:r>
              <a:rPr sz="1765" spc="-18" dirty="0">
                <a:latin typeface="Arial MT"/>
                <a:cs typeface="Arial MT"/>
              </a:rPr>
              <a:t>from</a:t>
            </a:r>
            <a:r>
              <a:rPr sz="1765" spc="-141" dirty="0">
                <a:latin typeface="Arial MT"/>
                <a:cs typeface="Arial MT"/>
              </a:rPr>
              <a:t> </a:t>
            </a:r>
            <a:r>
              <a:rPr sz="1765" spc="-18" dirty="0">
                <a:latin typeface="Arial MT"/>
                <a:cs typeface="Arial MT"/>
              </a:rPr>
              <a:t>the</a:t>
            </a:r>
            <a:r>
              <a:rPr sz="1765" spc="-115" dirty="0">
                <a:latin typeface="Arial MT"/>
                <a:cs typeface="Arial MT"/>
              </a:rPr>
              <a:t> </a:t>
            </a:r>
            <a:r>
              <a:rPr sz="1765" spc="-18" dirty="0">
                <a:latin typeface="Arial MT"/>
                <a:cs typeface="Arial MT"/>
              </a:rPr>
              <a:t>file,</a:t>
            </a:r>
            <a:r>
              <a:rPr sz="1765" spc="-101" dirty="0">
                <a:latin typeface="Arial MT"/>
                <a:cs typeface="Arial MT"/>
              </a:rPr>
              <a:t> </a:t>
            </a:r>
            <a:r>
              <a:rPr sz="1765" spc="-49" dirty="0">
                <a:latin typeface="Arial MT"/>
                <a:cs typeface="Arial MT"/>
              </a:rPr>
              <a:t>including</a:t>
            </a:r>
            <a:r>
              <a:rPr sz="1765" spc="-172" dirty="0">
                <a:latin typeface="Arial MT"/>
                <a:cs typeface="Arial MT"/>
              </a:rPr>
              <a:t> </a:t>
            </a:r>
            <a:r>
              <a:rPr sz="1765" spc="-18" dirty="0">
                <a:latin typeface="Arial MT"/>
                <a:cs typeface="Arial MT"/>
              </a:rPr>
              <a:t>the</a:t>
            </a:r>
            <a:r>
              <a:rPr sz="1765" spc="-115" dirty="0">
                <a:latin typeface="Arial MT"/>
                <a:cs typeface="Arial MT"/>
              </a:rPr>
              <a:t> </a:t>
            </a:r>
            <a:r>
              <a:rPr sz="1765" spc="-49" dirty="0">
                <a:latin typeface="Arial MT"/>
                <a:cs typeface="Arial MT"/>
              </a:rPr>
              <a:t>newline</a:t>
            </a:r>
            <a:r>
              <a:rPr lang="en-US" sz="1765" spc="-49" dirty="0">
                <a:latin typeface="Arial MT"/>
                <a:cs typeface="Arial MT"/>
              </a:rPr>
              <a:t> </a:t>
            </a:r>
            <a:r>
              <a:rPr lang="en-IN" sz="1765" spc="-88" dirty="0">
                <a:latin typeface="Arial MT"/>
                <a:cs typeface="Arial MT"/>
              </a:rPr>
              <a:t>character.</a:t>
            </a:r>
            <a:endParaRPr lang="en-IN" sz="1765" dirty="0">
              <a:latin typeface="Arial MT"/>
              <a:cs typeface="Arial MT"/>
            </a:endParaRPr>
          </a:p>
          <a:p>
            <a:pPr marL="11206">
              <a:spcBef>
                <a:spcPts val="93"/>
              </a:spcBef>
            </a:pPr>
            <a:endParaRPr sz="1765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1090" y="1311189"/>
            <a:ext cx="1229285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spc="-18" dirty="0">
                <a:latin typeface="Calibri"/>
                <a:cs typeface="Calibri"/>
              </a:rPr>
              <a:t>readline()</a:t>
            </a:r>
            <a:endParaRPr sz="2382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090" y="1663502"/>
            <a:ext cx="3231776" cy="328732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2471"/>
              </a:lnSpc>
            </a:pPr>
            <a:r>
              <a:rPr sz="2118" b="1" spc="-4" dirty="0">
                <a:latin typeface="Calibri"/>
                <a:cs typeface="Calibri"/>
              </a:rPr>
              <a:t>&gt;&gt;&gt;a</a:t>
            </a:r>
            <a:r>
              <a:rPr sz="2118" b="1" spc="-22" dirty="0">
                <a:latin typeface="Calibri"/>
                <a:cs typeface="Calibri"/>
              </a:rPr>
              <a:t> </a:t>
            </a:r>
            <a:r>
              <a:rPr sz="2118" b="1" dirty="0">
                <a:latin typeface="Calibri"/>
                <a:cs typeface="Calibri"/>
              </a:rPr>
              <a:t>=</a:t>
            </a:r>
            <a:r>
              <a:rPr sz="2118" b="1" spc="-13" dirty="0">
                <a:latin typeface="Calibri"/>
                <a:cs typeface="Calibri"/>
              </a:rPr>
              <a:t> </a:t>
            </a:r>
            <a:r>
              <a:rPr sz="2118" b="1" spc="-26" dirty="0">
                <a:latin typeface="Calibri"/>
                <a:cs typeface="Calibri"/>
              </a:rPr>
              <a:t>open("</a:t>
            </a:r>
            <a:r>
              <a:rPr sz="2118" spc="-26" dirty="0">
                <a:latin typeface="Arial MT"/>
                <a:cs typeface="Arial MT"/>
              </a:rPr>
              <a:t>abc.txt</a:t>
            </a:r>
            <a:r>
              <a:rPr sz="2118" b="1" spc="-26" dirty="0">
                <a:latin typeface="Calibri"/>
                <a:cs typeface="Calibri"/>
              </a:rPr>
              <a:t>","</a:t>
            </a:r>
            <a:r>
              <a:rPr sz="2118" spc="-26" dirty="0">
                <a:latin typeface="Arial MT"/>
                <a:cs typeface="Arial MT"/>
              </a:rPr>
              <a:t>r</a:t>
            </a:r>
            <a:r>
              <a:rPr sz="2118" b="1" spc="-26" dirty="0">
                <a:latin typeface="Calibri"/>
                <a:cs typeface="Calibri"/>
              </a:rPr>
              <a:t>")</a:t>
            </a:r>
            <a:endParaRPr sz="2118" dirty="0">
              <a:latin typeface="Calibri"/>
              <a:cs typeface="Calibri"/>
            </a:endParaRPr>
          </a:p>
          <a:p>
            <a:pPr marL="11206">
              <a:spcBef>
                <a:spcPts val="75"/>
              </a:spcBef>
            </a:pPr>
            <a:r>
              <a:rPr sz="2118" b="1" spc="-9" dirty="0">
                <a:latin typeface="Calibri"/>
                <a:cs typeface="Calibri"/>
              </a:rPr>
              <a:t>&gt;&gt;&gt;a.readline()</a:t>
            </a:r>
            <a:endParaRPr sz="2118" dirty="0">
              <a:latin typeface="Calibri"/>
              <a:cs typeface="Calibri"/>
            </a:endParaRPr>
          </a:p>
          <a:p>
            <a:pPr marL="11206">
              <a:lnSpc>
                <a:spcPts val="2497"/>
              </a:lnSpc>
              <a:spcBef>
                <a:spcPts val="84"/>
              </a:spcBef>
            </a:pPr>
            <a:r>
              <a:rPr sz="2118" spc="-4" dirty="0">
                <a:latin typeface="Arial MT"/>
                <a:cs typeface="Arial MT"/>
              </a:rPr>
              <a:t>'Hi\n‘</a:t>
            </a:r>
            <a:endParaRPr sz="2118" dirty="0">
              <a:latin typeface="Arial MT"/>
              <a:cs typeface="Arial MT"/>
            </a:endParaRPr>
          </a:p>
          <a:p>
            <a:pPr marL="11206">
              <a:lnSpc>
                <a:spcPts val="2497"/>
              </a:lnSpc>
            </a:pPr>
            <a:r>
              <a:rPr sz="2118" b="1" spc="-9" dirty="0">
                <a:latin typeface="Calibri"/>
                <a:cs typeface="Calibri"/>
              </a:rPr>
              <a:t>&gt;&gt;&gt;a.readline()</a:t>
            </a:r>
            <a:endParaRPr sz="2118" dirty="0">
              <a:latin typeface="Calibri"/>
              <a:cs typeface="Calibri"/>
            </a:endParaRPr>
          </a:p>
          <a:p>
            <a:pPr marL="11206">
              <a:lnSpc>
                <a:spcPts val="2502"/>
              </a:lnSpc>
              <a:spcBef>
                <a:spcPts val="84"/>
              </a:spcBef>
            </a:pPr>
            <a:r>
              <a:rPr sz="2118" spc="-88" dirty="0">
                <a:latin typeface="Arial MT"/>
                <a:cs typeface="Arial MT"/>
              </a:rPr>
              <a:t>'</a:t>
            </a:r>
            <a:r>
              <a:rPr sz="2118" spc="-128" dirty="0">
                <a:latin typeface="Arial MT"/>
                <a:cs typeface="Arial MT"/>
              </a:rPr>
              <a:t>W</a:t>
            </a:r>
            <a:r>
              <a:rPr sz="2118" spc="-93" dirty="0">
                <a:latin typeface="Arial MT"/>
                <a:cs typeface="Arial MT"/>
              </a:rPr>
              <a:t>el</a:t>
            </a:r>
            <a:r>
              <a:rPr sz="2118" spc="-88" dirty="0">
                <a:latin typeface="Arial MT"/>
                <a:cs typeface="Arial MT"/>
              </a:rPr>
              <a:t>c</a:t>
            </a:r>
            <a:r>
              <a:rPr sz="2118" spc="-93" dirty="0">
                <a:latin typeface="Arial MT"/>
                <a:cs typeface="Arial MT"/>
              </a:rPr>
              <a:t>o</a:t>
            </a:r>
            <a:r>
              <a:rPr sz="2118" spc="-84" dirty="0">
                <a:latin typeface="Arial MT"/>
                <a:cs typeface="Arial MT"/>
              </a:rPr>
              <a:t>m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247" dirty="0">
                <a:latin typeface="Times New Roman"/>
                <a:cs typeface="Times New Roman"/>
              </a:rPr>
              <a:t> </a:t>
            </a:r>
            <a:r>
              <a:rPr sz="2118" spc="35" dirty="0">
                <a:latin typeface="Arial MT"/>
                <a:cs typeface="Arial MT"/>
              </a:rPr>
              <a:t>t</a:t>
            </a:r>
            <a:r>
              <a:rPr sz="2118" spc="26" dirty="0">
                <a:latin typeface="Arial MT"/>
                <a:cs typeface="Arial MT"/>
              </a:rPr>
              <a:t>o</a:t>
            </a:r>
            <a:r>
              <a:rPr sz="2118" spc="35" dirty="0">
                <a:latin typeface="Arial MT"/>
                <a:cs typeface="Arial MT"/>
              </a:rPr>
              <a:t>\</a:t>
            </a:r>
            <a:r>
              <a:rPr sz="2118" spc="26" dirty="0">
                <a:latin typeface="Arial MT"/>
                <a:cs typeface="Arial MT"/>
              </a:rPr>
              <a:t>n‘</a:t>
            </a:r>
            <a:endParaRPr sz="2118" dirty="0">
              <a:latin typeface="Arial MT"/>
              <a:cs typeface="Arial MT"/>
            </a:endParaRPr>
          </a:p>
          <a:p>
            <a:pPr marL="11206">
              <a:lnSpc>
                <a:spcPts val="2502"/>
              </a:lnSpc>
            </a:pPr>
            <a:r>
              <a:rPr sz="2118" b="1" spc="-9" dirty="0">
                <a:latin typeface="Calibri"/>
                <a:cs typeface="Calibri"/>
              </a:rPr>
              <a:t>&gt;&gt;&gt;a.readline()</a:t>
            </a:r>
            <a:endParaRPr sz="2118" dirty="0">
              <a:latin typeface="Calibri"/>
              <a:cs typeface="Calibri"/>
            </a:endParaRPr>
          </a:p>
          <a:p>
            <a:pPr marL="11206">
              <a:lnSpc>
                <a:spcPts val="2497"/>
              </a:lnSpc>
              <a:spcBef>
                <a:spcPts val="84"/>
              </a:spcBef>
            </a:pPr>
            <a:r>
              <a:rPr sz="2118" spc="-31" dirty="0">
                <a:latin typeface="Arial MT"/>
                <a:cs typeface="Arial MT"/>
              </a:rPr>
              <a:t>'Introduction</a:t>
            </a:r>
            <a:r>
              <a:rPr sz="2118" spc="-35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to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-101" dirty="0">
                <a:latin typeface="Arial MT"/>
                <a:cs typeface="Arial MT"/>
              </a:rPr>
              <a:t>PythonClass‘</a:t>
            </a:r>
            <a:endParaRPr sz="2118" dirty="0">
              <a:latin typeface="Arial MT"/>
              <a:cs typeface="Arial MT"/>
            </a:endParaRPr>
          </a:p>
          <a:p>
            <a:pPr marL="11206">
              <a:lnSpc>
                <a:spcPts val="2497"/>
              </a:lnSpc>
            </a:pPr>
            <a:r>
              <a:rPr sz="2118" b="1" spc="-9" dirty="0">
                <a:latin typeface="Calibri"/>
                <a:cs typeface="Calibri"/>
              </a:rPr>
              <a:t>&gt;&gt;&gt;a.readline()</a:t>
            </a:r>
            <a:endParaRPr sz="2118" dirty="0">
              <a:latin typeface="Calibri"/>
              <a:cs typeface="Calibri"/>
            </a:endParaRPr>
          </a:p>
          <a:p>
            <a:pPr marL="11206">
              <a:lnSpc>
                <a:spcPts val="2497"/>
              </a:lnSpc>
              <a:spcBef>
                <a:spcPts val="88"/>
              </a:spcBef>
            </a:pPr>
            <a:r>
              <a:rPr sz="2118" spc="44" dirty="0">
                <a:latin typeface="Arial MT"/>
                <a:cs typeface="Arial MT"/>
              </a:rPr>
              <a:t>‘’</a:t>
            </a:r>
            <a:endParaRPr sz="2118" dirty="0">
              <a:latin typeface="Arial MT"/>
              <a:cs typeface="Arial MT"/>
            </a:endParaRPr>
          </a:p>
          <a:p>
            <a:pPr marL="11206">
              <a:lnSpc>
                <a:spcPts val="2497"/>
              </a:lnSpc>
            </a:pPr>
            <a:r>
              <a:rPr sz="2118" b="1" spc="-4" dirty="0">
                <a:latin typeface="Calibri"/>
                <a:cs typeface="Calibri"/>
              </a:rPr>
              <a:t>&gt;&gt;&gt;a.close()</a:t>
            </a:r>
            <a:endParaRPr sz="2118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56604" y="1689080"/>
            <a:ext cx="6781800" cy="2789704"/>
            <a:chOff x="1357884" y="2071116"/>
            <a:chExt cx="7686040" cy="31616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071116"/>
              <a:ext cx="4471415" cy="3161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884" y="3072383"/>
              <a:ext cx="3296285" cy="1499235"/>
            </a:xfrm>
            <a:custGeom>
              <a:avLst/>
              <a:gdLst/>
              <a:ahLst/>
              <a:cxnLst/>
              <a:rect l="l" t="t" r="r" b="b"/>
              <a:pathLst>
                <a:path w="3296285" h="1499235">
                  <a:moveTo>
                    <a:pt x="3213595" y="56908"/>
                  </a:moveTo>
                  <a:lnTo>
                    <a:pt x="90220" y="55397"/>
                  </a:lnTo>
                  <a:lnTo>
                    <a:pt x="134734" y="29476"/>
                  </a:lnTo>
                  <a:lnTo>
                    <a:pt x="139446" y="25273"/>
                  </a:lnTo>
                  <a:lnTo>
                    <a:pt x="142113" y="19812"/>
                  </a:lnTo>
                  <a:lnTo>
                    <a:pt x="142494" y="13716"/>
                  </a:lnTo>
                  <a:lnTo>
                    <a:pt x="140449" y="7747"/>
                  </a:lnTo>
                  <a:lnTo>
                    <a:pt x="136258" y="3048"/>
                  </a:lnTo>
                  <a:lnTo>
                    <a:pt x="130683" y="368"/>
                  </a:lnTo>
                  <a:lnTo>
                    <a:pt x="124714" y="0"/>
                  </a:lnTo>
                  <a:lnTo>
                    <a:pt x="118732" y="2044"/>
                  </a:lnTo>
                  <a:lnTo>
                    <a:pt x="0" y="71234"/>
                  </a:lnTo>
                  <a:lnTo>
                    <a:pt x="118732" y="140462"/>
                  </a:lnTo>
                  <a:lnTo>
                    <a:pt x="124587" y="142621"/>
                  </a:lnTo>
                  <a:lnTo>
                    <a:pt x="130683" y="142252"/>
                  </a:lnTo>
                  <a:lnTo>
                    <a:pt x="90157" y="87122"/>
                  </a:lnTo>
                  <a:lnTo>
                    <a:pt x="3213595" y="88646"/>
                  </a:lnTo>
                  <a:lnTo>
                    <a:pt x="3213595" y="87122"/>
                  </a:lnTo>
                  <a:lnTo>
                    <a:pt x="3213595" y="71234"/>
                  </a:lnTo>
                  <a:lnTo>
                    <a:pt x="3213595" y="56908"/>
                  </a:lnTo>
                  <a:close/>
                </a:path>
                <a:path w="3296285" h="1499235">
                  <a:moveTo>
                    <a:pt x="3215513" y="622439"/>
                  </a:moveTo>
                  <a:lnTo>
                    <a:pt x="3211703" y="590918"/>
                  </a:lnTo>
                  <a:lnTo>
                    <a:pt x="1230249" y="830072"/>
                  </a:lnTo>
                  <a:lnTo>
                    <a:pt x="1271397" y="798830"/>
                  </a:lnTo>
                  <a:lnTo>
                    <a:pt x="1263904" y="770509"/>
                  </a:lnTo>
                  <a:lnTo>
                    <a:pt x="1257808" y="770902"/>
                  </a:lnTo>
                  <a:lnTo>
                    <a:pt x="1252207" y="773557"/>
                  </a:lnTo>
                  <a:lnTo>
                    <a:pt x="1142619" y="856615"/>
                  </a:lnTo>
                  <a:lnTo>
                    <a:pt x="1268857" y="911110"/>
                  </a:lnTo>
                  <a:lnTo>
                    <a:pt x="1274953" y="912368"/>
                  </a:lnTo>
                  <a:lnTo>
                    <a:pt x="1280922" y="911237"/>
                  </a:lnTo>
                  <a:lnTo>
                    <a:pt x="1286002" y="907910"/>
                  </a:lnTo>
                  <a:lnTo>
                    <a:pt x="1289545" y="902855"/>
                  </a:lnTo>
                  <a:lnTo>
                    <a:pt x="1290828" y="896759"/>
                  </a:lnTo>
                  <a:lnTo>
                    <a:pt x="1289812" y="890663"/>
                  </a:lnTo>
                  <a:lnTo>
                    <a:pt x="1286497" y="885571"/>
                  </a:lnTo>
                  <a:lnTo>
                    <a:pt x="1281430" y="882002"/>
                  </a:lnTo>
                  <a:lnTo>
                    <a:pt x="1234059" y="861580"/>
                  </a:lnTo>
                  <a:lnTo>
                    <a:pt x="3215513" y="622439"/>
                  </a:lnTo>
                  <a:close/>
                </a:path>
                <a:path w="3296285" h="1499235">
                  <a:moveTo>
                    <a:pt x="3296285" y="1081925"/>
                  </a:moveTo>
                  <a:lnTo>
                    <a:pt x="3273793" y="1059548"/>
                  </a:lnTo>
                  <a:lnTo>
                    <a:pt x="2908947" y="1424305"/>
                  </a:lnTo>
                  <a:lnTo>
                    <a:pt x="2924429" y="1365872"/>
                  </a:lnTo>
                  <a:lnTo>
                    <a:pt x="2919336" y="1357249"/>
                  </a:lnTo>
                  <a:lnTo>
                    <a:pt x="2910840" y="1354963"/>
                  </a:lnTo>
                  <a:lnTo>
                    <a:pt x="2902331" y="1352804"/>
                  </a:lnTo>
                  <a:lnTo>
                    <a:pt x="2893707" y="1357884"/>
                  </a:lnTo>
                  <a:lnTo>
                    <a:pt x="2891536" y="1366393"/>
                  </a:lnTo>
                  <a:lnTo>
                    <a:pt x="2856484" y="1499108"/>
                  </a:lnTo>
                  <a:lnTo>
                    <a:pt x="2997949" y="1461884"/>
                  </a:lnTo>
                  <a:lnTo>
                    <a:pt x="3003042" y="1453261"/>
                  </a:lnTo>
                  <a:lnTo>
                    <a:pt x="2998470" y="1436255"/>
                  </a:lnTo>
                  <a:lnTo>
                    <a:pt x="2989834" y="1431290"/>
                  </a:lnTo>
                  <a:lnTo>
                    <a:pt x="2931528" y="1446644"/>
                  </a:lnTo>
                  <a:lnTo>
                    <a:pt x="3296285" y="10819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194729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745" y="378453"/>
            <a:ext cx="3994897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9" dirty="0">
                <a:latin typeface="Calibri"/>
                <a:cs typeface="Calibri"/>
              </a:rPr>
              <a:t>Step</a:t>
            </a:r>
            <a:r>
              <a:rPr sz="3883" b="1" spc="-71" dirty="0">
                <a:latin typeface="Calibri"/>
                <a:cs typeface="Calibri"/>
              </a:rPr>
              <a:t> </a:t>
            </a:r>
            <a:r>
              <a:rPr sz="3883" b="1" dirty="0">
                <a:latin typeface="Calibri"/>
                <a:cs typeface="Calibri"/>
              </a:rPr>
              <a:t>3.</a:t>
            </a:r>
            <a:r>
              <a:rPr sz="3883" b="1" spc="-22" dirty="0">
                <a:latin typeface="Calibri"/>
                <a:cs typeface="Calibri"/>
              </a:rPr>
              <a:t> </a:t>
            </a:r>
            <a:r>
              <a:rPr sz="3177" b="1" spc="-4" dirty="0">
                <a:latin typeface="Calibri"/>
                <a:cs typeface="Calibri"/>
              </a:rPr>
              <a:t>Closing</a:t>
            </a:r>
            <a:r>
              <a:rPr sz="3177" b="1" spc="-31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the</a:t>
            </a:r>
            <a:r>
              <a:rPr sz="3177" b="1" spc="-66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file</a:t>
            </a:r>
            <a:endParaRPr sz="317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085" y="1417421"/>
            <a:ext cx="7105650" cy="25772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18" dirty="0">
                <a:latin typeface="Arial MT"/>
                <a:cs typeface="Arial MT"/>
              </a:rPr>
              <a:t>It</a:t>
            </a:r>
            <a:r>
              <a:rPr sz="2118" spc="44" dirty="0">
                <a:latin typeface="Arial MT"/>
                <a:cs typeface="Arial MT"/>
              </a:rPr>
              <a:t> </a:t>
            </a:r>
            <a:r>
              <a:rPr sz="2118" spc="-88" dirty="0">
                <a:latin typeface="Arial MT"/>
                <a:cs typeface="Arial MT"/>
              </a:rPr>
              <a:t>flushes</a:t>
            </a:r>
            <a:r>
              <a:rPr sz="2118" spc="-185" dirty="0">
                <a:latin typeface="Arial MT"/>
                <a:cs typeface="Arial MT"/>
              </a:rPr>
              <a:t> </a:t>
            </a:r>
            <a:r>
              <a:rPr sz="2118" spc="-88" dirty="0">
                <a:latin typeface="Arial MT"/>
                <a:cs typeface="Arial MT"/>
              </a:rPr>
              <a:t>any</a:t>
            </a:r>
            <a:r>
              <a:rPr sz="2118" spc="-234" dirty="0">
                <a:latin typeface="Arial MT"/>
                <a:cs typeface="Arial MT"/>
              </a:rPr>
              <a:t> </a:t>
            </a:r>
            <a:r>
              <a:rPr sz="2118" spc="-13" dirty="0">
                <a:latin typeface="Arial MT"/>
                <a:cs typeface="Arial MT"/>
              </a:rPr>
              <a:t>unwritten</a:t>
            </a:r>
            <a:r>
              <a:rPr sz="2118" spc="-35" dirty="0">
                <a:latin typeface="Arial MT"/>
                <a:cs typeface="Arial MT"/>
              </a:rPr>
              <a:t> information </a:t>
            </a:r>
            <a:r>
              <a:rPr sz="2118" spc="-71" dirty="0">
                <a:latin typeface="Arial MT"/>
                <a:cs typeface="Arial MT"/>
              </a:rPr>
              <a:t>and</a:t>
            </a:r>
            <a:r>
              <a:rPr sz="2118" spc="-194" dirty="0">
                <a:latin typeface="Arial MT"/>
                <a:cs typeface="Arial MT"/>
              </a:rPr>
              <a:t> </a:t>
            </a:r>
            <a:r>
              <a:rPr sz="2118" spc="-119" dirty="0">
                <a:latin typeface="Arial MT"/>
                <a:cs typeface="Arial MT"/>
              </a:rPr>
              <a:t>closes</a:t>
            </a:r>
            <a:r>
              <a:rPr sz="2118" spc="-224" dirty="0">
                <a:latin typeface="Arial MT"/>
                <a:cs typeface="Arial MT"/>
              </a:rPr>
              <a:t> </a:t>
            </a:r>
            <a:r>
              <a:rPr sz="2118" spc="-22" dirty="0">
                <a:latin typeface="Arial MT"/>
                <a:cs typeface="Arial MT"/>
              </a:rPr>
              <a:t>the</a:t>
            </a:r>
            <a:r>
              <a:rPr sz="2118" spc="-49" dirty="0">
                <a:latin typeface="Arial MT"/>
                <a:cs typeface="Arial MT"/>
              </a:rPr>
              <a:t> </a:t>
            </a:r>
            <a:r>
              <a:rPr sz="2118" spc="-13" dirty="0">
                <a:latin typeface="Arial MT"/>
                <a:cs typeface="Arial MT"/>
              </a:rPr>
              <a:t>file</a:t>
            </a:r>
            <a:r>
              <a:rPr sz="2118" spc="-247" dirty="0">
                <a:latin typeface="Arial MT"/>
                <a:cs typeface="Arial MT"/>
              </a:rPr>
              <a:t> </a:t>
            </a:r>
            <a:r>
              <a:rPr sz="2118" spc="-49" dirty="0">
                <a:latin typeface="Arial MT"/>
                <a:cs typeface="Arial MT"/>
              </a:rPr>
              <a:t>object,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-35" dirty="0">
                <a:latin typeface="Arial MT"/>
                <a:cs typeface="Arial MT"/>
              </a:rPr>
              <a:t>a</a:t>
            </a:r>
            <a:r>
              <a:rPr sz="2118" spc="-31" dirty="0">
                <a:latin typeface="Arial MT"/>
                <a:cs typeface="Arial MT"/>
              </a:rPr>
              <a:t>ft</a:t>
            </a:r>
            <a:r>
              <a:rPr sz="2118" spc="-35" dirty="0">
                <a:latin typeface="Arial MT"/>
                <a:cs typeface="Arial MT"/>
              </a:rPr>
              <a:t>e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13" dirty="0">
                <a:latin typeface="Times New Roman"/>
                <a:cs typeface="Times New Roman"/>
              </a:rPr>
              <a:t> </a:t>
            </a:r>
            <a:r>
              <a:rPr sz="2118" spc="-71" dirty="0">
                <a:latin typeface="Arial MT"/>
                <a:cs typeface="Arial MT"/>
              </a:rPr>
              <a:t>w</a:t>
            </a:r>
            <a:r>
              <a:rPr sz="2118" spc="-66" dirty="0">
                <a:latin typeface="Arial MT"/>
                <a:cs typeface="Arial MT"/>
              </a:rPr>
              <a:t>h</a:t>
            </a:r>
            <a:r>
              <a:rPr sz="2118" spc="-71" dirty="0">
                <a:latin typeface="Arial MT"/>
                <a:cs typeface="Arial MT"/>
              </a:rPr>
              <a:t>i</a:t>
            </a:r>
            <a:r>
              <a:rPr sz="2118" spc="-66" dirty="0">
                <a:latin typeface="Arial MT"/>
                <a:cs typeface="Arial MT"/>
              </a:rPr>
              <a:t>c</a:t>
            </a:r>
            <a:r>
              <a:rPr sz="2118" dirty="0">
                <a:latin typeface="Arial MT"/>
                <a:cs typeface="Arial MT"/>
              </a:rPr>
              <a:t>h</a:t>
            </a:r>
            <a:r>
              <a:rPr sz="2118" spc="-35" dirty="0">
                <a:latin typeface="Times New Roman"/>
                <a:cs typeface="Times New Roman"/>
              </a:rPr>
              <a:t> </a:t>
            </a:r>
            <a:r>
              <a:rPr sz="2118" spc="-66" dirty="0">
                <a:latin typeface="Arial MT"/>
                <a:cs typeface="Arial MT"/>
              </a:rPr>
              <a:t>n</a:t>
            </a:r>
            <a:r>
              <a:rPr sz="2118" dirty="0">
                <a:latin typeface="Arial MT"/>
                <a:cs typeface="Arial MT"/>
              </a:rPr>
              <a:t>o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-57" dirty="0">
                <a:latin typeface="Arial MT"/>
                <a:cs typeface="Arial MT"/>
              </a:rPr>
              <a:t>m</a:t>
            </a:r>
            <a:r>
              <a:rPr sz="2118" spc="-66" dirty="0">
                <a:latin typeface="Arial MT"/>
                <a:cs typeface="Arial MT"/>
              </a:rPr>
              <a:t>o</a:t>
            </a:r>
            <a:r>
              <a:rPr sz="2118" spc="-57" dirty="0">
                <a:latin typeface="Arial MT"/>
                <a:cs typeface="Arial MT"/>
              </a:rPr>
              <a:t>r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88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Arial MT"/>
                <a:cs typeface="Arial MT"/>
              </a:rPr>
              <a:t>w</a:t>
            </a:r>
            <a:r>
              <a:rPr sz="2118" dirty="0">
                <a:latin typeface="Arial MT"/>
                <a:cs typeface="Arial MT"/>
              </a:rPr>
              <a:t>r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t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spc="-13" dirty="0">
                <a:latin typeface="Arial MT"/>
                <a:cs typeface="Arial MT"/>
              </a:rPr>
              <a:t>n</a:t>
            </a:r>
            <a:r>
              <a:rPr sz="2118" spc="176" dirty="0">
                <a:latin typeface="Arial MT"/>
                <a:cs typeface="Arial MT"/>
              </a:rPr>
              <a:t>g</a:t>
            </a:r>
            <a:r>
              <a:rPr sz="2118" spc="-141" dirty="0">
                <a:latin typeface="Arial MT"/>
                <a:cs typeface="Arial MT"/>
              </a:rPr>
              <a:t>ca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216" dirty="0">
                <a:latin typeface="Times New Roman"/>
                <a:cs typeface="Times New Roman"/>
              </a:rPr>
              <a:t> </a:t>
            </a:r>
            <a:r>
              <a:rPr sz="2118" spc="-101" dirty="0">
                <a:latin typeface="Arial MT"/>
                <a:cs typeface="Arial MT"/>
              </a:rPr>
              <a:t>b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32" dirty="0">
                <a:latin typeface="Times New Roman"/>
                <a:cs typeface="Times New Roman"/>
              </a:rPr>
              <a:t> </a:t>
            </a:r>
            <a:r>
              <a:rPr sz="2118" spc="-88" dirty="0">
                <a:latin typeface="Arial MT"/>
                <a:cs typeface="Arial MT"/>
              </a:rPr>
              <a:t>done.</a:t>
            </a:r>
            <a:endParaRPr sz="2118">
              <a:latin typeface="Arial MT"/>
              <a:cs typeface="Arial MT"/>
            </a:endParaRPr>
          </a:p>
          <a:p>
            <a:pPr marL="313781" marR="204518" indent="-302575">
              <a:spcBef>
                <a:spcPts val="529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93" dirty="0">
                <a:latin typeface="Arial MT"/>
                <a:cs typeface="Arial MT"/>
              </a:rPr>
              <a:t>P</a:t>
            </a:r>
            <a:r>
              <a:rPr sz="2118" spc="-88" dirty="0">
                <a:latin typeface="Arial MT"/>
                <a:cs typeface="Arial MT"/>
              </a:rPr>
              <a:t>y</a:t>
            </a:r>
            <a:r>
              <a:rPr sz="2118" spc="-84" dirty="0">
                <a:latin typeface="Arial MT"/>
                <a:cs typeface="Arial MT"/>
              </a:rPr>
              <a:t>t</a:t>
            </a:r>
            <a:r>
              <a:rPr sz="2118" spc="-88" dirty="0">
                <a:latin typeface="Arial MT"/>
                <a:cs typeface="Arial MT"/>
              </a:rPr>
              <a:t>ho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66" dirty="0">
                <a:latin typeface="Arial MT"/>
                <a:cs typeface="Arial MT"/>
              </a:rPr>
              <a:t>au</a:t>
            </a:r>
            <a:r>
              <a:rPr sz="2118" spc="-62" dirty="0">
                <a:latin typeface="Arial MT"/>
                <a:cs typeface="Arial MT"/>
              </a:rPr>
              <a:t>t</a:t>
            </a:r>
            <a:r>
              <a:rPr sz="2118" spc="-66" dirty="0">
                <a:latin typeface="Arial MT"/>
                <a:cs typeface="Arial MT"/>
              </a:rPr>
              <a:t>o</a:t>
            </a:r>
            <a:r>
              <a:rPr sz="2118" spc="-62" dirty="0">
                <a:latin typeface="Arial MT"/>
                <a:cs typeface="Arial MT"/>
              </a:rPr>
              <a:t>m</a:t>
            </a:r>
            <a:r>
              <a:rPr sz="2118" spc="-66" dirty="0">
                <a:latin typeface="Arial MT"/>
                <a:cs typeface="Arial MT"/>
              </a:rPr>
              <a:t>a</a:t>
            </a:r>
            <a:r>
              <a:rPr sz="2118" spc="-62" dirty="0">
                <a:latin typeface="Arial MT"/>
                <a:cs typeface="Arial MT"/>
              </a:rPr>
              <a:t>t</a:t>
            </a:r>
            <a:r>
              <a:rPr sz="2118" spc="-71" dirty="0">
                <a:latin typeface="Arial MT"/>
                <a:cs typeface="Arial MT"/>
              </a:rPr>
              <a:t>i</a:t>
            </a:r>
            <a:r>
              <a:rPr sz="2118" spc="-66" dirty="0">
                <a:latin typeface="Arial MT"/>
                <a:cs typeface="Arial MT"/>
              </a:rPr>
              <a:t>ca</a:t>
            </a:r>
            <a:r>
              <a:rPr sz="2118" spc="-71" dirty="0">
                <a:latin typeface="Arial MT"/>
                <a:cs typeface="Arial MT"/>
              </a:rPr>
              <a:t>ll</a:t>
            </a:r>
            <a:r>
              <a:rPr sz="2118" dirty="0">
                <a:latin typeface="Arial MT"/>
                <a:cs typeface="Arial MT"/>
              </a:rPr>
              <a:t>y</a:t>
            </a:r>
            <a:r>
              <a:rPr sz="2118" spc="-22" dirty="0">
                <a:latin typeface="Times New Roman"/>
                <a:cs typeface="Times New Roman"/>
              </a:rPr>
              <a:t> </a:t>
            </a:r>
            <a:r>
              <a:rPr sz="2118" spc="-141" dirty="0">
                <a:latin typeface="Arial MT"/>
                <a:cs typeface="Arial MT"/>
              </a:rPr>
              <a:t>c</a:t>
            </a:r>
            <a:r>
              <a:rPr sz="2118" spc="-146" dirty="0">
                <a:latin typeface="Arial MT"/>
                <a:cs typeface="Arial MT"/>
              </a:rPr>
              <a:t>l</a:t>
            </a:r>
            <a:r>
              <a:rPr sz="2118" spc="-141" dirty="0">
                <a:latin typeface="Arial MT"/>
                <a:cs typeface="Arial MT"/>
              </a:rPr>
              <a:t>ose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224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7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spc="-18" dirty="0">
                <a:latin typeface="Arial MT"/>
                <a:cs typeface="Arial MT"/>
              </a:rPr>
              <a:t>l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26" dirty="0">
                <a:latin typeface="Times New Roman"/>
                <a:cs typeface="Times New Roman"/>
              </a:rPr>
              <a:t> </a:t>
            </a:r>
            <a:r>
              <a:rPr sz="2118" spc="-79" dirty="0">
                <a:latin typeface="Arial MT"/>
                <a:cs typeface="Arial MT"/>
              </a:rPr>
              <a:t>whe</a:t>
            </a:r>
            <a:r>
              <a:rPr sz="2118" dirty="0">
                <a:latin typeface="Arial MT"/>
                <a:cs typeface="Arial MT"/>
              </a:rPr>
              <a:t>n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35" dirty="0">
                <a:latin typeface="Arial MT"/>
                <a:cs typeface="Arial MT"/>
              </a:rPr>
              <a:t>h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84" dirty="0">
                <a:latin typeface="Arial MT"/>
                <a:cs typeface="Arial MT"/>
              </a:rPr>
              <a:t>r</a:t>
            </a:r>
            <a:r>
              <a:rPr sz="2118" spc="-88" dirty="0">
                <a:latin typeface="Arial MT"/>
                <a:cs typeface="Arial MT"/>
              </a:rPr>
              <a:t>e</a:t>
            </a:r>
            <a:r>
              <a:rPr sz="2118" spc="-84" dirty="0">
                <a:latin typeface="Arial MT"/>
                <a:cs typeface="Arial MT"/>
              </a:rPr>
              <a:t>f</a:t>
            </a:r>
            <a:r>
              <a:rPr sz="2118" spc="-88" dirty="0">
                <a:latin typeface="Arial MT"/>
                <a:cs typeface="Arial MT"/>
              </a:rPr>
              <a:t>e</a:t>
            </a:r>
            <a:r>
              <a:rPr sz="2118" spc="-84" dirty="0">
                <a:latin typeface="Arial MT"/>
                <a:cs typeface="Arial MT"/>
              </a:rPr>
              <a:t>r</a:t>
            </a:r>
            <a:r>
              <a:rPr sz="2118" spc="-88" dirty="0">
                <a:latin typeface="Arial MT"/>
                <a:cs typeface="Arial MT"/>
              </a:rPr>
              <a:t>enc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97" dirty="0">
                <a:latin typeface="Times New Roman"/>
                <a:cs typeface="Times New Roman"/>
              </a:rPr>
              <a:t> </a:t>
            </a:r>
            <a:r>
              <a:rPr sz="2118" spc="-57" dirty="0">
                <a:latin typeface="Arial MT"/>
                <a:cs typeface="Arial MT"/>
              </a:rPr>
              <a:t>ob</a:t>
            </a:r>
            <a:r>
              <a:rPr sz="2118" spc="-49" dirty="0">
                <a:latin typeface="Arial MT"/>
                <a:cs typeface="Arial MT"/>
              </a:rPr>
              <a:t>j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53" dirty="0">
                <a:latin typeface="Arial MT"/>
                <a:cs typeface="Arial MT"/>
              </a:rPr>
              <a:t>c</a:t>
            </a:r>
            <a:r>
              <a:rPr sz="2118" dirty="0">
                <a:latin typeface="Arial MT"/>
                <a:cs typeface="Arial MT"/>
              </a:rPr>
              <a:t>t 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Arial MT"/>
                <a:cs typeface="Arial MT"/>
              </a:rPr>
              <a:t>o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3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7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f</a:t>
            </a:r>
            <a:r>
              <a:rPr sz="2118" spc="-22" dirty="0">
                <a:latin typeface="Arial MT"/>
                <a:cs typeface="Arial MT"/>
              </a:rPr>
              <a:t>i</a:t>
            </a:r>
            <a:r>
              <a:rPr sz="2118" spc="-18" dirty="0">
                <a:latin typeface="Arial MT"/>
                <a:cs typeface="Arial MT"/>
              </a:rPr>
              <a:t>l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40" dirty="0">
                <a:latin typeface="Times New Roman"/>
                <a:cs typeface="Times New Roman"/>
              </a:rPr>
              <a:t> </a:t>
            </a:r>
            <a:r>
              <a:rPr sz="2118" spc="-115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-115" dirty="0">
                <a:latin typeface="Arial MT"/>
                <a:cs typeface="Arial MT"/>
              </a:rPr>
              <a:t>r</a:t>
            </a:r>
            <a:r>
              <a:rPr sz="2118" spc="-119" dirty="0">
                <a:latin typeface="Arial MT"/>
                <a:cs typeface="Arial MT"/>
              </a:rPr>
              <a:t>eass</a:t>
            </a:r>
            <a:r>
              <a:rPr sz="2118" spc="-124" dirty="0">
                <a:latin typeface="Arial MT"/>
                <a:cs typeface="Arial MT"/>
              </a:rPr>
              <a:t>i</a:t>
            </a:r>
            <a:r>
              <a:rPr sz="2118" spc="-119" dirty="0">
                <a:latin typeface="Arial MT"/>
                <a:cs typeface="Arial MT"/>
              </a:rPr>
              <a:t>gne</a:t>
            </a:r>
            <a:r>
              <a:rPr sz="2118" dirty="0">
                <a:latin typeface="Arial MT"/>
                <a:cs typeface="Arial MT"/>
              </a:rPr>
              <a:t>d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spc="22" dirty="0">
                <a:latin typeface="Arial MT"/>
                <a:cs typeface="Arial MT"/>
              </a:rPr>
              <a:t>t</a:t>
            </a:r>
            <a:r>
              <a:rPr sz="2118" dirty="0">
                <a:latin typeface="Arial MT"/>
                <a:cs typeface="Arial MT"/>
              </a:rPr>
              <a:t>o</a:t>
            </a:r>
            <a:r>
              <a:rPr sz="2118" spc="84" dirty="0">
                <a:latin typeface="Times New Roman"/>
                <a:cs typeface="Times New Roman"/>
              </a:rPr>
              <a:t> </a:t>
            </a:r>
            <a:r>
              <a:rPr sz="2118" spc="-57" dirty="0">
                <a:latin typeface="Arial MT"/>
                <a:cs typeface="Arial MT"/>
              </a:rPr>
              <a:t>ano</a:t>
            </a:r>
            <a:r>
              <a:rPr sz="2118" spc="-49" dirty="0">
                <a:latin typeface="Arial MT"/>
                <a:cs typeface="Arial MT"/>
              </a:rPr>
              <a:t>t</a:t>
            </a:r>
            <a:r>
              <a:rPr sz="2118" spc="-57" dirty="0">
                <a:latin typeface="Arial MT"/>
                <a:cs typeface="Arial MT"/>
              </a:rPr>
              <a:t>he</a:t>
            </a:r>
            <a:r>
              <a:rPr sz="2118" spc="172" dirty="0">
                <a:latin typeface="Arial MT"/>
                <a:cs typeface="Arial MT"/>
              </a:rPr>
              <a:t>r</a:t>
            </a:r>
            <a:r>
              <a:rPr sz="2118" spc="-18" dirty="0">
                <a:latin typeface="Arial MT"/>
                <a:cs typeface="Arial MT"/>
              </a:rPr>
              <a:t>f</a:t>
            </a:r>
            <a:r>
              <a:rPr sz="2118" spc="-26" dirty="0">
                <a:latin typeface="Arial MT"/>
                <a:cs typeface="Arial MT"/>
              </a:rPr>
              <a:t>ile</a:t>
            </a:r>
            <a:r>
              <a:rPr sz="2118" dirty="0">
                <a:latin typeface="Arial MT"/>
                <a:cs typeface="Arial MT"/>
              </a:rPr>
              <a:t>.</a:t>
            </a:r>
            <a:endParaRPr sz="2118">
              <a:latin typeface="Arial MT"/>
              <a:cs typeface="Arial MT"/>
            </a:endParaRPr>
          </a:p>
          <a:p>
            <a:pPr marL="313781" indent="-302575">
              <a:spcBef>
                <a:spcPts val="529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35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t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-115" dirty="0">
                <a:latin typeface="Arial MT"/>
                <a:cs typeface="Arial MT"/>
              </a:rPr>
              <a:t>i</a:t>
            </a:r>
            <a:r>
              <a:rPr sz="2118" dirty="0">
                <a:latin typeface="Arial MT"/>
                <a:cs typeface="Arial MT"/>
              </a:rPr>
              <a:t>s</a:t>
            </a:r>
            <a:r>
              <a:rPr sz="2118" spc="-17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16" dirty="0">
                <a:latin typeface="Times New Roman"/>
                <a:cs typeface="Times New Roman"/>
              </a:rPr>
              <a:t> </a:t>
            </a:r>
            <a:r>
              <a:rPr sz="2118" spc="-101" dirty="0">
                <a:latin typeface="Arial MT"/>
                <a:cs typeface="Arial MT"/>
              </a:rPr>
              <a:t>goo</a:t>
            </a:r>
            <a:r>
              <a:rPr sz="2118" dirty="0">
                <a:latin typeface="Arial MT"/>
                <a:cs typeface="Arial MT"/>
              </a:rPr>
              <a:t>d</a:t>
            </a:r>
            <a:r>
              <a:rPr sz="2118" spc="-163" dirty="0">
                <a:latin typeface="Times New Roman"/>
                <a:cs typeface="Times New Roman"/>
              </a:rPr>
              <a:t> </a:t>
            </a:r>
            <a:r>
              <a:rPr sz="2118" spc="-79" dirty="0">
                <a:latin typeface="Arial MT"/>
                <a:cs typeface="Arial MT"/>
              </a:rPr>
              <a:t>p</a:t>
            </a:r>
            <a:r>
              <a:rPr sz="2118" spc="-71" dirty="0">
                <a:latin typeface="Arial MT"/>
                <a:cs typeface="Arial MT"/>
              </a:rPr>
              <a:t>r</a:t>
            </a:r>
            <a:r>
              <a:rPr sz="2118" spc="-79" dirty="0">
                <a:latin typeface="Arial MT"/>
                <a:cs typeface="Arial MT"/>
              </a:rPr>
              <a:t>a</a:t>
            </a:r>
            <a:r>
              <a:rPr sz="2118" spc="-75" dirty="0">
                <a:latin typeface="Arial MT"/>
                <a:cs typeface="Arial MT"/>
              </a:rPr>
              <a:t>c</a:t>
            </a:r>
            <a:r>
              <a:rPr sz="2118" spc="-71" dirty="0">
                <a:latin typeface="Arial MT"/>
                <a:cs typeface="Arial MT"/>
              </a:rPr>
              <a:t>t</a:t>
            </a:r>
            <a:r>
              <a:rPr sz="2118" spc="-79" dirty="0">
                <a:latin typeface="Arial MT"/>
                <a:cs typeface="Arial MT"/>
              </a:rPr>
              <a:t>i</a:t>
            </a:r>
            <a:r>
              <a:rPr sz="2118" spc="-75" dirty="0">
                <a:latin typeface="Arial MT"/>
                <a:cs typeface="Arial MT"/>
              </a:rPr>
              <a:t>c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10" dirty="0">
                <a:latin typeface="Times New Roman"/>
                <a:cs typeface="Times New Roman"/>
              </a:rPr>
              <a:t> </a:t>
            </a:r>
            <a:r>
              <a:rPr sz="2118" spc="22" dirty="0">
                <a:latin typeface="Arial MT"/>
                <a:cs typeface="Arial MT"/>
              </a:rPr>
              <a:t>t</a:t>
            </a:r>
            <a:r>
              <a:rPr sz="2118" dirty="0">
                <a:latin typeface="Arial MT"/>
                <a:cs typeface="Arial MT"/>
              </a:rPr>
              <a:t>o</a:t>
            </a:r>
            <a:r>
              <a:rPr sz="2118" spc="-49" dirty="0">
                <a:latin typeface="Times New Roman"/>
                <a:cs typeface="Times New Roman"/>
              </a:rPr>
              <a:t> </a:t>
            </a:r>
            <a:r>
              <a:rPr sz="2118" spc="-154" dirty="0">
                <a:latin typeface="Arial MT"/>
                <a:cs typeface="Arial MT"/>
              </a:rPr>
              <a:t>u</a:t>
            </a:r>
            <a:r>
              <a:rPr sz="2118" spc="-150" dirty="0">
                <a:latin typeface="Arial MT"/>
                <a:cs typeface="Arial MT"/>
              </a:rPr>
              <a:t>s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94" dirty="0">
                <a:latin typeface="Times New Roman"/>
                <a:cs typeface="Times New Roman"/>
              </a:rPr>
              <a:t> </a:t>
            </a:r>
            <a:r>
              <a:rPr sz="2118" spc="-31" dirty="0">
                <a:latin typeface="Arial MT"/>
                <a:cs typeface="Arial MT"/>
              </a:rPr>
              <a:t>t</a:t>
            </a:r>
            <a:r>
              <a:rPr sz="2118" spc="-35" dirty="0">
                <a:latin typeface="Arial MT"/>
                <a:cs typeface="Arial MT"/>
              </a:rPr>
              <a:t>h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-97" dirty="0">
                <a:latin typeface="Arial MT"/>
                <a:cs typeface="Arial MT"/>
              </a:rPr>
              <a:t>c</a:t>
            </a:r>
            <a:r>
              <a:rPr sz="2118" spc="-101" dirty="0">
                <a:latin typeface="Arial MT"/>
                <a:cs typeface="Arial MT"/>
              </a:rPr>
              <a:t>lo</a:t>
            </a:r>
            <a:r>
              <a:rPr sz="2118" spc="-97" dirty="0">
                <a:latin typeface="Arial MT"/>
                <a:cs typeface="Arial MT"/>
              </a:rPr>
              <a:t>s</a:t>
            </a:r>
            <a:r>
              <a:rPr sz="2118" spc="-101" dirty="0">
                <a:latin typeface="Arial MT"/>
                <a:cs typeface="Arial MT"/>
              </a:rPr>
              <a:t>e</a:t>
            </a:r>
            <a:r>
              <a:rPr sz="2118" spc="-93" dirty="0">
                <a:latin typeface="Arial MT"/>
                <a:cs typeface="Arial MT"/>
              </a:rPr>
              <a:t>(</a:t>
            </a:r>
            <a:r>
              <a:rPr sz="2118" dirty="0">
                <a:latin typeface="Arial MT"/>
                <a:cs typeface="Arial MT"/>
              </a:rPr>
              <a:t>)</a:t>
            </a:r>
            <a:r>
              <a:rPr sz="2118" spc="-176" dirty="0">
                <a:latin typeface="Times New Roman"/>
                <a:cs typeface="Times New Roman"/>
              </a:rPr>
              <a:t> </a:t>
            </a:r>
            <a:r>
              <a:rPr sz="2118" spc="-53" dirty="0">
                <a:latin typeface="Arial MT"/>
                <a:cs typeface="Arial MT"/>
              </a:rPr>
              <a:t>m</a:t>
            </a:r>
            <a:r>
              <a:rPr sz="2118" spc="-57" dirty="0">
                <a:latin typeface="Arial MT"/>
                <a:cs typeface="Arial MT"/>
              </a:rPr>
              <a:t>e</a:t>
            </a:r>
            <a:r>
              <a:rPr sz="2118" spc="-49" dirty="0">
                <a:latin typeface="Arial MT"/>
                <a:cs typeface="Arial MT"/>
              </a:rPr>
              <a:t>t</a:t>
            </a:r>
            <a:r>
              <a:rPr sz="2118" spc="-57" dirty="0">
                <a:latin typeface="Arial MT"/>
                <a:cs typeface="Arial MT"/>
              </a:rPr>
              <a:t>ho</a:t>
            </a:r>
            <a:r>
              <a:rPr sz="2118" dirty="0">
                <a:latin typeface="Arial MT"/>
                <a:cs typeface="Arial MT"/>
              </a:rPr>
              <a:t>d</a:t>
            </a:r>
            <a:r>
              <a:rPr sz="2118" spc="-101" dirty="0">
                <a:latin typeface="Times New Roman"/>
                <a:cs typeface="Times New Roman"/>
              </a:rPr>
              <a:t> </a:t>
            </a:r>
            <a:r>
              <a:rPr sz="2118" spc="22" dirty="0">
                <a:latin typeface="Arial MT"/>
                <a:cs typeface="Arial MT"/>
              </a:rPr>
              <a:t>t</a:t>
            </a:r>
            <a:r>
              <a:rPr sz="2118" dirty="0">
                <a:latin typeface="Arial MT"/>
                <a:cs typeface="Arial MT"/>
              </a:rPr>
              <a:t>o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-119" dirty="0">
                <a:latin typeface="Arial MT"/>
                <a:cs typeface="Arial MT"/>
              </a:rPr>
              <a:t>c</a:t>
            </a:r>
            <a:r>
              <a:rPr sz="2118" spc="-124" dirty="0">
                <a:latin typeface="Arial MT"/>
                <a:cs typeface="Arial MT"/>
              </a:rPr>
              <a:t>l</a:t>
            </a:r>
            <a:r>
              <a:rPr sz="2118" spc="-119" dirty="0">
                <a:latin typeface="Arial MT"/>
                <a:cs typeface="Arial MT"/>
              </a:rPr>
              <a:t>os</a:t>
            </a:r>
            <a:r>
              <a:rPr sz="2118" dirty="0">
                <a:latin typeface="Arial MT"/>
                <a:cs typeface="Arial MT"/>
              </a:rPr>
              <a:t>e</a:t>
            </a:r>
            <a:r>
              <a:rPr sz="2118" spc="-14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 MT"/>
                <a:cs typeface="Arial MT"/>
              </a:rPr>
              <a:t>a</a:t>
            </a:r>
            <a:r>
              <a:rPr sz="2118" spc="-238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Arial MT"/>
                <a:cs typeface="Arial MT"/>
              </a:rPr>
              <a:t>f</a:t>
            </a:r>
            <a:r>
              <a:rPr sz="2118" spc="-26" dirty="0">
                <a:latin typeface="Arial MT"/>
                <a:cs typeface="Arial MT"/>
              </a:rPr>
              <a:t>ile</a:t>
            </a:r>
            <a:r>
              <a:rPr sz="2118" dirty="0">
                <a:latin typeface="Arial MT"/>
                <a:cs typeface="Arial MT"/>
              </a:rPr>
              <a:t>.</a:t>
            </a:r>
            <a:endParaRPr sz="2118">
              <a:latin typeface="Arial MT"/>
              <a:cs typeface="Arial MT"/>
            </a:endParaRPr>
          </a:p>
          <a:p>
            <a:pPr>
              <a:spcBef>
                <a:spcPts val="22"/>
              </a:spcBef>
            </a:pPr>
            <a:endParaRPr sz="3133">
              <a:latin typeface="Arial MT"/>
              <a:cs typeface="Arial MT"/>
            </a:endParaRPr>
          </a:p>
          <a:p>
            <a:pPr marL="11206"/>
            <a:r>
              <a:rPr sz="2118" b="1" spc="-9" dirty="0">
                <a:latin typeface="Calibri"/>
                <a:cs typeface="Calibri"/>
              </a:rPr>
              <a:t>&gt;&gt;&gt;fileObject.close()</a:t>
            </a:r>
            <a:endParaRPr sz="211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56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419" y="1125795"/>
            <a:ext cx="5563160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4" dirty="0">
                <a:latin typeface="Calibri"/>
                <a:cs typeface="Calibri"/>
              </a:rPr>
              <a:t>What</a:t>
            </a:r>
            <a:r>
              <a:rPr sz="3883" spc="-18" dirty="0">
                <a:latin typeface="Calibri"/>
                <a:cs typeface="Calibri"/>
              </a:rPr>
              <a:t> </a:t>
            </a:r>
            <a:r>
              <a:rPr sz="3883" spc="-9" dirty="0">
                <a:latin typeface="Calibri"/>
                <a:cs typeface="Calibri"/>
              </a:rPr>
              <a:t>is</a:t>
            </a:r>
            <a:r>
              <a:rPr sz="3883" spc="-22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regular</a:t>
            </a:r>
            <a:r>
              <a:rPr sz="3883" spc="-18" dirty="0">
                <a:latin typeface="Calibri"/>
                <a:cs typeface="Calibri"/>
              </a:rPr>
              <a:t> </a:t>
            </a:r>
            <a:r>
              <a:rPr sz="3883" spc="-9" dirty="0">
                <a:latin typeface="Calibri"/>
                <a:cs typeface="Calibri"/>
              </a:rPr>
              <a:t>expression?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0944" y="2220336"/>
            <a:ext cx="7068110" cy="2417327"/>
          </a:xfrm>
          <a:prstGeom prst="rect">
            <a:avLst/>
          </a:prstGeom>
        </p:spPr>
        <p:txBody>
          <a:bodyPr vert="horz" wrap="square" lIns="0" tIns="57149" rIns="0" bIns="0" rtlCol="0">
            <a:spAutoFit/>
          </a:bodyPr>
          <a:lstStyle/>
          <a:p>
            <a:pPr marL="313781" marR="4483" indent="-303135" algn="just">
              <a:lnSpc>
                <a:spcPts val="2859"/>
              </a:lnSpc>
              <a:spcBef>
                <a:spcPts val="449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647" spc="-4" dirty="0">
                <a:latin typeface="Calibri"/>
                <a:cs typeface="Calibri"/>
              </a:rPr>
              <a:t>The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term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"regular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expression",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sometimes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also 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called</a:t>
            </a:r>
            <a:r>
              <a:rPr sz="2647" spc="-22" dirty="0">
                <a:latin typeface="Calibri"/>
                <a:cs typeface="Calibri"/>
              </a:rPr>
              <a:t> </a:t>
            </a:r>
            <a:r>
              <a:rPr sz="2647" spc="-22" dirty="0">
                <a:solidFill>
                  <a:srgbClr val="FF0000"/>
                </a:solidFill>
                <a:latin typeface="Calibri"/>
                <a:cs typeface="Calibri"/>
              </a:rPr>
              <a:t>regex</a:t>
            </a:r>
            <a:r>
              <a:rPr sz="2647" dirty="0">
                <a:latin typeface="Calibri"/>
                <a:cs typeface="Calibri"/>
              </a:rPr>
              <a:t> </a:t>
            </a:r>
            <a:endParaRPr lang="en-IN" sz="2647" dirty="0">
              <a:latin typeface="Calibri"/>
              <a:cs typeface="Calibri"/>
            </a:endParaRPr>
          </a:p>
          <a:p>
            <a:pPr marL="313781" marR="4483" indent="-303135" algn="just">
              <a:lnSpc>
                <a:spcPts val="2859"/>
              </a:lnSpc>
              <a:spcBef>
                <a:spcPts val="449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647" spc="-9" dirty="0">
                <a:latin typeface="Calibri"/>
                <a:cs typeface="Calibri"/>
              </a:rPr>
              <a:t>Regular Expressions </a:t>
            </a:r>
            <a:r>
              <a:rPr sz="2647" spc="-13" dirty="0">
                <a:latin typeface="Calibri"/>
                <a:cs typeface="Calibri"/>
              </a:rPr>
              <a:t>are </a:t>
            </a:r>
            <a:r>
              <a:rPr sz="2647" spc="-4" dirty="0">
                <a:latin typeface="Calibri"/>
                <a:cs typeface="Calibri"/>
              </a:rPr>
              <a:t>used </a:t>
            </a:r>
            <a:r>
              <a:rPr sz="2647" dirty="0">
                <a:latin typeface="Calibri"/>
                <a:cs typeface="Calibri"/>
              </a:rPr>
              <a:t>in </a:t>
            </a:r>
            <a:r>
              <a:rPr sz="2647" spc="-13" dirty="0">
                <a:latin typeface="Calibri"/>
                <a:cs typeface="Calibri"/>
              </a:rPr>
              <a:t>programming </a:t>
            </a:r>
            <a:r>
              <a:rPr sz="2647" spc="-587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languages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to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b="1" spc="-9" dirty="0">
                <a:solidFill>
                  <a:srgbClr val="FF0000"/>
                </a:solidFill>
                <a:latin typeface="Calibri"/>
                <a:cs typeface="Calibri"/>
              </a:rPr>
              <a:t>filter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u="sng" spc="-18" dirty="0">
                <a:latin typeface="Calibri"/>
                <a:cs typeface="Calibri"/>
              </a:rPr>
              <a:t>texts</a:t>
            </a:r>
            <a:r>
              <a:rPr sz="2647" u="sng" spc="-4" dirty="0">
                <a:latin typeface="Calibri"/>
                <a:cs typeface="Calibri"/>
              </a:rPr>
              <a:t> or</a:t>
            </a:r>
            <a:r>
              <a:rPr sz="2647" u="sng" dirty="0">
                <a:latin typeface="Calibri"/>
                <a:cs typeface="Calibri"/>
              </a:rPr>
              <a:t> </a:t>
            </a:r>
            <a:r>
              <a:rPr sz="2647" u="sng" spc="-9" dirty="0">
                <a:latin typeface="Calibri"/>
                <a:cs typeface="Calibri"/>
              </a:rPr>
              <a:t>strings</a:t>
            </a:r>
            <a:r>
              <a:rPr sz="2647" spc="-9" dirty="0">
                <a:latin typeface="Calibri"/>
                <a:cs typeface="Calibri"/>
              </a:rPr>
              <a:t>.</a:t>
            </a:r>
            <a:endParaRPr sz="2647" dirty="0">
              <a:latin typeface="Calibri"/>
              <a:cs typeface="Calibri"/>
            </a:endParaRPr>
          </a:p>
          <a:p>
            <a:pPr marL="313781" marR="75083" indent="-303135" algn="just">
              <a:lnSpc>
                <a:spcPts val="2859"/>
              </a:lnSpc>
              <a:spcBef>
                <a:spcPts val="635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647" dirty="0">
                <a:latin typeface="Calibri"/>
                <a:cs typeface="Calibri"/>
              </a:rPr>
              <a:t>It's </a:t>
            </a:r>
            <a:r>
              <a:rPr sz="2647" spc="-4" dirty="0">
                <a:latin typeface="Calibri"/>
                <a:cs typeface="Calibri"/>
              </a:rPr>
              <a:t>possible </a:t>
            </a:r>
            <a:r>
              <a:rPr sz="2647" spc="-13" dirty="0">
                <a:latin typeface="Calibri"/>
                <a:cs typeface="Calibri"/>
              </a:rPr>
              <a:t>to </a:t>
            </a:r>
            <a:r>
              <a:rPr sz="2647" dirty="0">
                <a:latin typeface="Calibri"/>
                <a:cs typeface="Calibri"/>
              </a:rPr>
              <a:t>check</a:t>
            </a:r>
            <a:r>
              <a:rPr lang="en-US" sz="2647" dirty="0">
                <a:latin typeface="Calibri"/>
                <a:cs typeface="Calibri"/>
              </a:rPr>
              <a:t> - </a:t>
            </a:r>
            <a:r>
              <a:rPr sz="2647" dirty="0">
                <a:latin typeface="Calibri"/>
                <a:cs typeface="Calibri"/>
              </a:rPr>
              <a:t>if a </a:t>
            </a:r>
            <a:r>
              <a:rPr sz="2647" spc="-22" dirty="0">
                <a:latin typeface="Calibri"/>
                <a:cs typeface="Calibri"/>
              </a:rPr>
              <a:t>text </a:t>
            </a:r>
            <a:r>
              <a:rPr sz="2647" spc="-4" dirty="0">
                <a:latin typeface="Calibri"/>
                <a:cs typeface="Calibri"/>
              </a:rPr>
              <a:t>or </a:t>
            </a:r>
            <a:r>
              <a:rPr sz="2647" dirty="0">
                <a:latin typeface="Calibri"/>
                <a:cs typeface="Calibri"/>
              </a:rPr>
              <a:t>a </a:t>
            </a:r>
            <a:r>
              <a:rPr sz="2647" spc="-9" dirty="0">
                <a:latin typeface="Calibri"/>
                <a:cs typeface="Calibri"/>
              </a:rPr>
              <a:t>string </a:t>
            </a:r>
            <a:r>
              <a:rPr sz="2647" i="1" spc="-9" dirty="0">
                <a:latin typeface="Calibri"/>
                <a:cs typeface="Calibri"/>
              </a:rPr>
              <a:t>matches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58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</a:t>
            </a:r>
            <a:r>
              <a:rPr sz="2647" spc="-4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regular</a:t>
            </a:r>
            <a:r>
              <a:rPr sz="2647" spc="-4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expression.</a:t>
            </a:r>
            <a:endParaRPr sz="264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96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8B69D-83E2-F419-1C4B-71C47651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5CDC31-4C5D-FBAA-074A-802728911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356" y="2485476"/>
            <a:ext cx="10893287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84"/>
              </a:spcBef>
            </a:pPr>
            <a:r>
              <a:rPr lang="en-IN" b="1" spc="-18" dirty="0">
                <a:latin typeface="Calibri"/>
                <a:cs typeface="Calibri"/>
              </a:rPr>
              <a:t>Problem Solving using Python</a:t>
            </a:r>
            <a:endParaRPr b="1" spc="-18" dirty="0">
              <a:latin typeface="Calibri"/>
              <a:cs typeface="Calibri"/>
            </a:endParaRPr>
          </a:p>
          <a:p>
            <a:pPr marL="640450" marR="630925" algn="ctr">
              <a:lnSpc>
                <a:spcPct val="100000"/>
              </a:lnSpc>
            </a:pPr>
            <a:r>
              <a:rPr lang="en-IN" spc="-4" dirty="0">
                <a:solidFill>
                  <a:srgbClr val="FF0000"/>
                </a:solidFill>
                <a:latin typeface="Arial Black"/>
                <a:cs typeface="Arial Black"/>
              </a:rPr>
              <a:t>Regular Expressions</a:t>
            </a:r>
            <a:endParaRPr spc="22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F83F11-E817-0610-82D1-BFEF6C0EB13C}"/>
              </a:ext>
            </a:extLst>
          </p:cNvPr>
          <p:cNvSpPr txBox="1"/>
          <p:nvPr/>
        </p:nvSpPr>
        <p:spPr>
          <a:xfrm>
            <a:off x="2086175" y="4361445"/>
            <a:ext cx="7673228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algn="ctr">
              <a:spcBef>
                <a:spcPts val="84"/>
              </a:spcBef>
            </a:pPr>
            <a:r>
              <a:rPr sz="2824" b="1" spc="-9" dirty="0">
                <a:solidFill>
                  <a:srgbClr val="FF0000"/>
                </a:solidFill>
                <a:latin typeface="Calibri"/>
                <a:cs typeface="Calibri"/>
              </a:rPr>
              <a:t>By:</a:t>
            </a:r>
            <a:r>
              <a:rPr sz="2824" b="1" spc="-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24" b="1" spc="-26" dirty="0">
                <a:solidFill>
                  <a:srgbClr val="FF0000"/>
                </a:solidFill>
                <a:latin typeface="Calibri"/>
                <a:cs typeface="Calibri"/>
              </a:rPr>
              <a:t>Dr </a:t>
            </a:r>
            <a:r>
              <a:rPr sz="2824" b="1" spc="-1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2824" b="1" spc="-18" dirty="0">
                <a:solidFill>
                  <a:srgbClr val="FF0000"/>
                </a:solidFill>
                <a:latin typeface="Calibri"/>
                <a:cs typeface="Calibri"/>
              </a:rPr>
              <a:t>ditya Saxena</a:t>
            </a:r>
            <a:endParaRPr sz="2824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DA7FB10-ADAD-D3B8-5FB5-97E07B3883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289" y="1151303"/>
            <a:ext cx="3428999" cy="9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6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776" y="1160087"/>
            <a:ext cx="9278763" cy="338363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781" indent="-303135" algn="just">
              <a:lnSpc>
                <a:spcPct val="150000"/>
              </a:lnSpc>
              <a:spcBef>
                <a:spcPts val="679"/>
              </a:spcBef>
              <a:buFont typeface="Arial MT"/>
              <a:buChar char="•"/>
              <a:tabLst>
                <a:tab pos="314342" algn="l"/>
              </a:tabLst>
            </a:pPr>
            <a:r>
              <a:rPr sz="2824" dirty="0">
                <a:latin typeface="Calibri"/>
                <a:cs typeface="Calibri"/>
              </a:rPr>
              <a:t>In </a:t>
            </a:r>
            <a:r>
              <a:rPr sz="2824" spc="4" dirty="0">
                <a:latin typeface="Calibri"/>
                <a:cs typeface="Calibri"/>
              </a:rPr>
              <a:t>Python, </a:t>
            </a:r>
            <a:r>
              <a:rPr sz="2824" spc="-9" dirty="0">
                <a:latin typeface="Calibri"/>
                <a:cs typeface="Calibri"/>
              </a:rPr>
              <a:t>we</a:t>
            </a:r>
            <a:r>
              <a:rPr sz="2824" spc="-18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have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module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“</a:t>
            </a:r>
            <a:r>
              <a:rPr sz="2824" b="1" spc="-9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824" spc="-9" dirty="0">
                <a:latin typeface="Calibri"/>
                <a:cs typeface="Calibri"/>
              </a:rPr>
              <a:t>” that</a:t>
            </a:r>
            <a:r>
              <a:rPr lang="en-IN" sz="2824" spc="-9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helps</a:t>
            </a:r>
            <a:r>
              <a:rPr sz="2824" spc="-18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with</a:t>
            </a:r>
            <a:r>
              <a:rPr sz="2824" spc="-4" dirty="0">
                <a:latin typeface="Calibri"/>
                <a:cs typeface="Calibri"/>
              </a:rPr>
              <a:t> regular</a:t>
            </a:r>
            <a:r>
              <a:rPr sz="2824" spc="-18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expressions.</a:t>
            </a:r>
            <a:endParaRPr sz="2824" dirty="0">
              <a:latin typeface="Calibri"/>
              <a:cs typeface="Calibri"/>
            </a:endParaRPr>
          </a:p>
          <a:p>
            <a:pPr marL="313781" marR="501490" indent="-303135" algn="just">
              <a:lnSpc>
                <a:spcPct val="150000"/>
              </a:lnSpc>
              <a:spcBef>
                <a:spcPts val="679"/>
              </a:spcBef>
              <a:buFont typeface="Arial MT"/>
              <a:buChar char="•"/>
              <a:tabLst>
                <a:tab pos="314342" algn="l"/>
              </a:tabLst>
            </a:pPr>
            <a:r>
              <a:rPr sz="2824" spc="-4" dirty="0">
                <a:latin typeface="Calibri"/>
                <a:cs typeface="Calibri"/>
              </a:rPr>
              <a:t>So </a:t>
            </a:r>
            <a:r>
              <a:rPr sz="2824" spc="-13" dirty="0">
                <a:latin typeface="Calibri"/>
                <a:cs typeface="Calibri"/>
              </a:rPr>
              <a:t>you </a:t>
            </a:r>
            <a:r>
              <a:rPr sz="2824" spc="-4" dirty="0">
                <a:latin typeface="Calibri"/>
                <a:cs typeface="Calibri"/>
              </a:rPr>
              <a:t>need </a:t>
            </a:r>
            <a:r>
              <a:rPr sz="2824" spc="-18" dirty="0">
                <a:latin typeface="Calibri"/>
                <a:cs typeface="Calibri"/>
              </a:rPr>
              <a:t>to </a:t>
            </a:r>
            <a:r>
              <a:rPr sz="2824" dirty="0">
                <a:latin typeface="Calibri"/>
                <a:cs typeface="Calibri"/>
              </a:rPr>
              <a:t>import </a:t>
            </a:r>
            <a:r>
              <a:rPr sz="2824" spc="-9" dirty="0">
                <a:latin typeface="Calibri"/>
                <a:cs typeface="Calibri"/>
              </a:rPr>
              <a:t>library </a:t>
            </a:r>
            <a:r>
              <a:rPr sz="2824" b="1" spc="-18" dirty="0">
                <a:latin typeface="Calibri"/>
                <a:cs typeface="Calibri"/>
              </a:rPr>
              <a:t>re </a:t>
            </a:r>
            <a:r>
              <a:rPr sz="2824" spc="-22" dirty="0">
                <a:latin typeface="Calibri"/>
                <a:cs typeface="Calibri"/>
              </a:rPr>
              <a:t>before </a:t>
            </a:r>
            <a:r>
              <a:rPr sz="2824" spc="-13" dirty="0">
                <a:latin typeface="Calibri"/>
                <a:cs typeface="Calibri"/>
              </a:rPr>
              <a:t>you</a:t>
            </a:r>
            <a:r>
              <a:rPr lang="en-IN" sz="2824" spc="-13" dirty="0">
                <a:latin typeface="Calibri"/>
                <a:cs typeface="Calibri"/>
              </a:rPr>
              <a:t>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can</a:t>
            </a:r>
            <a:r>
              <a:rPr sz="2824" spc="-4" dirty="0">
                <a:latin typeface="Calibri"/>
                <a:cs typeface="Calibri"/>
              </a:rPr>
              <a:t> use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regular </a:t>
            </a:r>
            <a:r>
              <a:rPr sz="2824" spc="-13" dirty="0">
                <a:latin typeface="Calibri"/>
                <a:cs typeface="Calibri"/>
              </a:rPr>
              <a:t>expressions</a:t>
            </a:r>
            <a:r>
              <a:rPr sz="2824" spc="-22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in</a:t>
            </a:r>
            <a:r>
              <a:rPr sz="2824" spc="4" dirty="0">
                <a:latin typeface="Calibri"/>
                <a:cs typeface="Calibri"/>
              </a:rPr>
              <a:t> Python.</a:t>
            </a:r>
            <a:endParaRPr sz="2824" dirty="0">
              <a:latin typeface="Calibri"/>
              <a:cs typeface="Calibri"/>
            </a:endParaRPr>
          </a:p>
          <a:p>
            <a:pPr marL="10646" algn="just">
              <a:lnSpc>
                <a:spcPct val="150000"/>
              </a:lnSpc>
              <a:spcBef>
                <a:spcPts val="679"/>
              </a:spcBef>
              <a:tabLst>
                <a:tab pos="314342" algn="l"/>
              </a:tabLst>
            </a:pPr>
            <a:r>
              <a:rPr lang="en-US" sz="2824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24" b="1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sz="2824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24" b="1" spc="-18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endParaRPr sz="2824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25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5" y="787667"/>
            <a:ext cx="11825653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2284441" marR="4483" indent="-2273795">
              <a:lnSpc>
                <a:spcPct val="100000"/>
              </a:lnSpc>
              <a:spcBef>
                <a:spcPts val="84"/>
              </a:spcBef>
            </a:pPr>
            <a:r>
              <a:rPr b="1" spc="-13" dirty="0">
                <a:latin typeface="Calibri"/>
                <a:cs typeface="Calibri"/>
              </a:rPr>
              <a:t>What</a:t>
            </a:r>
            <a:r>
              <a:rPr b="1" spc="-9" dirty="0">
                <a:latin typeface="Calibri"/>
                <a:cs typeface="Calibri"/>
              </a:rPr>
              <a:t> </a:t>
            </a:r>
            <a:r>
              <a:rPr b="1" spc="-18" dirty="0">
                <a:latin typeface="Calibri"/>
                <a:cs typeface="Calibri"/>
              </a:rPr>
              <a:t>are</a:t>
            </a:r>
            <a:r>
              <a:rPr b="1" spc="9" dirty="0">
                <a:latin typeface="Calibri"/>
                <a:cs typeface="Calibri"/>
              </a:rPr>
              <a:t> </a:t>
            </a:r>
            <a:r>
              <a:rPr b="1" spc="-9" dirty="0">
                <a:latin typeface="Calibri"/>
                <a:cs typeface="Calibri"/>
              </a:rPr>
              <a:t>various</a:t>
            </a:r>
            <a:r>
              <a:rPr b="1" spc="-4" dirty="0">
                <a:latin typeface="Calibri"/>
                <a:cs typeface="Calibri"/>
              </a:rPr>
              <a:t> methods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4" dirty="0">
                <a:latin typeface="Calibri"/>
                <a:cs typeface="Calibri"/>
              </a:rPr>
              <a:t>of </a:t>
            </a:r>
            <a:r>
              <a:rPr b="1" spc="-13" dirty="0">
                <a:latin typeface="Calibri"/>
                <a:cs typeface="Calibri"/>
              </a:rPr>
              <a:t>Regular </a:t>
            </a:r>
            <a:r>
              <a:rPr b="1" spc="-785" dirty="0">
                <a:latin typeface="Calibri"/>
                <a:cs typeface="Calibri"/>
              </a:rPr>
              <a:t> </a:t>
            </a:r>
            <a:r>
              <a:rPr b="1" spc="-4" dirty="0">
                <a:latin typeface="Calibri"/>
                <a:cs typeface="Calibri"/>
              </a:rPr>
              <a:t>Expressions?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9377" y="2360211"/>
            <a:ext cx="10454053" cy="225185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781">
              <a:lnSpc>
                <a:spcPts val="3221"/>
              </a:lnSpc>
              <a:spcBef>
                <a:spcPts val="93"/>
              </a:spcBef>
            </a:pPr>
            <a:r>
              <a:rPr sz="2824" spc="-4" dirty="0">
                <a:latin typeface="Calibri"/>
                <a:cs typeface="Calibri"/>
              </a:rPr>
              <a:t>The</a:t>
            </a:r>
            <a:r>
              <a:rPr sz="2824" spc="-9" dirty="0">
                <a:latin typeface="Calibri"/>
                <a:cs typeface="Calibri"/>
              </a:rPr>
              <a:t> ‘re’</a:t>
            </a:r>
            <a:r>
              <a:rPr sz="2824" spc="-22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package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provides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multiple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methods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to</a:t>
            </a:r>
            <a:r>
              <a:rPr lang="en-IN" sz="2824" spc="-18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perform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queries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on </a:t>
            </a:r>
            <a:r>
              <a:rPr sz="2824" dirty="0">
                <a:latin typeface="Calibri"/>
                <a:cs typeface="Calibri"/>
              </a:rPr>
              <a:t>an</a:t>
            </a:r>
            <a:r>
              <a:rPr sz="2824" spc="-4" dirty="0">
                <a:latin typeface="Calibri"/>
                <a:cs typeface="Calibri"/>
              </a:rPr>
              <a:t> input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string.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340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spc="-13" dirty="0" err="1">
                <a:latin typeface="Calibri"/>
                <a:cs typeface="Calibri"/>
              </a:rPr>
              <a:t>re.match</a:t>
            </a:r>
            <a:r>
              <a:rPr sz="2824" spc="-13" dirty="0">
                <a:latin typeface="Calibri"/>
                <a:cs typeface="Calibri"/>
              </a:rPr>
              <a:t>()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340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spc="-9" dirty="0">
                <a:latin typeface="Calibri"/>
                <a:cs typeface="Calibri"/>
              </a:rPr>
              <a:t>re.search()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340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spc="-13" dirty="0" err="1">
                <a:latin typeface="Calibri"/>
                <a:cs typeface="Calibri"/>
              </a:rPr>
              <a:t>re.findall</a:t>
            </a:r>
            <a:r>
              <a:rPr sz="2824" spc="-13" dirty="0">
                <a:latin typeface="Calibri"/>
                <a:cs typeface="Calibri"/>
              </a:rPr>
              <a:t>()</a:t>
            </a:r>
            <a:endParaRPr sz="282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7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107" y="370804"/>
            <a:ext cx="5108201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13" dirty="0">
                <a:latin typeface="Calibri"/>
                <a:cs typeface="Calibri"/>
              </a:rPr>
              <a:t>re.match(</a:t>
            </a:r>
            <a:r>
              <a:rPr sz="3883" i="1" spc="-13" dirty="0">
                <a:latin typeface="Calibri"/>
                <a:cs typeface="Calibri"/>
              </a:rPr>
              <a:t>pattern</a:t>
            </a:r>
            <a:r>
              <a:rPr sz="3883" spc="-13" dirty="0">
                <a:latin typeface="Calibri"/>
                <a:cs typeface="Calibri"/>
              </a:rPr>
              <a:t>,</a:t>
            </a:r>
            <a:r>
              <a:rPr sz="3883" spc="-49" dirty="0">
                <a:latin typeface="Calibri"/>
                <a:cs typeface="Calibri"/>
              </a:rPr>
              <a:t> </a:t>
            </a:r>
            <a:r>
              <a:rPr sz="3883" i="1" spc="-9" dirty="0">
                <a:latin typeface="Calibri"/>
                <a:cs typeface="Calibri"/>
              </a:rPr>
              <a:t>string</a:t>
            </a:r>
            <a:r>
              <a:rPr sz="3883" spc="-9" dirty="0">
                <a:latin typeface="Calibri"/>
                <a:cs typeface="Calibri"/>
              </a:rPr>
              <a:t>):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861" y="1059891"/>
            <a:ext cx="11082130" cy="5285112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13781" marR="4483" indent="-303135">
              <a:lnSpc>
                <a:spcPts val="2118"/>
              </a:lnSpc>
              <a:spcBef>
                <a:spcPts val="596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libri"/>
                <a:cs typeface="Calibri"/>
              </a:rPr>
              <a:t>The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9" dirty="0">
                <a:latin typeface="Calibri"/>
                <a:cs typeface="Calibri"/>
              </a:rPr>
              <a:t>match()</a:t>
            </a:r>
            <a:r>
              <a:rPr sz="2206" spc="22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method</a:t>
            </a:r>
            <a:r>
              <a:rPr sz="2206" spc="9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will</a:t>
            </a:r>
            <a:r>
              <a:rPr sz="2206" spc="-13" dirty="0">
                <a:latin typeface="Calibri"/>
                <a:cs typeface="Calibri"/>
              </a:rPr>
              <a:t> </a:t>
            </a:r>
            <a:r>
              <a:rPr sz="2206" b="1" spc="-4" dirty="0">
                <a:latin typeface="Calibri"/>
                <a:cs typeface="Calibri"/>
              </a:rPr>
              <a:t>only</a:t>
            </a:r>
            <a:r>
              <a:rPr sz="2206" b="1" dirty="0">
                <a:latin typeface="Calibri"/>
                <a:cs typeface="Calibri"/>
              </a:rPr>
              <a:t> </a:t>
            </a:r>
            <a:r>
              <a:rPr sz="2206" b="1" spc="-4" dirty="0">
                <a:latin typeface="Calibri"/>
                <a:cs typeface="Calibri"/>
              </a:rPr>
              <a:t>find</a:t>
            </a:r>
            <a:r>
              <a:rPr sz="2206" b="1" dirty="0">
                <a:latin typeface="Calibri"/>
                <a:cs typeface="Calibri"/>
              </a:rPr>
              <a:t> </a:t>
            </a:r>
            <a:r>
              <a:rPr sz="2206" b="1" spc="-13" dirty="0">
                <a:latin typeface="Calibri"/>
                <a:cs typeface="Calibri"/>
              </a:rPr>
              <a:t>matches</a:t>
            </a:r>
            <a:r>
              <a:rPr sz="2206" b="1" spc="4" dirty="0">
                <a:latin typeface="Calibri"/>
                <a:cs typeface="Calibri"/>
              </a:rPr>
              <a:t> </a:t>
            </a:r>
            <a:r>
              <a:rPr sz="2206" b="1" spc="-4" dirty="0">
                <a:latin typeface="Calibri"/>
                <a:cs typeface="Calibri"/>
              </a:rPr>
              <a:t>if</a:t>
            </a:r>
            <a:r>
              <a:rPr sz="2206" b="1" dirty="0">
                <a:latin typeface="Calibri"/>
                <a:cs typeface="Calibri"/>
              </a:rPr>
              <a:t> </a:t>
            </a:r>
            <a:r>
              <a:rPr sz="2206" b="1" spc="-9" dirty="0">
                <a:latin typeface="Calibri"/>
                <a:cs typeface="Calibri"/>
              </a:rPr>
              <a:t>they</a:t>
            </a:r>
            <a:r>
              <a:rPr sz="2206" b="1" spc="-4" dirty="0">
                <a:latin typeface="Calibri"/>
                <a:cs typeface="Calibri"/>
              </a:rPr>
              <a:t> occur</a:t>
            </a:r>
            <a:r>
              <a:rPr sz="2206" b="1" spc="9" dirty="0">
                <a:latin typeface="Calibri"/>
                <a:cs typeface="Calibri"/>
              </a:rPr>
              <a:t> </a:t>
            </a:r>
            <a:r>
              <a:rPr sz="2206" b="1" spc="-13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206" b="1" spc="-4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6" b="1" spc="-4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6" b="1" spc="-13" dirty="0">
                <a:solidFill>
                  <a:srgbClr val="FF0000"/>
                </a:solidFill>
                <a:latin typeface="Calibri"/>
                <a:cs typeface="Calibri"/>
              </a:rPr>
              <a:t> start</a:t>
            </a:r>
            <a:r>
              <a:rPr sz="2206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6" b="1" spc="-4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6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6" b="1" spc="-4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6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6" b="1" spc="-4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206" b="1" spc="-31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being searched.</a:t>
            </a:r>
            <a:endParaRPr sz="2206" dirty="0">
              <a:latin typeface="Calibri"/>
              <a:cs typeface="Calibri"/>
            </a:endParaRPr>
          </a:p>
          <a:p>
            <a:pPr marL="313781" marR="59955" indent="-303135">
              <a:lnSpc>
                <a:spcPts val="2118"/>
              </a:lnSpc>
              <a:spcBef>
                <a:spcPts val="534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206" spc="-18" dirty="0">
                <a:latin typeface="Calibri"/>
                <a:cs typeface="Calibri"/>
              </a:rPr>
              <a:t>For</a:t>
            </a:r>
            <a:r>
              <a:rPr sz="2206" spc="-4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example,</a:t>
            </a:r>
            <a:r>
              <a:rPr sz="2206" spc="2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calling</a:t>
            </a:r>
            <a:r>
              <a:rPr sz="2206" spc="9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match()</a:t>
            </a:r>
            <a:r>
              <a:rPr sz="2206" spc="2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on</a:t>
            </a:r>
            <a:r>
              <a:rPr sz="2206" spc="-9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the</a:t>
            </a:r>
            <a:r>
              <a:rPr sz="2206" spc="13" dirty="0">
                <a:latin typeface="Calibri"/>
                <a:cs typeface="Calibri"/>
              </a:rPr>
              <a:t> </a:t>
            </a:r>
            <a:r>
              <a:rPr sz="2206" spc="-9" dirty="0">
                <a:latin typeface="Calibri"/>
                <a:cs typeface="Calibri"/>
              </a:rPr>
              <a:t>string</a:t>
            </a:r>
            <a:r>
              <a:rPr sz="2206" spc="-13" dirty="0">
                <a:latin typeface="Calibri"/>
                <a:cs typeface="Calibri"/>
              </a:rPr>
              <a:t> </a:t>
            </a:r>
            <a:r>
              <a:rPr sz="2206" spc="-97" dirty="0">
                <a:latin typeface="Calibri"/>
                <a:cs typeface="Calibri"/>
              </a:rPr>
              <a:t>‘AV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Analytics</a:t>
            </a:r>
            <a:r>
              <a:rPr sz="2206" spc="31" dirty="0">
                <a:latin typeface="Calibri"/>
                <a:cs typeface="Calibri"/>
              </a:rPr>
              <a:t> </a:t>
            </a:r>
            <a:r>
              <a:rPr sz="2206" spc="-22" dirty="0">
                <a:latin typeface="Calibri"/>
                <a:cs typeface="Calibri"/>
              </a:rPr>
              <a:t>AV’ </a:t>
            </a:r>
            <a:r>
              <a:rPr sz="2206" spc="-485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and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looking</a:t>
            </a:r>
            <a:r>
              <a:rPr sz="2206" spc="-22" dirty="0">
                <a:latin typeface="Calibri"/>
                <a:cs typeface="Calibri"/>
              </a:rPr>
              <a:t> for</a:t>
            </a:r>
            <a:r>
              <a:rPr sz="2206" spc="4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a</a:t>
            </a:r>
            <a:r>
              <a:rPr sz="2206" spc="-9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pattern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62" dirty="0">
                <a:latin typeface="Calibri"/>
                <a:cs typeface="Calibri"/>
              </a:rPr>
              <a:t>‘AV’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will</a:t>
            </a:r>
            <a:r>
              <a:rPr sz="2206" spc="4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match.</a:t>
            </a:r>
            <a:endParaRPr sz="2206" dirty="0">
              <a:latin typeface="Calibri"/>
              <a:cs typeface="Calibri"/>
            </a:endParaRPr>
          </a:p>
          <a:p>
            <a:pPr marL="313781" marR="133357" indent="-303135">
              <a:lnSpc>
                <a:spcPts val="2118"/>
              </a:lnSpc>
              <a:spcBef>
                <a:spcPts val="529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206" spc="-35" dirty="0">
                <a:latin typeface="Calibri"/>
                <a:cs typeface="Calibri"/>
              </a:rPr>
              <a:t>However,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if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we</a:t>
            </a:r>
            <a:r>
              <a:rPr sz="2206" spc="4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look </a:t>
            </a:r>
            <a:r>
              <a:rPr sz="2206" spc="-22" dirty="0">
                <a:latin typeface="Calibri"/>
                <a:cs typeface="Calibri"/>
              </a:rPr>
              <a:t>for</a:t>
            </a:r>
            <a:r>
              <a:rPr sz="2206" spc="-4" dirty="0">
                <a:latin typeface="Calibri"/>
                <a:cs typeface="Calibri"/>
              </a:rPr>
              <a:t> only</a:t>
            </a:r>
            <a:r>
              <a:rPr sz="2206" spc="4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Analytics,</a:t>
            </a:r>
            <a:r>
              <a:rPr sz="2206" spc="31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the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pattern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will</a:t>
            </a:r>
            <a:r>
              <a:rPr sz="2206" spc="4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not </a:t>
            </a:r>
            <a:r>
              <a:rPr sz="2206" spc="-485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match.</a:t>
            </a:r>
            <a:endParaRPr sz="2206" dirty="0">
              <a:latin typeface="Calibri"/>
              <a:cs typeface="Calibri"/>
            </a:endParaRPr>
          </a:p>
          <a:p>
            <a:pPr marL="11206">
              <a:spcBef>
                <a:spcPts val="18"/>
              </a:spcBef>
            </a:pPr>
            <a:r>
              <a:rPr sz="2206" u="heavy" spc="-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2206" dirty="0">
              <a:latin typeface="Calibri"/>
              <a:cs typeface="Calibri"/>
            </a:endParaRPr>
          </a:p>
          <a:p>
            <a:pPr marL="10646">
              <a:tabLst>
                <a:tab pos="313781" algn="l"/>
                <a:tab pos="314342" algn="l"/>
              </a:tabLst>
            </a:pPr>
            <a:r>
              <a:rPr lang="en-US" sz="2206" spc="-4" dirty="0">
                <a:latin typeface="Calibri"/>
                <a:cs typeface="Calibri"/>
              </a:rPr>
              <a:t>&gt;&gt;&gt; </a:t>
            </a:r>
            <a:r>
              <a:rPr sz="2206" spc="-4" dirty="0">
                <a:latin typeface="Calibri"/>
                <a:cs typeface="Calibri"/>
              </a:rPr>
              <a:t>import</a:t>
            </a:r>
            <a:r>
              <a:rPr sz="2206" spc="-26" dirty="0">
                <a:latin typeface="Calibri"/>
                <a:cs typeface="Calibri"/>
              </a:rPr>
              <a:t> </a:t>
            </a:r>
            <a:r>
              <a:rPr sz="2206" spc="-18" dirty="0">
                <a:latin typeface="Calibri"/>
                <a:cs typeface="Calibri"/>
              </a:rPr>
              <a:t>re</a:t>
            </a:r>
            <a:endParaRPr sz="2206" dirty="0">
              <a:latin typeface="Calibri"/>
              <a:cs typeface="Calibri"/>
            </a:endParaRPr>
          </a:p>
          <a:p>
            <a:pPr marL="10646">
              <a:spcBef>
                <a:spcPts val="4"/>
              </a:spcBef>
              <a:tabLst>
                <a:tab pos="313781" algn="l"/>
                <a:tab pos="314342" algn="l"/>
              </a:tabLst>
            </a:pPr>
            <a:r>
              <a:rPr lang="en-US" sz="2206" spc="-9" dirty="0">
                <a:latin typeface="Calibri"/>
                <a:cs typeface="Calibri"/>
              </a:rPr>
              <a:t>&gt;&gt;&gt; </a:t>
            </a:r>
            <a:r>
              <a:rPr sz="2206" spc="-9" dirty="0">
                <a:latin typeface="Calibri"/>
                <a:cs typeface="Calibri"/>
              </a:rPr>
              <a:t>result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=</a:t>
            </a:r>
            <a:r>
              <a:rPr sz="2206" dirty="0">
                <a:latin typeface="Calibri"/>
                <a:cs typeface="Calibri"/>
              </a:rPr>
              <a:t> </a:t>
            </a:r>
            <a:r>
              <a:rPr sz="2206" spc="-13" dirty="0">
                <a:latin typeface="Calibri"/>
                <a:cs typeface="Calibri"/>
              </a:rPr>
              <a:t>re.match(r'AV',</a:t>
            </a:r>
            <a:r>
              <a:rPr sz="2206" spc="13" dirty="0">
                <a:latin typeface="Calibri"/>
                <a:cs typeface="Calibri"/>
              </a:rPr>
              <a:t> </a:t>
            </a:r>
            <a:r>
              <a:rPr sz="2206" spc="-35" dirty="0">
                <a:latin typeface="Calibri"/>
                <a:cs typeface="Calibri"/>
              </a:rPr>
              <a:t>'AV</a:t>
            </a:r>
            <a:r>
              <a:rPr sz="2206" spc="-9" dirty="0">
                <a:latin typeface="Calibri"/>
                <a:cs typeface="Calibri"/>
              </a:rPr>
              <a:t> </a:t>
            </a:r>
            <a:r>
              <a:rPr sz="2206" spc="-4" dirty="0">
                <a:latin typeface="Calibri"/>
                <a:cs typeface="Calibri"/>
              </a:rPr>
              <a:t>Analytics</a:t>
            </a:r>
            <a:r>
              <a:rPr sz="2206" spc="18" dirty="0">
                <a:latin typeface="Calibri"/>
                <a:cs typeface="Calibri"/>
              </a:rPr>
              <a:t> </a:t>
            </a:r>
            <a:r>
              <a:rPr sz="2206" spc="-18" dirty="0">
                <a:latin typeface="Calibri"/>
                <a:cs typeface="Calibri"/>
              </a:rPr>
              <a:t>Vidhya</a:t>
            </a:r>
            <a:r>
              <a:rPr sz="2206" spc="13" dirty="0">
                <a:latin typeface="Calibri"/>
                <a:cs typeface="Calibri"/>
              </a:rPr>
              <a:t> </a:t>
            </a:r>
            <a:r>
              <a:rPr sz="2206" spc="-31" dirty="0">
                <a:latin typeface="Calibri"/>
                <a:cs typeface="Calibri"/>
              </a:rPr>
              <a:t>AV')</a:t>
            </a:r>
            <a:endParaRPr lang="en-US" sz="2206" dirty="0">
              <a:latin typeface="Calibri"/>
              <a:cs typeface="Calibri"/>
            </a:endParaRPr>
          </a:p>
          <a:p>
            <a:pPr marL="10646">
              <a:spcBef>
                <a:spcPts val="4"/>
              </a:spcBef>
              <a:tabLst>
                <a:tab pos="313781" algn="l"/>
                <a:tab pos="314342" algn="l"/>
              </a:tabLst>
            </a:pPr>
            <a:r>
              <a:rPr lang="en-US" sz="2206" spc="-9" dirty="0">
                <a:latin typeface="Calibri"/>
                <a:cs typeface="Calibri"/>
              </a:rPr>
              <a:t>&gt;&gt;&gt; </a:t>
            </a:r>
            <a:r>
              <a:rPr sz="2206" spc="-9" dirty="0">
                <a:latin typeface="Calibri"/>
                <a:cs typeface="Calibri"/>
              </a:rPr>
              <a:t>result</a:t>
            </a:r>
            <a:endParaRPr sz="2206" dirty="0">
              <a:latin typeface="Calibri"/>
              <a:cs typeface="Calibri"/>
            </a:endParaRPr>
          </a:p>
          <a:p>
            <a:pPr marL="11206"/>
            <a:r>
              <a:rPr lang="en-US" sz="2206" spc="-9" dirty="0">
                <a:solidFill>
                  <a:srgbClr val="0070C0"/>
                </a:solidFill>
                <a:cs typeface="Calibri"/>
              </a:rPr>
              <a:t>&lt;re.Match object; span=(0, 2), match='AV'&gt;</a:t>
            </a:r>
          </a:p>
          <a:p>
            <a:pPr marL="11206"/>
            <a:r>
              <a:rPr lang="en-US" sz="2206" dirty="0">
                <a:cs typeface="Calibri"/>
              </a:rPr>
              <a:t>&gt;&gt;&gt; </a:t>
            </a:r>
            <a:r>
              <a:rPr lang="en-US" sz="2206" dirty="0" err="1">
                <a:cs typeface="Calibri"/>
              </a:rPr>
              <a:t>result.start</a:t>
            </a:r>
            <a:r>
              <a:rPr lang="en-US" sz="2206" dirty="0">
                <a:cs typeface="Calibri"/>
              </a:rPr>
              <a:t>()</a:t>
            </a:r>
          </a:p>
          <a:p>
            <a:pPr marL="11206"/>
            <a:r>
              <a:rPr lang="en-US" sz="2206" dirty="0">
                <a:solidFill>
                  <a:srgbClr val="0070C0"/>
                </a:solidFill>
                <a:cs typeface="Calibri"/>
              </a:rPr>
              <a:t>0</a:t>
            </a:r>
          </a:p>
          <a:p>
            <a:pPr marL="11206"/>
            <a:r>
              <a:rPr lang="en-US" sz="2206" dirty="0">
                <a:cs typeface="Calibri"/>
              </a:rPr>
              <a:t>&gt;&gt;&gt; </a:t>
            </a:r>
            <a:r>
              <a:rPr lang="en-US" sz="2206" dirty="0" err="1">
                <a:cs typeface="Calibri"/>
              </a:rPr>
              <a:t>result.end</a:t>
            </a:r>
            <a:r>
              <a:rPr lang="en-US" sz="2206" dirty="0">
                <a:cs typeface="Calibri"/>
              </a:rPr>
              <a:t>()</a:t>
            </a:r>
          </a:p>
          <a:p>
            <a:pPr marL="11206"/>
            <a:r>
              <a:rPr lang="en-US" sz="2206" dirty="0">
                <a:solidFill>
                  <a:srgbClr val="0070C0"/>
                </a:solidFill>
                <a:cs typeface="Calibri"/>
              </a:rPr>
              <a:t>2</a:t>
            </a:r>
          </a:p>
          <a:p>
            <a:pPr marL="11206"/>
            <a:r>
              <a:rPr lang="en-US" sz="2206" dirty="0">
                <a:cs typeface="Calibri"/>
              </a:rPr>
              <a:t>&gt;&gt;&gt; </a:t>
            </a:r>
            <a:r>
              <a:rPr lang="en-US" sz="2206" dirty="0" err="1">
                <a:cs typeface="Calibri"/>
              </a:rPr>
              <a:t>result.group</a:t>
            </a:r>
            <a:r>
              <a:rPr lang="en-US" sz="2206" dirty="0">
                <a:cs typeface="Calibri"/>
              </a:rPr>
              <a:t>(0)</a:t>
            </a:r>
          </a:p>
          <a:p>
            <a:pPr marL="11206"/>
            <a:r>
              <a:rPr lang="en-US" sz="2206" spc="-9" dirty="0">
                <a:solidFill>
                  <a:srgbClr val="0070C0"/>
                </a:solidFill>
                <a:cs typeface="Calibri"/>
              </a:rPr>
              <a:t>'AV'</a:t>
            </a:r>
            <a:endParaRPr sz="220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77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06C3-CF07-E44C-30D8-2FA5EDC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D75F-8D68-2831-FEE1-A8927E1E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 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module is a single file containing Python definitions and statements.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These definitions and statements can include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variables, functions, and classes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and can be used to organize related functionality into a single, reusable package.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Modules can be imported and used in other Python files using the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import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statement.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Some popular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inbuilt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modules in Python are math, random, csv, and datetime.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540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981" y="410177"/>
            <a:ext cx="5031441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spc="-9" dirty="0">
                <a:latin typeface="Calibri"/>
                <a:cs typeface="Calibri"/>
              </a:rPr>
              <a:t>re.search(</a:t>
            </a:r>
            <a:r>
              <a:rPr sz="3883" i="1" spc="-9" dirty="0">
                <a:latin typeface="Calibri"/>
                <a:cs typeface="Calibri"/>
              </a:rPr>
              <a:t>pattern</a:t>
            </a:r>
            <a:r>
              <a:rPr sz="3883" spc="-9" dirty="0">
                <a:latin typeface="Calibri"/>
                <a:cs typeface="Calibri"/>
              </a:rPr>
              <a:t>,</a:t>
            </a:r>
            <a:r>
              <a:rPr sz="3883" spc="-75" dirty="0">
                <a:latin typeface="Calibri"/>
                <a:cs typeface="Calibri"/>
              </a:rPr>
              <a:t> </a:t>
            </a:r>
            <a:r>
              <a:rPr sz="3883" i="1" spc="-9" dirty="0">
                <a:latin typeface="Calibri"/>
                <a:cs typeface="Calibri"/>
              </a:rPr>
              <a:t>string</a:t>
            </a:r>
            <a:r>
              <a:rPr sz="3883" spc="-9" dirty="0">
                <a:latin typeface="Calibri"/>
                <a:cs typeface="Calibri"/>
              </a:rPr>
              <a:t>)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556" y="1347585"/>
            <a:ext cx="10923104" cy="498043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3135">
              <a:lnSpc>
                <a:spcPct val="150000"/>
              </a:lnSpc>
              <a:spcBef>
                <a:spcPts val="88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dirty="0">
                <a:latin typeface="Calibri"/>
                <a:cs typeface="Calibri"/>
              </a:rPr>
              <a:t>It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is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similar</a:t>
            </a:r>
            <a:r>
              <a:rPr sz="2382" spc="-13" dirty="0">
                <a:latin typeface="Calibri"/>
                <a:cs typeface="Calibri"/>
              </a:rPr>
              <a:t> to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match()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but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382" spc="-4" dirty="0">
                <a:solidFill>
                  <a:srgbClr val="FF0000"/>
                </a:solidFill>
                <a:latin typeface="Calibri"/>
                <a:cs typeface="Calibri"/>
              </a:rPr>
              <a:t>doesn’t</a:t>
            </a:r>
            <a:r>
              <a:rPr sz="2382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13" dirty="0">
                <a:solidFill>
                  <a:srgbClr val="FF0000"/>
                </a:solidFill>
                <a:latin typeface="Calibri"/>
                <a:cs typeface="Calibri"/>
              </a:rPr>
              <a:t>restrict</a:t>
            </a:r>
            <a:r>
              <a:rPr sz="2382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4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2382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13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382" spc="-4" dirty="0">
                <a:solidFill>
                  <a:srgbClr val="FF0000"/>
                </a:solidFill>
                <a:latin typeface="Calibri"/>
                <a:cs typeface="Calibri"/>
              </a:rPr>
              <a:t> find</a:t>
            </a:r>
            <a:r>
              <a:rPr lang="en-IN" sz="2382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9" dirty="0">
                <a:solidFill>
                  <a:srgbClr val="FF0000"/>
                </a:solidFill>
                <a:latin typeface="Calibri"/>
                <a:cs typeface="Calibri"/>
              </a:rPr>
              <a:t>matches</a:t>
            </a:r>
            <a:r>
              <a:rPr sz="2382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13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382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382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4" dirty="0">
                <a:solidFill>
                  <a:srgbClr val="FF0000"/>
                </a:solidFill>
                <a:latin typeface="Calibri"/>
                <a:cs typeface="Calibri"/>
              </a:rPr>
              <a:t>beginning</a:t>
            </a:r>
            <a:r>
              <a:rPr sz="2382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4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382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382" spc="-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9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382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3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382" spc="-35" dirty="0">
                <a:latin typeface="Calibri"/>
                <a:cs typeface="Calibri"/>
              </a:rPr>
              <a:t>.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13" dirty="0">
                <a:latin typeface="Calibri"/>
                <a:cs typeface="Calibri"/>
              </a:rPr>
              <a:t>Unlike</a:t>
            </a:r>
            <a:r>
              <a:rPr sz="2382" spc="-9" dirty="0">
                <a:latin typeface="Calibri"/>
                <a:cs typeface="Calibri"/>
              </a:rPr>
              <a:t> previous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method,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here </a:t>
            </a:r>
            <a:r>
              <a:rPr sz="2382" spc="-9" dirty="0">
                <a:latin typeface="Calibri"/>
                <a:cs typeface="Calibri"/>
              </a:rPr>
              <a:t>searching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22" dirty="0">
                <a:latin typeface="Calibri"/>
                <a:cs typeface="Calibri"/>
              </a:rPr>
              <a:t>for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pattern</a:t>
            </a:r>
            <a:r>
              <a:rPr lang="en-IN" sz="2382" spc="-13" dirty="0">
                <a:latin typeface="Calibri"/>
                <a:cs typeface="Calibri"/>
              </a:rPr>
              <a:t> </a:t>
            </a:r>
            <a:r>
              <a:rPr sz="2382" spc="-22" dirty="0">
                <a:latin typeface="Calibri"/>
                <a:cs typeface="Calibri"/>
              </a:rPr>
              <a:t>‘Analytics’ </a:t>
            </a:r>
            <a:r>
              <a:rPr sz="2382" dirty="0">
                <a:latin typeface="Calibri"/>
                <a:cs typeface="Calibri"/>
              </a:rPr>
              <a:t>will</a:t>
            </a:r>
            <a:r>
              <a:rPr sz="2382" spc="4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return </a:t>
            </a:r>
            <a:r>
              <a:rPr sz="2382" dirty="0">
                <a:latin typeface="Calibri"/>
                <a:cs typeface="Calibri"/>
              </a:rPr>
              <a:t>a </a:t>
            </a:r>
            <a:r>
              <a:rPr sz="2382" spc="-13" dirty="0">
                <a:latin typeface="Calibri"/>
                <a:cs typeface="Calibri"/>
              </a:rPr>
              <a:t>match.</a:t>
            </a:r>
            <a:endParaRPr sz="2382" dirty="0">
              <a:latin typeface="Calibri"/>
              <a:cs typeface="Calibri"/>
            </a:endParaRPr>
          </a:p>
          <a:p>
            <a:pPr marL="11206">
              <a:lnSpc>
                <a:spcPct val="150000"/>
              </a:lnSpc>
              <a:spcBef>
                <a:spcPts val="4"/>
              </a:spcBef>
            </a:pPr>
            <a:r>
              <a:rPr sz="2382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9" dirty="0">
                <a:latin typeface="Calibri"/>
                <a:cs typeface="Calibri"/>
              </a:rPr>
              <a:t>result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= </a:t>
            </a:r>
            <a:r>
              <a:rPr sz="2382" spc="-4" dirty="0">
                <a:latin typeface="Calibri"/>
                <a:cs typeface="Calibri"/>
              </a:rPr>
              <a:t>re.search(r'Analytics',</a:t>
            </a:r>
            <a:r>
              <a:rPr sz="2382" spc="-35" dirty="0">
                <a:latin typeface="Calibri"/>
                <a:cs typeface="Calibri"/>
              </a:rPr>
              <a:t> 'AV</a:t>
            </a:r>
            <a:r>
              <a:rPr sz="2382" spc="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Analytics</a:t>
            </a:r>
            <a:r>
              <a:rPr sz="2382" spc="-18" dirty="0">
                <a:latin typeface="Calibri"/>
                <a:cs typeface="Calibri"/>
              </a:rPr>
              <a:t> Vidhya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31" dirty="0">
                <a:latin typeface="Calibri"/>
                <a:cs typeface="Calibri"/>
              </a:rPr>
              <a:t>AV')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9" dirty="0">
                <a:latin typeface="Calibri"/>
                <a:cs typeface="Calibri"/>
              </a:rPr>
              <a:t>print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(result.group(0))</a:t>
            </a:r>
            <a:endParaRPr sz="2382" dirty="0">
              <a:latin typeface="Calibri"/>
              <a:cs typeface="Calibri"/>
            </a:endParaRPr>
          </a:p>
          <a:p>
            <a:pPr marL="11206">
              <a:lnSpc>
                <a:spcPct val="150000"/>
              </a:lnSpc>
            </a:pPr>
            <a:r>
              <a:rPr sz="2382" b="1" spc="-4" dirty="0">
                <a:latin typeface="Calibri"/>
                <a:cs typeface="Calibri"/>
              </a:rPr>
              <a:t>Output:</a:t>
            </a:r>
            <a:r>
              <a:rPr sz="2382" b="1" spc="-26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Analytics</a:t>
            </a:r>
          </a:p>
          <a:p>
            <a:pPr marL="313781" marR="4483">
              <a:lnSpc>
                <a:spcPct val="150000"/>
              </a:lnSpc>
              <a:spcBef>
                <a:spcPts val="574"/>
              </a:spcBef>
            </a:pPr>
            <a:r>
              <a:rPr sz="2382" spc="-13" dirty="0">
                <a:latin typeface="Calibri"/>
                <a:cs typeface="Calibri"/>
              </a:rPr>
              <a:t>Here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you</a:t>
            </a:r>
            <a:r>
              <a:rPr sz="2382" spc="-9" dirty="0">
                <a:latin typeface="Calibri"/>
                <a:cs typeface="Calibri"/>
              </a:rPr>
              <a:t> can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see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that,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search()</a:t>
            </a:r>
            <a:r>
              <a:rPr sz="2382" spc="-44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method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is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able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to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find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 </a:t>
            </a:r>
            <a:r>
              <a:rPr sz="2382" spc="-525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pattern from </a:t>
            </a:r>
            <a:r>
              <a:rPr sz="2382" spc="-18" dirty="0">
                <a:latin typeface="Calibri"/>
                <a:cs typeface="Calibri"/>
              </a:rPr>
              <a:t>any </a:t>
            </a:r>
            <a:r>
              <a:rPr sz="2382" spc="-4" dirty="0">
                <a:latin typeface="Calibri"/>
                <a:cs typeface="Calibri"/>
              </a:rPr>
              <a:t>position of </a:t>
            </a:r>
            <a:r>
              <a:rPr sz="2382" dirty="0">
                <a:latin typeface="Calibri"/>
                <a:cs typeface="Calibri"/>
              </a:rPr>
              <a:t>the </a:t>
            </a:r>
            <a:r>
              <a:rPr sz="2382" spc="-9" dirty="0">
                <a:latin typeface="Calibri"/>
                <a:cs typeface="Calibri"/>
              </a:rPr>
              <a:t>string </a:t>
            </a:r>
            <a:r>
              <a:rPr sz="2382" spc="-4" dirty="0">
                <a:latin typeface="Calibri"/>
                <a:cs typeface="Calibri"/>
              </a:rPr>
              <a:t>but </a:t>
            </a:r>
            <a:r>
              <a:rPr sz="2382" dirty="0">
                <a:latin typeface="Calibri"/>
                <a:cs typeface="Calibri"/>
              </a:rPr>
              <a:t>it </a:t>
            </a:r>
            <a:r>
              <a:rPr sz="2382" spc="-4" dirty="0">
                <a:latin typeface="Calibri"/>
                <a:cs typeface="Calibri"/>
              </a:rPr>
              <a:t>only </a:t>
            </a:r>
            <a:r>
              <a:rPr sz="2382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returns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b="1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382" b="1" spc="-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382" b="1" spc="-18" dirty="0">
                <a:solidFill>
                  <a:srgbClr val="00B050"/>
                </a:solidFill>
                <a:latin typeface="Calibri"/>
                <a:cs typeface="Calibri"/>
              </a:rPr>
              <a:t>first</a:t>
            </a:r>
            <a:r>
              <a:rPr sz="2382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382" b="1" spc="-9" dirty="0">
                <a:solidFill>
                  <a:srgbClr val="00B050"/>
                </a:solidFill>
                <a:latin typeface="Calibri"/>
                <a:cs typeface="Calibri"/>
              </a:rPr>
              <a:t>occurrence</a:t>
            </a:r>
            <a:r>
              <a:rPr sz="2382" b="1" spc="-2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of </a:t>
            </a:r>
            <a:r>
              <a:rPr sz="2382" dirty="0">
                <a:latin typeface="Calibri"/>
                <a:cs typeface="Calibri"/>
              </a:rPr>
              <a:t>the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search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pattern.</a:t>
            </a:r>
            <a:endParaRPr sz="238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13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271" y="410177"/>
            <a:ext cx="5356412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18" dirty="0">
                <a:latin typeface="Calibri"/>
                <a:cs typeface="Calibri"/>
              </a:rPr>
              <a:t>re.findall</a:t>
            </a:r>
            <a:r>
              <a:rPr sz="3883" b="1" spc="-22" dirty="0">
                <a:latin typeface="Calibri"/>
                <a:cs typeface="Calibri"/>
              </a:rPr>
              <a:t> </a:t>
            </a:r>
            <a:r>
              <a:rPr sz="3883" b="1" spc="-9" dirty="0">
                <a:latin typeface="Calibri"/>
                <a:cs typeface="Calibri"/>
              </a:rPr>
              <a:t>(</a:t>
            </a:r>
            <a:r>
              <a:rPr sz="3883" b="1" i="1" spc="-9" dirty="0">
                <a:latin typeface="Calibri"/>
                <a:cs typeface="Calibri"/>
              </a:rPr>
              <a:t>pattern</a:t>
            </a:r>
            <a:r>
              <a:rPr sz="3883" b="1" spc="-9" dirty="0">
                <a:latin typeface="Calibri"/>
                <a:cs typeface="Calibri"/>
              </a:rPr>
              <a:t>,</a:t>
            </a:r>
            <a:r>
              <a:rPr sz="3883" b="1" spc="13" dirty="0">
                <a:latin typeface="Calibri"/>
                <a:cs typeface="Calibri"/>
              </a:rPr>
              <a:t> </a:t>
            </a:r>
            <a:r>
              <a:rPr sz="3883" b="1" i="1" spc="-9" dirty="0">
                <a:latin typeface="Calibri"/>
                <a:cs typeface="Calibri"/>
              </a:rPr>
              <a:t>string</a:t>
            </a:r>
            <a:r>
              <a:rPr sz="3883" b="1" spc="-9" dirty="0">
                <a:latin typeface="Calibri"/>
                <a:cs typeface="Calibri"/>
              </a:rPr>
              <a:t>):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14" y="1356311"/>
            <a:ext cx="10078278" cy="44305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3135">
              <a:lnSpc>
                <a:spcPct val="150000"/>
              </a:lnSpc>
              <a:spcBef>
                <a:spcPts val="88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dirty="0">
                <a:latin typeface="Calibri"/>
                <a:cs typeface="Calibri"/>
              </a:rPr>
              <a:t>It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helps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b="1" spc="-13" dirty="0">
                <a:latin typeface="Calibri"/>
                <a:cs typeface="Calibri"/>
              </a:rPr>
              <a:t>to </a:t>
            </a:r>
            <a:r>
              <a:rPr sz="2382" b="1" spc="-18" dirty="0">
                <a:latin typeface="Calibri"/>
                <a:cs typeface="Calibri"/>
              </a:rPr>
              <a:t>get</a:t>
            </a:r>
            <a:r>
              <a:rPr sz="2382" b="1" spc="4" dirty="0">
                <a:latin typeface="Calibri"/>
                <a:cs typeface="Calibri"/>
              </a:rPr>
              <a:t> </a:t>
            </a:r>
            <a:r>
              <a:rPr sz="2382" b="1" dirty="0">
                <a:latin typeface="Calibri"/>
                <a:cs typeface="Calibri"/>
              </a:rPr>
              <a:t>a </a:t>
            </a:r>
            <a:r>
              <a:rPr sz="2382" b="1" spc="-13" dirty="0">
                <a:latin typeface="Calibri"/>
                <a:cs typeface="Calibri"/>
              </a:rPr>
              <a:t>list</a:t>
            </a:r>
            <a:r>
              <a:rPr sz="2382" b="1" spc="9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of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all </a:t>
            </a:r>
            <a:r>
              <a:rPr sz="2382" spc="-9" dirty="0">
                <a:latin typeface="Calibri"/>
                <a:cs typeface="Calibri"/>
              </a:rPr>
              <a:t>matching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patterns.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spcBef>
                <a:spcPts val="4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dirty="0">
                <a:latin typeface="Calibri"/>
                <a:cs typeface="Calibri"/>
              </a:rPr>
              <a:t>It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has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no </a:t>
            </a:r>
            <a:r>
              <a:rPr sz="2382" spc="-18" dirty="0">
                <a:latin typeface="Calibri"/>
                <a:cs typeface="Calibri"/>
              </a:rPr>
              <a:t>constraints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of</a:t>
            </a:r>
            <a:r>
              <a:rPr sz="2382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searching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from</a:t>
            </a:r>
            <a:r>
              <a:rPr sz="2382" spc="4" dirty="0">
                <a:latin typeface="Calibri"/>
                <a:cs typeface="Calibri"/>
              </a:rPr>
              <a:t> </a:t>
            </a:r>
            <a:r>
              <a:rPr sz="2382" spc="-18" dirty="0">
                <a:latin typeface="Calibri"/>
                <a:cs typeface="Calibri"/>
              </a:rPr>
              <a:t>start</a:t>
            </a:r>
            <a:r>
              <a:rPr sz="2382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or end.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dirty="0">
                <a:latin typeface="Calibri"/>
                <a:cs typeface="Calibri"/>
              </a:rPr>
              <a:t>If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we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will </a:t>
            </a:r>
            <a:r>
              <a:rPr sz="2382" spc="-4" dirty="0">
                <a:latin typeface="Calibri"/>
                <a:cs typeface="Calibri"/>
              </a:rPr>
              <a:t>use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method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findall</a:t>
            </a:r>
            <a:r>
              <a:rPr sz="2382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to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search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66" dirty="0">
                <a:latin typeface="Calibri"/>
                <a:cs typeface="Calibri"/>
              </a:rPr>
              <a:t>‘AV’</a:t>
            </a:r>
            <a:r>
              <a:rPr sz="2382" spc="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in</a:t>
            </a:r>
            <a:r>
              <a:rPr sz="2382" spc="-4" dirty="0">
                <a:latin typeface="Calibri"/>
                <a:cs typeface="Calibri"/>
              </a:rPr>
              <a:t> given</a:t>
            </a:r>
            <a:r>
              <a:rPr lang="en-IN" sz="2382" spc="-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string </a:t>
            </a:r>
            <a:r>
              <a:rPr sz="2382" dirty="0">
                <a:latin typeface="Calibri"/>
                <a:cs typeface="Calibri"/>
              </a:rPr>
              <a:t>it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will</a:t>
            </a:r>
            <a:r>
              <a:rPr sz="2382" spc="-4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return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both</a:t>
            </a:r>
            <a:r>
              <a:rPr lang="en-IN" sz="2382" spc="-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occurrence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of</a:t>
            </a:r>
            <a:r>
              <a:rPr sz="2382" spc="13" dirty="0">
                <a:latin typeface="Calibri"/>
                <a:cs typeface="Calibri"/>
              </a:rPr>
              <a:t> </a:t>
            </a:r>
            <a:r>
              <a:rPr sz="2382" spc="-119" dirty="0">
                <a:latin typeface="Calibri"/>
                <a:cs typeface="Calibri"/>
              </a:rPr>
              <a:t>AV.</a:t>
            </a:r>
            <a:endParaRPr sz="2382" dirty="0">
              <a:latin typeface="Calibri"/>
              <a:cs typeface="Calibri"/>
            </a:endParaRPr>
          </a:p>
          <a:p>
            <a:pPr marL="313781" marR="4483" indent="-303135">
              <a:lnSpc>
                <a:spcPct val="150000"/>
              </a:lnSpc>
              <a:spcBef>
                <a:spcPts val="556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b="1" spc="-13" dirty="0">
                <a:latin typeface="Calibri"/>
                <a:cs typeface="Calibri"/>
              </a:rPr>
              <a:t>re.findall()</a:t>
            </a:r>
            <a:r>
              <a:rPr sz="2382" b="1" spc="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it</a:t>
            </a:r>
            <a:r>
              <a:rPr sz="2382" spc="9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can work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22" dirty="0">
                <a:latin typeface="Calibri"/>
                <a:cs typeface="Calibri"/>
              </a:rPr>
              <a:t>like</a:t>
            </a:r>
            <a:r>
              <a:rPr sz="2382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re.search()</a:t>
            </a:r>
            <a:r>
              <a:rPr sz="2382" spc="-35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and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13" dirty="0" err="1">
                <a:latin typeface="Calibri"/>
                <a:cs typeface="Calibri"/>
              </a:rPr>
              <a:t>re.match</a:t>
            </a:r>
            <a:r>
              <a:rPr sz="2382" spc="-13" dirty="0">
                <a:latin typeface="Calibri"/>
                <a:cs typeface="Calibri"/>
              </a:rPr>
              <a:t>() </a:t>
            </a:r>
            <a:r>
              <a:rPr sz="2382" spc="-525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both.</a:t>
            </a:r>
            <a:endParaRPr sz="2382" dirty="0">
              <a:latin typeface="Calibri"/>
              <a:cs typeface="Calibri"/>
            </a:endParaRPr>
          </a:p>
          <a:p>
            <a:pPr marL="10646">
              <a:lnSpc>
                <a:spcPct val="150000"/>
              </a:lnSpc>
              <a:spcBef>
                <a:spcPts val="4"/>
              </a:spcBef>
              <a:tabLst>
                <a:tab pos="313781" algn="l"/>
                <a:tab pos="314342" algn="l"/>
              </a:tabLst>
            </a:pPr>
            <a:r>
              <a:rPr lang="en-IN" sz="2382" spc="-9" dirty="0">
                <a:latin typeface="Calibri"/>
                <a:cs typeface="Calibri"/>
              </a:rPr>
              <a:t>     </a:t>
            </a:r>
            <a:r>
              <a:rPr sz="2382" spc="-9" dirty="0">
                <a:latin typeface="Calibri"/>
                <a:cs typeface="Calibri"/>
              </a:rPr>
              <a:t>result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=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re.findall('AV',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35" dirty="0">
                <a:latin typeface="Calibri"/>
                <a:cs typeface="Calibri"/>
              </a:rPr>
              <a:t>'AV</a:t>
            </a:r>
            <a:r>
              <a:rPr sz="2382" spc="4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Analytics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18" dirty="0">
                <a:latin typeface="Calibri"/>
                <a:cs typeface="Calibri"/>
              </a:rPr>
              <a:t>Vidhya </a:t>
            </a:r>
            <a:r>
              <a:rPr sz="2382" spc="-31" dirty="0">
                <a:latin typeface="Calibri"/>
                <a:cs typeface="Calibri"/>
              </a:rPr>
              <a:t>AV')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9" dirty="0">
                <a:latin typeface="Calibri"/>
                <a:cs typeface="Calibri"/>
              </a:rPr>
              <a:t>print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(result)</a:t>
            </a:r>
            <a:endParaRPr sz="2382" dirty="0">
              <a:latin typeface="Calibri"/>
              <a:cs typeface="Calibri"/>
            </a:endParaRPr>
          </a:p>
          <a:p>
            <a:pPr marL="11206">
              <a:lnSpc>
                <a:spcPct val="150000"/>
              </a:lnSpc>
            </a:pPr>
            <a:r>
              <a:rPr sz="2382" b="1" spc="-4" dirty="0">
                <a:latin typeface="Calibri"/>
                <a:cs typeface="Calibri"/>
              </a:rPr>
              <a:t>Output:</a:t>
            </a:r>
            <a:r>
              <a:rPr sz="2382" b="1" spc="-13" dirty="0">
                <a:latin typeface="Calibri"/>
                <a:cs typeface="Calibri"/>
              </a:rPr>
              <a:t> </a:t>
            </a:r>
            <a:r>
              <a:rPr sz="2382" spc="-22" dirty="0">
                <a:latin typeface="Calibri"/>
                <a:cs typeface="Calibri"/>
              </a:rPr>
              <a:t>['AV',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22" dirty="0">
                <a:latin typeface="Calibri"/>
                <a:cs typeface="Calibri"/>
              </a:rPr>
              <a:t>'AV']</a:t>
            </a:r>
            <a:endParaRPr sz="238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62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518" y="410177"/>
            <a:ext cx="6488206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3883" b="1" spc="-9" dirty="0">
                <a:latin typeface="Calibri"/>
                <a:cs typeface="Calibri"/>
              </a:rPr>
              <a:t>re.compile(</a:t>
            </a:r>
            <a:r>
              <a:rPr sz="3883" b="1" i="1" spc="-9" dirty="0">
                <a:latin typeface="Calibri"/>
                <a:cs typeface="Calibri"/>
              </a:rPr>
              <a:t>pattern</a:t>
            </a:r>
            <a:r>
              <a:rPr sz="3883" b="1" spc="-9" dirty="0">
                <a:latin typeface="Calibri"/>
                <a:cs typeface="Calibri"/>
              </a:rPr>
              <a:t>,</a:t>
            </a:r>
            <a:r>
              <a:rPr sz="3883" b="1" spc="-49" dirty="0">
                <a:latin typeface="Calibri"/>
                <a:cs typeface="Calibri"/>
              </a:rPr>
              <a:t> </a:t>
            </a:r>
            <a:r>
              <a:rPr sz="3883" b="1" i="1" spc="-4" dirty="0">
                <a:latin typeface="Calibri"/>
                <a:cs typeface="Calibri"/>
              </a:rPr>
              <a:t>repl</a:t>
            </a:r>
            <a:r>
              <a:rPr sz="3883" b="1" spc="-4" dirty="0">
                <a:latin typeface="Calibri"/>
                <a:cs typeface="Calibri"/>
              </a:rPr>
              <a:t>,</a:t>
            </a:r>
            <a:r>
              <a:rPr sz="3883" b="1" spc="-13" dirty="0">
                <a:latin typeface="Calibri"/>
                <a:cs typeface="Calibri"/>
              </a:rPr>
              <a:t> </a:t>
            </a:r>
            <a:r>
              <a:rPr sz="3883" b="1" i="1" spc="-4" dirty="0">
                <a:latin typeface="Calibri"/>
                <a:cs typeface="Calibri"/>
              </a:rPr>
              <a:t>string</a:t>
            </a:r>
            <a:r>
              <a:rPr sz="3883" b="1" spc="-4" dirty="0">
                <a:latin typeface="Calibri"/>
                <a:cs typeface="Calibri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348" y="1356311"/>
            <a:ext cx="7102287" cy="4564168"/>
          </a:xfrm>
          <a:prstGeom prst="rect">
            <a:avLst/>
          </a:prstGeom>
        </p:spPr>
        <p:txBody>
          <a:bodyPr vert="horz" wrap="square" lIns="0" tIns="84044" rIns="0" bIns="0" rtlCol="0">
            <a:spAutoFit/>
          </a:bodyPr>
          <a:lstStyle/>
          <a:p>
            <a:pPr marL="313781" marR="684716" indent="-303135">
              <a:lnSpc>
                <a:spcPct val="80000"/>
              </a:lnSpc>
              <a:spcBef>
                <a:spcPts val="662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44" dirty="0">
                <a:latin typeface="Calibri"/>
                <a:cs typeface="Calibri"/>
              </a:rPr>
              <a:t>We </a:t>
            </a:r>
            <a:r>
              <a:rPr sz="2382" spc="-9" dirty="0">
                <a:latin typeface="Calibri"/>
                <a:cs typeface="Calibri"/>
              </a:rPr>
              <a:t>can combine </a:t>
            </a:r>
            <a:r>
              <a:rPr sz="2382" dirty="0">
                <a:latin typeface="Calibri"/>
                <a:cs typeface="Calibri"/>
              </a:rPr>
              <a:t>a </a:t>
            </a:r>
            <a:r>
              <a:rPr sz="2382" spc="-9" dirty="0">
                <a:solidFill>
                  <a:srgbClr val="00B050"/>
                </a:solidFill>
                <a:latin typeface="Calibri"/>
                <a:cs typeface="Calibri"/>
              </a:rPr>
              <a:t>regular expression </a:t>
            </a:r>
            <a:r>
              <a:rPr sz="2382" spc="-18" dirty="0">
                <a:solidFill>
                  <a:srgbClr val="00B050"/>
                </a:solidFill>
                <a:latin typeface="Calibri"/>
                <a:cs typeface="Calibri"/>
              </a:rPr>
              <a:t>pattern </a:t>
            </a:r>
            <a:r>
              <a:rPr sz="2382" spc="-13" dirty="0">
                <a:latin typeface="Calibri"/>
                <a:cs typeface="Calibri"/>
              </a:rPr>
              <a:t>into </a:t>
            </a:r>
            <a:r>
              <a:rPr sz="2382" spc="-529" dirty="0">
                <a:latin typeface="Calibri"/>
                <a:cs typeface="Calibri"/>
              </a:rPr>
              <a:t> </a:t>
            </a:r>
            <a:r>
              <a:rPr sz="2382" spc="-13" dirty="0">
                <a:solidFill>
                  <a:srgbClr val="00B050"/>
                </a:solidFill>
                <a:latin typeface="Calibri"/>
                <a:cs typeface="Calibri"/>
              </a:rPr>
              <a:t>pattern </a:t>
            </a:r>
            <a:r>
              <a:rPr sz="2382" spc="-4" dirty="0">
                <a:solidFill>
                  <a:srgbClr val="00B050"/>
                </a:solidFill>
                <a:latin typeface="Calibri"/>
                <a:cs typeface="Calibri"/>
              </a:rPr>
              <a:t>objects</a:t>
            </a:r>
            <a:r>
              <a:rPr sz="2382" spc="-4" dirty="0">
                <a:latin typeface="Calibri"/>
                <a:cs typeface="Calibri"/>
              </a:rPr>
              <a:t>, </a:t>
            </a:r>
            <a:r>
              <a:rPr sz="2382" dirty="0">
                <a:latin typeface="Calibri"/>
                <a:cs typeface="Calibri"/>
              </a:rPr>
              <a:t>which </a:t>
            </a:r>
            <a:r>
              <a:rPr sz="2382" spc="-9" dirty="0">
                <a:latin typeface="Calibri"/>
                <a:cs typeface="Calibri"/>
              </a:rPr>
              <a:t>can </a:t>
            </a:r>
            <a:r>
              <a:rPr sz="2382" spc="-4" dirty="0">
                <a:latin typeface="Calibri"/>
                <a:cs typeface="Calibri"/>
              </a:rPr>
              <a:t>be used </a:t>
            </a:r>
            <a:r>
              <a:rPr sz="2382" spc="-22" dirty="0">
                <a:latin typeface="Calibri"/>
                <a:cs typeface="Calibri"/>
              </a:rPr>
              <a:t>for </a:t>
            </a:r>
            <a:r>
              <a:rPr sz="2382" spc="-13" dirty="0">
                <a:latin typeface="Calibri"/>
                <a:cs typeface="Calibri"/>
              </a:rPr>
              <a:t>pattern </a:t>
            </a:r>
            <a:r>
              <a:rPr sz="2382" spc="-9" dirty="0">
                <a:latin typeface="Calibri"/>
                <a:cs typeface="Calibri"/>
              </a:rPr>
              <a:t> matching.</a:t>
            </a:r>
            <a:endParaRPr sz="2382" dirty="0">
              <a:latin typeface="Calibri"/>
              <a:cs typeface="Calibri"/>
            </a:endParaRPr>
          </a:p>
          <a:p>
            <a:pPr marL="313781" marR="4483" indent="-303135">
              <a:lnSpc>
                <a:spcPts val="2285"/>
              </a:lnSpc>
              <a:spcBef>
                <a:spcPts val="552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dirty="0">
                <a:latin typeface="Calibri"/>
                <a:cs typeface="Calibri"/>
              </a:rPr>
              <a:t>It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also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helps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to</a:t>
            </a:r>
            <a:r>
              <a:rPr sz="2382" spc="-9" dirty="0">
                <a:latin typeface="Calibri"/>
                <a:cs typeface="Calibri"/>
              </a:rPr>
              <a:t> search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 </a:t>
            </a:r>
            <a:r>
              <a:rPr sz="2382" spc="-18" dirty="0">
                <a:latin typeface="Calibri"/>
                <a:cs typeface="Calibri"/>
              </a:rPr>
              <a:t>pattern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again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without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rewriting </a:t>
            </a:r>
            <a:r>
              <a:rPr sz="2382" spc="-525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it.</a:t>
            </a:r>
          </a:p>
          <a:p>
            <a:pPr marL="11206">
              <a:spcBef>
                <a:spcPts val="26"/>
              </a:spcBef>
            </a:pPr>
            <a:r>
              <a:rPr sz="2382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13" dirty="0">
                <a:latin typeface="Calibri"/>
                <a:cs typeface="Calibri"/>
              </a:rPr>
              <a:t>pattern=re.compile('AV')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13" dirty="0">
                <a:latin typeface="Calibri"/>
                <a:cs typeface="Calibri"/>
              </a:rPr>
              <a:t>result=pattern.findall('AV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Analytics</a:t>
            </a:r>
            <a:r>
              <a:rPr sz="2382" spc="-18" dirty="0">
                <a:latin typeface="Calibri"/>
                <a:cs typeface="Calibri"/>
              </a:rPr>
              <a:t> Vidhya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31" dirty="0">
                <a:latin typeface="Calibri"/>
                <a:cs typeface="Calibri"/>
              </a:rPr>
              <a:t>AV')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  <a:tab pos="2469348" algn="l"/>
              </a:tabLst>
            </a:pPr>
            <a:r>
              <a:rPr sz="2382" spc="-9" dirty="0">
                <a:latin typeface="Calibri"/>
                <a:cs typeface="Calibri"/>
              </a:rPr>
              <a:t>print</a:t>
            </a:r>
            <a:r>
              <a:rPr sz="2382" spc="13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(result)</a:t>
            </a:r>
            <a:r>
              <a:rPr sz="2382" spc="-9" dirty="0">
                <a:latin typeface="Times New Roman"/>
                <a:cs typeface="Times New Roman"/>
              </a:rPr>
              <a:t>	</a:t>
            </a:r>
            <a:endParaRPr lang="en-US" sz="2382" spc="-9" dirty="0">
              <a:latin typeface="Times New Roman"/>
              <a:cs typeface="Times New Roman"/>
            </a:endParaRP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  <a:tab pos="2469348" algn="l"/>
              </a:tabLst>
            </a:pPr>
            <a:r>
              <a:rPr sz="2382" b="1" spc="-26" dirty="0">
                <a:latin typeface="Calibri"/>
                <a:cs typeface="Calibri"/>
              </a:rPr>
              <a:t>['AV',</a:t>
            </a:r>
            <a:r>
              <a:rPr sz="2382" b="1" spc="-22" dirty="0">
                <a:latin typeface="Calibri"/>
                <a:cs typeface="Calibri"/>
              </a:rPr>
              <a:t> </a:t>
            </a:r>
            <a:r>
              <a:rPr sz="2382" b="1" spc="-31" dirty="0">
                <a:latin typeface="Calibri"/>
                <a:cs typeface="Calibri"/>
              </a:rPr>
              <a:t>'AV']</a:t>
            </a:r>
            <a:endParaRPr sz="2382" dirty="0">
              <a:latin typeface="Calibri"/>
              <a:cs typeface="Calibri"/>
            </a:endParaRP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382" spc="-13" dirty="0">
                <a:latin typeface="Calibri"/>
                <a:cs typeface="Calibri"/>
              </a:rPr>
              <a:t>result2=pattern.findall('</a:t>
            </a:r>
            <a:r>
              <a:rPr sz="1677" spc="-13" dirty="0">
                <a:latin typeface="Calibri"/>
                <a:cs typeface="Calibri"/>
              </a:rPr>
              <a:t>AV</a:t>
            </a:r>
            <a:r>
              <a:rPr sz="1677" spc="-31" dirty="0">
                <a:latin typeface="Calibri"/>
                <a:cs typeface="Calibri"/>
              </a:rPr>
              <a:t> </a:t>
            </a:r>
            <a:r>
              <a:rPr sz="1677" spc="-4" dirty="0">
                <a:latin typeface="Calibri"/>
                <a:cs typeface="Calibri"/>
              </a:rPr>
              <a:t>is</a:t>
            </a:r>
            <a:r>
              <a:rPr sz="1677" spc="-9" dirty="0">
                <a:latin typeface="Calibri"/>
                <a:cs typeface="Calibri"/>
              </a:rPr>
              <a:t> </a:t>
            </a:r>
            <a:r>
              <a:rPr sz="1677" spc="-13" dirty="0">
                <a:latin typeface="Calibri"/>
                <a:cs typeface="Calibri"/>
              </a:rPr>
              <a:t>largest</a:t>
            </a:r>
            <a:r>
              <a:rPr sz="1677" spc="18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analytics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spc="-9" dirty="0">
                <a:latin typeface="Calibri"/>
                <a:cs typeface="Calibri"/>
              </a:rPr>
              <a:t>community</a:t>
            </a:r>
            <a:r>
              <a:rPr sz="1677" spc="18" dirty="0">
                <a:latin typeface="Calibri"/>
                <a:cs typeface="Calibri"/>
              </a:rPr>
              <a:t> </a:t>
            </a:r>
            <a:r>
              <a:rPr sz="1677" spc="-4" dirty="0">
                <a:latin typeface="Calibri"/>
                <a:cs typeface="Calibri"/>
              </a:rPr>
              <a:t>of</a:t>
            </a:r>
            <a:r>
              <a:rPr sz="1677" spc="-13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India</a:t>
            </a:r>
            <a:r>
              <a:rPr sz="2382" dirty="0">
                <a:latin typeface="Calibri"/>
                <a:cs typeface="Calibri"/>
              </a:rPr>
              <a:t>')</a:t>
            </a: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  <a:tab pos="2142679" algn="l"/>
              </a:tabLst>
            </a:pPr>
            <a:r>
              <a:rPr sz="2382" spc="-9" dirty="0">
                <a:latin typeface="Calibri"/>
                <a:cs typeface="Calibri"/>
              </a:rPr>
              <a:t>print</a:t>
            </a:r>
            <a:r>
              <a:rPr sz="2382" spc="9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(result2)</a:t>
            </a:r>
            <a:r>
              <a:rPr sz="2382" spc="-9" dirty="0">
                <a:latin typeface="Times New Roman"/>
                <a:cs typeface="Times New Roman"/>
              </a:rPr>
              <a:t>	</a:t>
            </a:r>
            <a:endParaRPr lang="en-US" sz="2382" spc="-9" dirty="0">
              <a:latin typeface="Times New Roman"/>
              <a:cs typeface="Times New Roman"/>
            </a:endParaRPr>
          </a:p>
          <a:p>
            <a:pPr marL="313781" indent="-303135">
              <a:buFont typeface="Arial MT"/>
              <a:buChar char="•"/>
              <a:tabLst>
                <a:tab pos="313781" algn="l"/>
                <a:tab pos="314342" algn="l"/>
                <a:tab pos="2142679" algn="l"/>
              </a:tabLst>
            </a:pPr>
            <a:r>
              <a:rPr sz="2382" b="1" spc="-26" dirty="0">
                <a:latin typeface="Calibri"/>
                <a:cs typeface="Calibri"/>
              </a:rPr>
              <a:t>['AV']</a:t>
            </a:r>
            <a:endParaRPr sz="238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17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055" y="1577530"/>
            <a:ext cx="9745902" cy="295595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781" marR="708250" indent="-303135">
              <a:spcBef>
                <a:spcPts val="93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spc="-9" dirty="0">
                <a:latin typeface="Calibri"/>
                <a:cs typeface="Calibri"/>
              </a:rPr>
              <a:t>Regular expressions </a:t>
            </a:r>
            <a:r>
              <a:rPr sz="2824" spc="-4" dirty="0">
                <a:latin typeface="Calibri"/>
                <a:cs typeface="Calibri"/>
              </a:rPr>
              <a:t>use </a:t>
            </a:r>
            <a:r>
              <a:rPr sz="2824" spc="-9" dirty="0">
                <a:latin typeface="Calibri"/>
                <a:cs typeface="Calibri"/>
              </a:rPr>
              <a:t>two </a:t>
            </a:r>
            <a:r>
              <a:rPr sz="2824" spc="-4" dirty="0">
                <a:latin typeface="Calibri"/>
                <a:cs typeface="Calibri"/>
              </a:rPr>
              <a:t>types of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characters:</a:t>
            </a:r>
            <a:endParaRPr lang="en-IN" sz="2824" spc="-13" dirty="0">
              <a:latin typeface="Calibri"/>
              <a:cs typeface="Calibri"/>
            </a:endParaRPr>
          </a:p>
          <a:p>
            <a:pPr marL="313781" marR="708250" indent="-303135">
              <a:spcBef>
                <a:spcPts val="93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endParaRPr sz="2824" dirty="0">
              <a:latin typeface="Calibri"/>
              <a:cs typeface="Calibri"/>
            </a:endParaRPr>
          </a:p>
          <a:p>
            <a:pPr marL="313781" marR="4483" indent="-303135">
              <a:spcBef>
                <a:spcPts val="679"/>
              </a:spcBef>
              <a:buAutoNum type="alphaLcParenR"/>
              <a:tabLst>
                <a:tab pos="382141" algn="l"/>
              </a:tabLst>
            </a:pPr>
            <a:r>
              <a:rPr sz="2824" b="1" spc="-18" dirty="0">
                <a:latin typeface="Calibri"/>
                <a:cs typeface="Calibri"/>
              </a:rPr>
              <a:t>Meta</a:t>
            </a:r>
            <a:r>
              <a:rPr sz="2824" b="1" dirty="0">
                <a:latin typeface="Calibri"/>
                <a:cs typeface="Calibri"/>
              </a:rPr>
              <a:t> </a:t>
            </a:r>
            <a:r>
              <a:rPr sz="2824" b="1" spc="-13" dirty="0">
                <a:latin typeface="Calibri"/>
                <a:cs typeface="Calibri"/>
              </a:rPr>
              <a:t>characters:</a:t>
            </a:r>
            <a:r>
              <a:rPr sz="2824" b="1" spc="-26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these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characters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have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a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special</a:t>
            </a:r>
            <a:r>
              <a:rPr lang="en-IN" sz="2824" spc="-9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meaning,</a:t>
            </a:r>
            <a:r>
              <a:rPr lang="en-IN"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Ex.</a:t>
            </a:r>
            <a:r>
              <a:rPr sz="2824" spc="-4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.</a:t>
            </a:r>
            <a:r>
              <a:rPr sz="3177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^</a:t>
            </a:r>
            <a:r>
              <a:rPr sz="3177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$</a:t>
            </a:r>
            <a:r>
              <a:rPr sz="3177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*</a:t>
            </a:r>
            <a:r>
              <a:rPr sz="3177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+</a:t>
            </a:r>
            <a:r>
              <a:rPr sz="3177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?</a:t>
            </a:r>
            <a:r>
              <a:rPr sz="3177" dirty="0">
                <a:latin typeface="Times New Roman"/>
                <a:cs typeface="Times New Roman"/>
              </a:rPr>
              <a:t>	</a:t>
            </a:r>
            <a:r>
              <a:rPr sz="3177" b="1" dirty="0">
                <a:latin typeface="Calibri"/>
                <a:cs typeface="Calibri"/>
              </a:rPr>
              <a:t>{</a:t>
            </a:r>
            <a:r>
              <a:rPr sz="3177" b="1" spc="-13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}</a:t>
            </a:r>
            <a:r>
              <a:rPr sz="3177" b="1" spc="-9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[</a:t>
            </a:r>
            <a:r>
              <a:rPr sz="3177" b="1" spc="-9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] \</a:t>
            </a:r>
            <a:r>
              <a:rPr sz="3177" b="1" spc="-9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|</a:t>
            </a:r>
            <a:r>
              <a:rPr sz="3177" b="1" spc="-18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(</a:t>
            </a:r>
            <a:r>
              <a:rPr sz="3177" b="1" spc="-9" dirty="0">
                <a:latin typeface="Calibri"/>
                <a:cs typeface="Calibri"/>
              </a:rPr>
              <a:t> </a:t>
            </a:r>
            <a:r>
              <a:rPr sz="3177" b="1" dirty="0">
                <a:latin typeface="Calibri"/>
                <a:cs typeface="Calibri"/>
              </a:rPr>
              <a:t>)</a:t>
            </a:r>
            <a:endParaRPr sz="3177" dirty="0">
              <a:latin typeface="Calibri"/>
              <a:cs typeface="Calibri"/>
            </a:endParaRPr>
          </a:p>
          <a:p>
            <a:pPr marL="396149" indent="-385503">
              <a:spcBef>
                <a:spcPts val="706"/>
              </a:spcBef>
              <a:buAutoNum type="alphaLcParenR" startAt="2"/>
              <a:tabLst>
                <a:tab pos="396709" algn="l"/>
              </a:tabLst>
            </a:pPr>
            <a:r>
              <a:rPr sz="2824" b="1" spc="-13" dirty="0">
                <a:latin typeface="Calibri"/>
                <a:cs typeface="Calibri"/>
              </a:rPr>
              <a:t>Literals:</a:t>
            </a:r>
            <a:r>
              <a:rPr sz="2824" b="1" spc="-26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have</a:t>
            </a:r>
            <a:r>
              <a:rPr sz="2824" spc="-4" dirty="0">
                <a:latin typeface="Calibri"/>
                <a:cs typeface="Calibri"/>
              </a:rPr>
              <a:t> usual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meaning</a:t>
            </a:r>
          </a:p>
          <a:p>
            <a:pPr marL="11206">
              <a:spcBef>
                <a:spcPts val="679"/>
              </a:spcBef>
              <a:tabLst>
                <a:tab pos="1000739" algn="l"/>
              </a:tabLst>
            </a:pPr>
            <a:r>
              <a:rPr sz="2824" spc="-4" dirty="0">
                <a:latin typeface="Calibri"/>
                <a:cs typeface="Calibri"/>
              </a:rPr>
              <a:t>Ex.	</a:t>
            </a:r>
            <a:r>
              <a:rPr sz="2824" dirty="0">
                <a:latin typeface="Calibri"/>
                <a:cs typeface="Calibri"/>
              </a:rPr>
              <a:t>A,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B,</a:t>
            </a:r>
            <a:r>
              <a:rPr sz="2824" spc="-18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a,b,text,1,2…….</a:t>
            </a:r>
            <a:endParaRPr sz="282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396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0820"/>
            <a:ext cx="10559562" cy="771215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278481" marR="4483" indent="-267835">
              <a:lnSpc>
                <a:spcPct val="100000"/>
              </a:lnSpc>
              <a:spcBef>
                <a:spcPts val="84"/>
              </a:spcBef>
            </a:pPr>
            <a:r>
              <a:rPr sz="2471" b="1" spc="-4" dirty="0">
                <a:latin typeface="Calibri"/>
                <a:cs typeface="Calibri"/>
              </a:rPr>
              <a:t>The </a:t>
            </a:r>
            <a:r>
              <a:rPr sz="2471" b="1" spc="-13" dirty="0">
                <a:latin typeface="Calibri"/>
                <a:cs typeface="Calibri"/>
              </a:rPr>
              <a:t>following</a:t>
            </a:r>
            <a:r>
              <a:rPr sz="2471" b="1" spc="9" dirty="0">
                <a:latin typeface="Calibri"/>
                <a:cs typeface="Calibri"/>
              </a:rPr>
              <a:t> </a:t>
            </a:r>
            <a:r>
              <a:rPr sz="2471" b="1" spc="-9" dirty="0">
                <a:latin typeface="Calibri"/>
                <a:cs typeface="Calibri"/>
              </a:rPr>
              <a:t>special-character</a:t>
            </a:r>
            <a:r>
              <a:rPr sz="2471" b="1" spc="44" dirty="0">
                <a:latin typeface="Calibri"/>
                <a:cs typeface="Calibri"/>
              </a:rPr>
              <a:t> </a:t>
            </a:r>
            <a:r>
              <a:rPr sz="2471" b="1" spc="-4" dirty="0">
                <a:latin typeface="Calibri"/>
                <a:cs typeface="Calibri"/>
              </a:rPr>
              <a:t>sequences</a:t>
            </a:r>
            <a:r>
              <a:rPr sz="2471" b="1" spc="9" dirty="0">
                <a:latin typeface="Calibri"/>
                <a:cs typeface="Calibri"/>
              </a:rPr>
              <a:t> </a:t>
            </a:r>
            <a:r>
              <a:rPr sz="2471" b="1" spc="-13" dirty="0">
                <a:latin typeface="Calibri"/>
                <a:cs typeface="Calibri"/>
              </a:rPr>
              <a:t>are </a:t>
            </a:r>
            <a:r>
              <a:rPr sz="2471" b="1" spc="-543" dirty="0">
                <a:latin typeface="Calibri"/>
                <a:cs typeface="Calibri"/>
              </a:rPr>
              <a:t> </a:t>
            </a:r>
            <a:r>
              <a:rPr sz="2471" b="1" spc="-18" dirty="0">
                <a:latin typeface="Calibri"/>
                <a:cs typeface="Calibri"/>
              </a:rPr>
              <a:t>recognized</a:t>
            </a:r>
            <a:r>
              <a:rPr sz="2471" b="1" spc="13" dirty="0">
                <a:latin typeface="Calibri"/>
                <a:cs typeface="Calibri"/>
              </a:rPr>
              <a:t> </a:t>
            </a:r>
            <a:r>
              <a:rPr sz="2471" b="1" spc="-4" dirty="0">
                <a:latin typeface="Calibri"/>
                <a:cs typeface="Calibri"/>
              </a:rPr>
              <a:t>in</a:t>
            </a:r>
            <a:r>
              <a:rPr sz="2471" b="1" spc="4" dirty="0">
                <a:latin typeface="Calibri"/>
                <a:cs typeface="Calibri"/>
              </a:rPr>
              <a:t> </a:t>
            </a:r>
            <a:r>
              <a:rPr sz="2471" b="1" spc="-9" dirty="0">
                <a:latin typeface="Calibri"/>
                <a:cs typeface="Calibri"/>
              </a:rPr>
              <a:t>regular</a:t>
            </a:r>
            <a:r>
              <a:rPr sz="2471" b="1" spc="35" dirty="0">
                <a:latin typeface="Calibri"/>
                <a:cs typeface="Calibri"/>
              </a:rPr>
              <a:t> </a:t>
            </a:r>
            <a:r>
              <a:rPr sz="2471" b="1" spc="-13" dirty="0">
                <a:latin typeface="Calibri"/>
                <a:cs typeface="Calibri"/>
              </a:rPr>
              <a:t>expression</a:t>
            </a:r>
            <a:r>
              <a:rPr sz="2471" b="1" spc="18" dirty="0">
                <a:latin typeface="Calibri"/>
                <a:cs typeface="Calibri"/>
              </a:rPr>
              <a:t> </a:t>
            </a:r>
            <a:r>
              <a:rPr sz="2471" b="1" spc="-18" dirty="0">
                <a:latin typeface="Calibri"/>
                <a:cs typeface="Calibri"/>
              </a:rPr>
              <a:t>patterns: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816" y="1141806"/>
            <a:ext cx="1231526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</a:t>
            </a:r>
            <a:r>
              <a:rPr sz="2382" b="1" u="heavy" spc="-5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382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</a:t>
            </a:r>
            <a:r>
              <a:rPr sz="2382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382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</a:t>
            </a:r>
            <a:endParaRPr sz="2382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983" y="1118913"/>
            <a:ext cx="8669215" cy="14904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34322">
              <a:spcBef>
                <a:spcPts val="88"/>
              </a:spcBef>
            </a:pPr>
            <a:r>
              <a:rPr sz="2382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</a:t>
            </a:r>
            <a:endParaRPr lang="en-US" sz="2382" dirty="0">
              <a:latin typeface="Calibri"/>
              <a:cs typeface="Calibri"/>
            </a:endParaRPr>
          </a:p>
          <a:p>
            <a:pPr marL="834322">
              <a:spcBef>
                <a:spcPts val="88"/>
              </a:spcBef>
            </a:pPr>
            <a:r>
              <a:rPr lang="en-US" sz="2382" spc="-9" dirty="0">
                <a:cs typeface="Calibri"/>
              </a:rPr>
              <a:t>Matches </a:t>
            </a:r>
            <a:r>
              <a:rPr lang="en-US" sz="2382" spc="-18" dirty="0">
                <a:cs typeface="Calibri"/>
              </a:rPr>
              <a:t>any </a:t>
            </a:r>
            <a:r>
              <a:rPr lang="en-US" sz="2382" spc="-13" dirty="0">
                <a:cs typeface="Calibri"/>
              </a:rPr>
              <a:t>character </a:t>
            </a:r>
            <a:r>
              <a:rPr lang="en-US" sz="2382" i="1" spc="-22" dirty="0">
                <a:cs typeface="Calibri"/>
              </a:rPr>
              <a:t>except</a:t>
            </a:r>
            <a:r>
              <a:rPr lang="en-US" sz="2382" spc="-22" dirty="0">
                <a:cs typeface="Calibri"/>
              </a:rPr>
              <a:t> </a:t>
            </a:r>
            <a:r>
              <a:rPr lang="en-US" sz="2382" spc="-4" dirty="0">
                <a:cs typeface="Calibri"/>
              </a:rPr>
              <a:t>newline. </a:t>
            </a:r>
            <a:endParaRPr sz="2382" dirty="0">
              <a:latin typeface="Calibri"/>
              <a:cs typeface="Calibri"/>
            </a:endParaRPr>
          </a:p>
          <a:p>
            <a:pPr marL="11206" marR="251585"/>
            <a:r>
              <a:rPr sz="2382" spc="-9" dirty="0">
                <a:latin typeface="Calibri"/>
                <a:cs typeface="Calibri"/>
              </a:rPr>
              <a:t>Matches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the</a:t>
            </a:r>
            <a:r>
              <a:rPr sz="2382" spc="-22" dirty="0">
                <a:latin typeface="Calibri"/>
                <a:cs typeface="Calibri"/>
              </a:rPr>
              <a:t> </a:t>
            </a:r>
            <a:r>
              <a:rPr sz="2382" spc="-18" dirty="0">
                <a:solidFill>
                  <a:srgbClr val="FF0000"/>
                </a:solidFill>
                <a:latin typeface="Calibri"/>
                <a:cs typeface="Calibri"/>
              </a:rPr>
              <a:t>start</a:t>
            </a:r>
            <a:r>
              <a:rPr sz="2382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of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string.</a:t>
            </a:r>
            <a:endParaRPr sz="2382" dirty="0">
              <a:latin typeface="Calibri"/>
              <a:cs typeface="Calibri"/>
            </a:endParaRPr>
          </a:p>
          <a:p>
            <a:pPr marL="11206"/>
            <a:r>
              <a:rPr sz="2382" spc="-9" dirty="0">
                <a:latin typeface="Calibri"/>
                <a:cs typeface="Calibri"/>
              </a:rPr>
              <a:t>Matches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the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of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</a:t>
            </a:r>
            <a:r>
              <a:rPr sz="2382" spc="-9" dirty="0">
                <a:latin typeface="Calibri"/>
                <a:cs typeface="Calibri"/>
              </a:rPr>
              <a:t> string.</a:t>
            </a:r>
            <a:endParaRPr sz="2382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012" y="1042978"/>
            <a:ext cx="791134" cy="184418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646">
              <a:spcBef>
                <a:spcPts val="88"/>
              </a:spcBef>
              <a:tabLst>
                <a:tab pos="313781" algn="l"/>
                <a:tab pos="314342" algn="l"/>
              </a:tabLst>
            </a:pPr>
            <a:endParaRPr sz="2382" dirty="0">
              <a:latin typeface="Calibri"/>
              <a:cs typeface="Calibri"/>
            </a:endParaRPr>
          </a:p>
          <a:p>
            <a:pPr marL="10646">
              <a:tabLst>
                <a:tab pos="313781" algn="l"/>
                <a:tab pos="314342" algn="l"/>
              </a:tabLst>
            </a:pPr>
            <a:r>
              <a:rPr lang="en-US" sz="2382" b="1" dirty="0">
                <a:latin typeface="Calibri"/>
                <a:cs typeface="Calibri"/>
              </a:rPr>
              <a:t>    </a:t>
            </a:r>
            <a:r>
              <a:rPr sz="2382" b="1" dirty="0">
                <a:latin typeface="Calibri"/>
                <a:cs typeface="Calibri"/>
              </a:rPr>
              <a:t>.</a:t>
            </a:r>
            <a:endParaRPr sz="2382" dirty="0">
              <a:latin typeface="Calibri"/>
              <a:cs typeface="Calibri"/>
            </a:endParaRPr>
          </a:p>
          <a:p>
            <a:pPr marL="10646">
              <a:tabLst>
                <a:tab pos="313781" algn="l"/>
                <a:tab pos="314342" algn="l"/>
              </a:tabLst>
            </a:pPr>
            <a:r>
              <a:rPr lang="en-US" sz="2382" b="1" dirty="0">
                <a:latin typeface="Calibri"/>
                <a:cs typeface="Calibri"/>
              </a:rPr>
              <a:t>	</a:t>
            </a:r>
            <a:r>
              <a:rPr sz="2382" b="1" dirty="0">
                <a:latin typeface="Calibri"/>
                <a:cs typeface="Calibri"/>
              </a:rPr>
              <a:t>^</a:t>
            </a:r>
            <a:endParaRPr sz="2382" dirty="0">
              <a:latin typeface="Calibri"/>
              <a:cs typeface="Calibri"/>
            </a:endParaRPr>
          </a:p>
          <a:p>
            <a:pPr marL="10646">
              <a:tabLst>
                <a:tab pos="313781" algn="l"/>
                <a:tab pos="314342" algn="l"/>
              </a:tabLst>
            </a:pPr>
            <a:r>
              <a:rPr lang="en-US" sz="2382" b="1" dirty="0">
                <a:latin typeface="Calibri"/>
                <a:cs typeface="Calibri"/>
              </a:rPr>
              <a:t>	</a:t>
            </a:r>
            <a:r>
              <a:rPr sz="2382" b="1" dirty="0">
                <a:latin typeface="Calibri"/>
                <a:cs typeface="Calibri"/>
              </a:rPr>
              <a:t>$</a:t>
            </a:r>
            <a:endParaRPr sz="2382" dirty="0">
              <a:latin typeface="Calibri"/>
              <a:cs typeface="Calibri"/>
            </a:endParaRPr>
          </a:p>
          <a:p>
            <a:pPr marL="10646">
              <a:tabLst>
                <a:tab pos="313781" algn="l"/>
                <a:tab pos="314342" algn="l"/>
              </a:tabLst>
            </a:pPr>
            <a:r>
              <a:rPr lang="en-US" sz="2382" b="1" dirty="0">
                <a:latin typeface="Calibri"/>
                <a:cs typeface="Calibri"/>
              </a:rPr>
              <a:t>	</a:t>
            </a:r>
            <a:endParaRPr sz="2382" dirty="0">
              <a:latin typeface="Calibri"/>
              <a:cs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93637" y="1642405"/>
            <a:ext cx="1494692" cy="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75990" y="1982660"/>
            <a:ext cx="672439" cy="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43970" y="2381624"/>
            <a:ext cx="672439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70" y="2857624"/>
            <a:ext cx="5273497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29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0820"/>
            <a:ext cx="10559562" cy="771215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278481" marR="4483" indent="-267835">
              <a:lnSpc>
                <a:spcPct val="100000"/>
              </a:lnSpc>
              <a:spcBef>
                <a:spcPts val="84"/>
              </a:spcBef>
            </a:pPr>
            <a:r>
              <a:rPr sz="2471" b="1" spc="-4" dirty="0">
                <a:latin typeface="Calibri"/>
                <a:cs typeface="Calibri"/>
              </a:rPr>
              <a:t>The </a:t>
            </a:r>
            <a:r>
              <a:rPr sz="2471" b="1" spc="-13" dirty="0">
                <a:latin typeface="Calibri"/>
                <a:cs typeface="Calibri"/>
              </a:rPr>
              <a:t>following</a:t>
            </a:r>
            <a:r>
              <a:rPr sz="2471" b="1" spc="9" dirty="0">
                <a:latin typeface="Calibri"/>
                <a:cs typeface="Calibri"/>
              </a:rPr>
              <a:t> </a:t>
            </a:r>
            <a:r>
              <a:rPr sz="2471" b="1" spc="-9" dirty="0">
                <a:latin typeface="Calibri"/>
                <a:cs typeface="Calibri"/>
              </a:rPr>
              <a:t>special-character</a:t>
            </a:r>
            <a:r>
              <a:rPr sz="2471" b="1" spc="44" dirty="0">
                <a:latin typeface="Calibri"/>
                <a:cs typeface="Calibri"/>
              </a:rPr>
              <a:t> </a:t>
            </a:r>
            <a:r>
              <a:rPr sz="2471" b="1" spc="-4" dirty="0">
                <a:latin typeface="Calibri"/>
                <a:cs typeface="Calibri"/>
              </a:rPr>
              <a:t>sequences</a:t>
            </a:r>
            <a:r>
              <a:rPr sz="2471" b="1" spc="9" dirty="0">
                <a:latin typeface="Calibri"/>
                <a:cs typeface="Calibri"/>
              </a:rPr>
              <a:t> </a:t>
            </a:r>
            <a:r>
              <a:rPr sz="2471" b="1" spc="-13" dirty="0">
                <a:latin typeface="Calibri"/>
                <a:cs typeface="Calibri"/>
              </a:rPr>
              <a:t>are </a:t>
            </a:r>
            <a:r>
              <a:rPr sz="2471" b="1" spc="-543" dirty="0">
                <a:latin typeface="Calibri"/>
                <a:cs typeface="Calibri"/>
              </a:rPr>
              <a:t> </a:t>
            </a:r>
            <a:r>
              <a:rPr sz="2471" b="1" spc="-18" dirty="0">
                <a:latin typeface="Calibri"/>
                <a:cs typeface="Calibri"/>
              </a:rPr>
              <a:t>recognized</a:t>
            </a:r>
            <a:r>
              <a:rPr sz="2471" b="1" spc="13" dirty="0">
                <a:latin typeface="Calibri"/>
                <a:cs typeface="Calibri"/>
              </a:rPr>
              <a:t> </a:t>
            </a:r>
            <a:r>
              <a:rPr sz="2471" b="1" spc="-4" dirty="0">
                <a:latin typeface="Calibri"/>
                <a:cs typeface="Calibri"/>
              </a:rPr>
              <a:t>in</a:t>
            </a:r>
            <a:r>
              <a:rPr sz="2471" b="1" spc="4" dirty="0">
                <a:latin typeface="Calibri"/>
                <a:cs typeface="Calibri"/>
              </a:rPr>
              <a:t> </a:t>
            </a:r>
            <a:r>
              <a:rPr sz="2471" b="1" spc="-9" dirty="0">
                <a:latin typeface="Calibri"/>
                <a:cs typeface="Calibri"/>
              </a:rPr>
              <a:t>regular</a:t>
            </a:r>
            <a:r>
              <a:rPr sz="2471" b="1" spc="35" dirty="0">
                <a:latin typeface="Calibri"/>
                <a:cs typeface="Calibri"/>
              </a:rPr>
              <a:t> </a:t>
            </a:r>
            <a:r>
              <a:rPr sz="2471" b="1" spc="-13" dirty="0">
                <a:latin typeface="Calibri"/>
                <a:cs typeface="Calibri"/>
              </a:rPr>
              <a:t>expression</a:t>
            </a:r>
            <a:r>
              <a:rPr sz="2471" b="1" spc="18" dirty="0">
                <a:latin typeface="Calibri"/>
                <a:cs typeface="Calibri"/>
              </a:rPr>
              <a:t> </a:t>
            </a:r>
            <a:r>
              <a:rPr sz="2471" b="1" spc="-18" dirty="0">
                <a:latin typeface="Calibri"/>
                <a:cs typeface="Calibri"/>
              </a:rPr>
              <a:t>patterns: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359" y="1715941"/>
            <a:ext cx="1231526" cy="75728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</a:t>
            </a:r>
            <a:r>
              <a:rPr sz="2382" b="1" u="heavy" spc="-5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382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</a:t>
            </a:r>
            <a:r>
              <a:rPr sz="2382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382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</a:t>
            </a:r>
            <a:endParaRPr lang="en-US" sz="2382" b="1" u="heavy" spc="-4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1206">
              <a:spcBef>
                <a:spcPts val="88"/>
              </a:spcBef>
            </a:pPr>
            <a:endParaRPr sz="2382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1" y="1716795"/>
            <a:ext cx="8124092" cy="2090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34322">
              <a:spcBef>
                <a:spcPts val="88"/>
              </a:spcBef>
            </a:pPr>
            <a:r>
              <a:rPr sz="2382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</a:t>
            </a:r>
            <a:endParaRPr lang="en-US" sz="2382" b="1" u="heavy" spc="-4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834322">
              <a:spcBef>
                <a:spcPts val="88"/>
              </a:spcBef>
            </a:pPr>
            <a:endParaRPr lang="en-US" sz="2382" dirty="0">
              <a:latin typeface="Calibri"/>
              <a:cs typeface="Calibri"/>
            </a:endParaRPr>
          </a:p>
          <a:p>
            <a:pPr marL="818073" marR="4483" indent="-807427">
              <a:lnSpc>
                <a:spcPts val="2285"/>
              </a:lnSpc>
              <a:spcBef>
                <a:spcPts val="556"/>
              </a:spcBef>
            </a:pPr>
            <a:r>
              <a:rPr sz="2382" spc="-9" dirty="0">
                <a:latin typeface="Calibri"/>
                <a:cs typeface="Calibri"/>
              </a:rPr>
              <a:t>Matches </a:t>
            </a:r>
            <a:r>
              <a:rPr sz="2382" b="1" spc="-26" dirty="0">
                <a:solidFill>
                  <a:srgbClr val="FF0000"/>
                </a:solidFill>
                <a:latin typeface="Calibri"/>
                <a:cs typeface="Calibri"/>
              </a:rPr>
              <a:t>zero </a:t>
            </a:r>
            <a:r>
              <a:rPr sz="2382" b="1" spc="-4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382" b="1" spc="-9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2382" spc="-9" dirty="0">
                <a:latin typeface="Calibri"/>
                <a:cs typeface="Calibri"/>
              </a:rPr>
              <a:t>repetitions </a:t>
            </a:r>
            <a:r>
              <a:rPr sz="2382" spc="-4" dirty="0">
                <a:latin typeface="Calibri"/>
                <a:cs typeface="Calibri"/>
              </a:rPr>
              <a:t>of </a:t>
            </a:r>
            <a:r>
              <a:rPr sz="2382" dirty="0">
                <a:latin typeface="Calibri"/>
                <a:cs typeface="Calibri"/>
              </a:rPr>
              <a:t>the </a:t>
            </a:r>
            <a:r>
              <a:rPr sz="2382" spc="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preceding</a:t>
            </a:r>
            <a:r>
              <a:rPr lang="en-US" sz="2382" spc="-9" dirty="0">
                <a:latin typeface="Calibri"/>
                <a:cs typeface="Calibri"/>
              </a:rPr>
              <a:t> (before)</a:t>
            </a:r>
            <a:r>
              <a:rPr sz="2382" spc="-4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expression,</a:t>
            </a:r>
            <a:r>
              <a:rPr lang="en-US" sz="2382" spc="-31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matching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i="1" dirty="0">
                <a:latin typeface="Calibri"/>
                <a:cs typeface="Calibri"/>
              </a:rPr>
              <a:t>as</a:t>
            </a:r>
            <a:r>
              <a:rPr lang="en-US" sz="2382" i="1" dirty="0">
                <a:latin typeface="Calibri"/>
                <a:cs typeface="Calibri"/>
              </a:rPr>
              <a:t> many </a:t>
            </a:r>
            <a:r>
              <a:rPr sz="2382" i="1" spc="-9" dirty="0">
                <a:latin typeface="Calibri"/>
                <a:cs typeface="Calibri"/>
              </a:rPr>
              <a:t>repetitions</a:t>
            </a:r>
            <a:r>
              <a:rPr sz="2382" i="1" spc="-26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as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possible.</a:t>
            </a:r>
            <a:endParaRPr lang="en-US" sz="2382" spc="-4" dirty="0">
              <a:latin typeface="Calibri"/>
              <a:cs typeface="Calibri"/>
            </a:endParaRPr>
          </a:p>
          <a:p>
            <a:pPr marL="818073" marR="4483" indent="-807427">
              <a:lnSpc>
                <a:spcPts val="2285"/>
              </a:lnSpc>
              <a:spcBef>
                <a:spcPts val="556"/>
              </a:spcBef>
            </a:pPr>
            <a:r>
              <a:rPr sz="2382" spc="-9" dirty="0">
                <a:latin typeface="Calibri"/>
                <a:cs typeface="Calibri"/>
              </a:rPr>
              <a:t>Matches </a:t>
            </a:r>
            <a:r>
              <a:rPr sz="2382" b="1" spc="-4" dirty="0">
                <a:solidFill>
                  <a:srgbClr val="FF0000"/>
                </a:solidFill>
                <a:latin typeface="Calibri"/>
                <a:cs typeface="Calibri"/>
              </a:rPr>
              <a:t>one or </a:t>
            </a:r>
            <a:r>
              <a:rPr sz="2382" b="1" spc="-9" dirty="0">
                <a:solidFill>
                  <a:srgbClr val="FF0000"/>
                </a:solidFill>
                <a:latin typeface="Calibri"/>
                <a:cs typeface="Calibri"/>
              </a:rPr>
              <a:t>more repetitions </a:t>
            </a:r>
            <a:r>
              <a:rPr sz="2382" spc="-4" dirty="0">
                <a:latin typeface="Calibri"/>
                <a:cs typeface="Calibri"/>
              </a:rPr>
              <a:t>of </a:t>
            </a:r>
            <a:r>
              <a:rPr sz="2382" dirty="0">
                <a:latin typeface="Calibri"/>
                <a:cs typeface="Calibri"/>
              </a:rPr>
              <a:t>the </a:t>
            </a:r>
            <a:r>
              <a:rPr sz="2382" spc="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preceding</a:t>
            </a:r>
            <a:r>
              <a:rPr sz="2382" spc="-44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expression,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matching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i="1" dirty="0">
                <a:latin typeface="Calibri"/>
                <a:cs typeface="Calibri"/>
              </a:rPr>
              <a:t>as</a:t>
            </a:r>
            <a:r>
              <a:rPr lang="en-US" sz="2382" i="1" dirty="0">
                <a:latin typeface="Calibri"/>
                <a:cs typeface="Calibri"/>
              </a:rPr>
              <a:t> many </a:t>
            </a:r>
            <a:r>
              <a:rPr sz="2382" i="1" spc="-9" dirty="0">
                <a:latin typeface="Calibri"/>
                <a:cs typeface="Calibri"/>
              </a:rPr>
              <a:t>repetitions</a:t>
            </a:r>
            <a:r>
              <a:rPr sz="2382" i="1" spc="-35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as</a:t>
            </a:r>
            <a:r>
              <a:rPr sz="2382" spc="-9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possible.</a:t>
            </a:r>
            <a:endParaRPr sz="2382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88" y="2492682"/>
            <a:ext cx="791134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646">
              <a:tabLst>
                <a:tab pos="313781" algn="l"/>
                <a:tab pos="314342" algn="l"/>
              </a:tabLst>
            </a:pPr>
            <a:r>
              <a:rPr lang="en-US" sz="2382" b="1" dirty="0">
                <a:latin typeface="Calibri"/>
                <a:cs typeface="Calibri"/>
              </a:rPr>
              <a:t>	</a:t>
            </a:r>
            <a:r>
              <a:rPr sz="2382" b="1" dirty="0">
                <a:latin typeface="Calibri"/>
                <a:cs typeface="Calibri"/>
              </a:rPr>
              <a:t>*</a:t>
            </a:r>
            <a:endParaRPr sz="2382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678" y="3176495"/>
            <a:ext cx="1003487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4"/>
              </a:spcBef>
              <a:tabLst>
                <a:tab pos="313781" algn="l"/>
              </a:tabLst>
            </a:pPr>
            <a:r>
              <a:rPr lang="en-US" sz="2382" dirty="0">
                <a:latin typeface="Arial MT"/>
                <a:cs typeface="Calibri"/>
              </a:rPr>
              <a:t>	</a:t>
            </a:r>
            <a:r>
              <a:rPr sz="2382" b="1" dirty="0">
                <a:latin typeface="Calibri"/>
                <a:cs typeface="Calibri"/>
              </a:rPr>
              <a:t>+</a:t>
            </a:r>
            <a:endParaRPr sz="2382" dirty="0">
              <a:latin typeface="Calibri"/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90446" y="2631589"/>
            <a:ext cx="672439" cy="2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91869" y="3348637"/>
            <a:ext cx="662592" cy="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25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* and +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7950" y="1723264"/>
            <a:ext cx="457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raw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74557" y="2101380"/>
            <a:ext cx="161012" cy="3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1880255"/>
            <a:ext cx="5677025" cy="26653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26874" y="2002669"/>
            <a:ext cx="417390" cy="37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153" y="1223301"/>
            <a:ext cx="5166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* Matches zero or more repetitions of the  preceding (before) expression, matching as many repetitions as possible.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61" y="1961463"/>
            <a:ext cx="6022216" cy="25841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2006" y="1107071"/>
            <a:ext cx="55716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+ Matches one or more repetitions of the  preceding expression, matching as many repetitions as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72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239" y="823187"/>
            <a:ext cx="11306907" cy="1899275"/>
          </a:xfrm>
          <a:prstGeom prst="rect">
            <a:avLst/>
          </a:prstGeom>
        </p:spPr>
        <p:txBody>
          <a:bodyPr vert="horz" wrap="square" lIns="0" tIns="52107" rIns="0" bIns="0" rtlCol="0">
            <a:spAutoFit/>
          </a:bodyPr>
          <a:lstStyle/>
          <a:p>
            <a:pPr marR="191070">
              <a:lnSpc>
                <a:spcPts val="2577"/>
              </a:lnSpc>
              <a:spcBef>
                <a:spcPts val="410"/>
              </a:spcBef>
              <a:tabLst>
                <a:tab pos="313781" algn="l"/>
                <a:tab pos="314342" algn="l"/>
                <a:tab pos="818073" algn="l"/>
              </a:tabLst>
            </a:pPr>
            <a:r>
              <a:rPr lang="en-US" sz="2382" b="1" spc="-4" dirty="0">
                <a:cs typeface="Calibri"/>
              </a:rPr>
              <a:t>*?</a:t>
            </a:r>
            <a:r>
              <a:rPr lang="en-US" sz="2382" spc="-4" dirty="0">
                <a:latin typeface="Times New Roman"/>
                <a:cs typeface="Times New Roman"/>
              </a:rPr>
              <a:t>		   </a:t>
            </a:r>
            <a:r>
              <a:rPr lang="en-US" sz="2382" spc="-9" dirty="0">
                <a:cs typeface="Calibri"/>
              </a:rPr>
              <a:t>Matches </a:t>
            </a:r>
            <a:r>
              <a:rPr lang="en-US" sz="2382" b="1" spc="-26" dirty="0">
                <a:solidFill>
                  <a:srgbClr val="FF0000"/>
                </a:solidFill>
                <a:cs typeface="Calibri"/>
              </a:rPr>
              <a:t>zero </a:t>
            </a:r>
            <a:r>
              <a:rPr lang="en-US" sz="2382" b="1" spc="-4" dirty="0">
                <a:solidFill>
                  <a:srgbClr val="FF0000"/>
                </a:solidFill>
                <a:cs typeface="Calibri"/>
              </a:rPr>
              <a:t>or </a:t>
            </a:r>
            <a:r>
              <a:rPr lang="en-US" sz="2382" b="1" spc="-9" dirty="0">
                <a:solidFill>
                  <a:srgbClr val="FF0000"/>
                </a:solidFill>
                <a:cs typeface="Calibri"/>
              </a:rPr>
              <a:t>more repetitions </a:t>
            </a:r>
            <a:r>
              <a:rPr lang="en-US" sz="2382" b="1" spc="-4" dirty="0">
                <a:solidFill>
                  <a:srgbClr val="FF0000"/>
                </a:solidFill>
                <a:cs typeface="Calibri"/>
              </a:rPr>
              <a:t>of </a:t>
            </a:r>
            <a:r>
              <a:rPr lang="en-US" sz="2382" b="1" dirty="0">
                <a:solidFill>
                  <a:srgbClr val="FF0000"/>
                </a:solidFill>
                <a:cs typeface="Calibri"/>
              </a:rPr>
              <a:t>the </a:t>
            </a:r>
            <a:r>
              <a:rPr lang="en-US" sz="2382" b="1" spc="-9" dirty="0">
                <a:solidFill>
                  <a:srgbClr val="FF0000"/>
                </a:solidFill>
                <a:cs typeface="Calibri"/>
              </a:rPr>
              <a:t>preceding </a:t>
            </a:r>
            <a:r>
              <a:rPr lang="en-US" sz="2382" b="1" spc="-52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382" b="1" spc="-9" dirty="0">
                <a:solidFill>
                  <a:srgbClr val="FF0000"/>
                </a:solidFill>
                <a:cs typeface="Calibri"/>
              </a:rPr>
              <a:t>expression</a:t>
            </a:r>
            <a:r>
              <a:rPr lang="en-US" sz="2382" spc="-9" dirty="0">
                <a:cs typeface="Calibri"/>
              </a:rPr>
              <a:t>,</a:t>
            </a:r>
            <a:r>
              <a:rPr lang="en-US" sz="2382" spc="-31" dirty="0">
                <a:cs typeface="Calibri"/>
              </a:rPr>
              <a:t> </a:t>
            </a:r>
            <a:r>
              <a:rPr lang="en-US" sz="2382" spc="-9" dirty="0">
                <a:cs typeface="Calibri"/>
              </a:rPr>
              <a:t>matching</a:t>
            </a:r>
            <a:r>
              <a:rPr lang="en-US" sz="2382" spc="-18" dirty="0">
                <a:cs typeface="Calibri"/>
              </a:rPr>
              <a:t> </a:t>
            </a:r>
            <a:r>
              <a:rPr lang="en-US" sz="2382" dirty="0">
                <a:cs typeface="Calibri"/>
              </a:rPr>
              <a:t>as</a:t>
            </a:r>
            <a:r>
              <a:rPr lang="en-US" sz="2382" spc="-4" dirty="0">
                <a:cs typeface="Calibri"/>
              </a:rPr>
              <a:t> </a:t>
            </a:r>
            <a:r>
              <a:rPr lang="en-US" sz="2382" spc="-31" dirty="0">
                <a:cs typeface="Calibri"/>
              </a:rPr>
              <a:t>few</a:t>
            </a:r>
            <a:r>
              <a:rPr lang="en-US" sz="2382" spc="-13" dirty="0">
                <a:cs typeface="Calibri"/>
              </a:rPr>
              <a:t> </a:t>
            </a:r>
            <a:r>
              <a:rPr lang="en-US" sz="2382" spc="-9" dirty="0">
                <a:cs typeface="Calibri"/>
              </a:rPr>
              <a:t>repetitions</a:t>
            </a:r>
            <a:r>
              <a:rPr lang="en-US" sz="2382" spc="-26" dirty="0">
                <a:cs typeface="Calibri"/>
              </a:rPr>
              <a:t> </a:t>
            </a:r>
            <a:r>
              <a:rPr lang="en-US" sz="2382" dirty="0">
                <a:cs typeface="Calibri"/>
              </a:rPr>
              <a:t>as </a:t>
            </a:r>
            <a:r>
              <a:rPr lang="en-US" sz="2382" spc="-4" dirty="0">
                <a:cs typeface="Calibri"/>
              </a:rPr>
              <a:t>possible.</a:t>
            </a:r>
          </a:p>
          <a:p>
            <a:pPr marR="191070">
              <a:lnSpc>
                <a:spcPts val="2577"/>
              </a:lnSpc>
              <a:spcBef>
                <a:spcPts val="410"/>
              </a:spcBef>
              <a:tabLst>
                <a:tab pos="313781" algn="l"/>
                <a:tab pos="314342" algn="l"/>
                <a:tab pos="818073" algn="l"/>
              </a:tabLst>
            </a:pPr>
            <a:r>
              <a:rPr sz="2382" b="1" dirty="0">
                <a:latin typeface="Calibri"/>
                <a:cs typeface="Calibri"/>
              </a:rPr>
              <a:t>?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lang="en-US" sz="2382" dirty="0">
                <a:latin typeface="Times New Roman"/>
                <a:cs typeface="Times New Roman"/>
              </a:rPr>
              <a:t>    </a:t>
            </a:r>
            <a:r>
              <a:rPr sz="2382" spc="-9" dirty="0">
                <a:latin typeface="Calibri"/>
                <a:cs typeface="Calibri"/>
              </a:rPr>
              <a:t>Matches </a:t>
            </a:r>
            <a:r>
              <a:rPr sz="2382" b="1" spc="-26" dirty="0">
                <a:solidFill>
                  <a:srgbClr val="FF0000"/>
                </a:solidFill>
                <a:latin typeface="Calibri"/>
                <a:cs typeface="Calibri"/>
              </a:rPr>
              <a:t>zero </a:t>
            </a:r>
            <a:r>
              <a:rPr sz="2382" b="1" spc="-4" dirty="0">
                <a:solidFill>
                  <a:srgbClr val="FF0000"/>
                </a:solidFill>
                <a:latin typeface="Calibri"/>
                <a:cs typeface="Calibri"/>
              </a:rPr>
              <a:t>or one </a:t>
            </a:r>
            <a:r>
              <a:rPr sz="2382" b="1" spc="-9" dirty="0">
                <a:solidFill>
                  <a:srgbClr val="FF0000"/>
                </a:solidFill>
                <a:latin typeface="Calibri"/>
                <a:cs typeface="Calibri"/>
              </a:rPr>
              <a:t>repetition </a:t>
            </a:r>
            <a:r>
              <a:rPr sz="2382" spc="-4" dirty="0">
                <a:latin typeface="Calibri"/>
                <a:cs typeface="Calibri"/>
              </a:rPr>
              <a:t>of </a:t>
            </a:r>
            <a:r>
              <a:rPr sz="2382" spc="-9" dirty="0">
                <a:latin typeface="Calibri"/>
                <a:cs typeface="Calibri"/>
              </a:rPr>
              <a:t>the </a:t>
            </a:r>
            <a:r>
              <a:rPr sz="2382" spc="-529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preceding</a:t>
            </a:r>
            <a:r>
              <a:rPr sz="2382" spc="-31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expression.</a:t>
            </a:r>
            <a:endParaRPr lang="en-US" sz="2382" spc="-9" dirty="0">
              <a:latin typeface="Calibri"/>
              <a:cs typeface="Calibri"/>
            </a:endParaRPr>
          </a:p>
          <a:p>
            <a:pPr marR="191070">
              <a:lnSpc>
                <a:spcPts val="2577"/>
              </a:lnSpc>
              <a:spcBef>
                <a:spcPts val="410"/>
              </a:spcBef>
              <a:tabLst>
                <a:tab pos="313781" algn="l"/>
                <a:tab pos="314342" algn="l"/>
                <a:tab pos="818073" algn="l"/>
              </a:tabLst>
            </a:pPr>
            <a:endParaRPr sz="2382" dirty="0">
              <a:latin typeface="Calibri"/>
              <a:cs typeface="Calibri"/>
            </a:endParaRPr>
          </a:p>
          <a:p>
            <a:pPr marR="4483">
              <a:lnSpc>
                <a:spcPts val="2577"/>
              </a:lnSpc>
              <a:spcBef>
                <a:spcPts val="569"/>
              </a:spcBef>
              <a:tabLst>
                <a:tab pos="313781" algn="l"/>
                <a:tab pos="314342" algn="l"/>
                <a:tab pos="818073" algn="l"/>
              </a:tabLst>
            </a:pPr>
            <a:endParaRPr sz="2382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6" y="3310818"/>
            <a:ext cx="5425910" cy="2339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95688" y="5134680"/>
            <a:ext cx="3494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neither 0 nor 1 repetitions so no match 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2259623" y="5303957"/>
            <a:ext cx="583606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6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747" y="1277325"/>
            <a:ext cx="9974505" cy="3972558"/>
          </a:xfrm>
          <a:prstGeom prst="rect">
            <a:avLst/>
          </a:prstGeom>
        </p:spPr>
        <p:txBody>
          <a:bodyPr vert="horz" wrap="square" lIns="0" tIns="89087" rIns="0" bIns="0" rtlCol="0">
            <a:spAutoFit/>
          </a:bodyPr>
          <a:lstStyle/>
          <a:p>
            <a:pPr marL="313781" marR="119909" indent="-303135" algn="just">
              <a:lnSpc>
                <a:spcPct val="150000"/>
              </a:lnSpc>
              <a:spcBef>
                <a:spcPts val="640"/>
              </a:spcBef>
              <a:buFont typeface="Arial MT"/>
              <a:buChar char="•"/>
              <a:tabLst>
                <a:tab pos="313781" algn="l"/>
                <a:tab pos="314342" algn="l"/>
                <a:tab pos="818073" algn="l"/>
              </a:tabLst>
            </a:pPr>
            <a:r>
              <a:rPr sz="2647" b="1" spc="-4" dirty="0">
                <a:latin typeface="Calibri"/>
                <a:cs typeface="Calibri"/>
              </a:rPr>
              <a:t>\d</a:t>
            </a:r>
            <a:r>
              <a:rPr sz="2647" spc="-4" dirty="0">
                <a:latin typeface="Times New Roman"/>
                <a:cs typeface="Times New Roman"/>
              </a:rPr>
              <a:t>	</a:t>
            </a:r>
            <a:r>
              <a:rPr sz="2647" spc="-9" dirty="0">
                <a:latin typeface="Calibri"/>
                <a:cs typeface="Calibri"/>
              </a:rPr>
              <a:t>Matches </a:t>
            </a:r>
            <a:r>
              <a:rPr sz="2647" spc="-18" dirty="0">
                <a:latin typeface="Calibri"/>
                <a:cs typeface="Calibri"/>
              </a:rPr>
              <a:t>any </a:t>
            </a:r>
            <a:r>
              <a:rPr sz="2647" spc="-4" dirty="0">
                <a:latin typeface="Calibri"/>
                <a:cs typeface="Calibri"/>
              </a:rPr>
              <a:t>decimal digit; </a:t>
            </a:r>
            <a:r>
              <a:rPr sz="2647" spc="-13" dirty="0">
                <a:latin typeface="Calibri"/>
                <a:cs typeface="Calibri"/>
              </a:rPr>
              <a:t>equivalent to </a:t>
            </a:r>
            <a:r>
              <a:rPr sz="2647" dirty="0">
                <a:latin typeface="Calibri"/>
                <a:cs typeface="Calibri"/>
              </a:rPr>
              <a:t>the </a:t>
            </a:r>
            <a:r>
              <a:rPr sz="2647" spc="-587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set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[0-9].</a:t>
            </a:r>
          </a:p>
          <a:p>
            <a:pPr marL="313781" marR="113746" indent="-303135" algn="just">
              <a:lnSpc>
                <a:spcPct val="150000"/>
              </a:lnSpc>
              <a:spcBef>
                <a:spcPts val="635"/>
              </a:spcBef>
              <a:buFont typeface="Arial MT"/>
              <a:buChar char="•"/>
              <a:tabLst>
                <a:tab pos="313781" algn="l"/>
                <a:tab pos="314342" algn="l"/>
                <a:tab pos="818073" algn="l"/>
                <a:tab pos="1624940" algn="l"/>
              </a:tabLst>
            </a:pPr>
            <a:r>
              <a:rPr sz="2647" b="1" spc="-4" dirty="0">
                <a:latin typeface="Calibri"/>
                <a:cs typeface="Calibri"/>
              </a:rPr>
              <a:t>\D</a:t>
            </a:r>
            <a:r>
              <a:rPr sz="2647" spc="-4" dirty="0">
                <a:latin typeface="Times New Roman"/>
                <a:cs typeface="Times New Roman"/>
              </a:rPr>
              <a:t>	</a:t>
            </a:r>
            <a:r>
              <a:rPr sz="2647" spc="-4" dirty="0">
                <a:latin typeface="Calibri"/>
                <a:cs typeface="Calibri"/>
              </a:rPr>
              <a:t>The </a:t>
            </a:r>
            <a:r>
              <a:rPr sz="2647" spc="-9" dirty="0">
                <a:latin typeface="Calibri"/>
                <a:cs typeface="Calibri"/>
              </a:rPr>
              <a:t>complement </a:t>
            </a:r>
            <a:r>
              <a:rPr sz="2647" spc="-4" dirty="0">
                <a:latin typeface="Calibri"/>
                <a:cs typeface="Calibri"/>
              </a:rPr>
              <a:t>of \d. </a:t>
            </a:r>
            <a:r>
              <a:rPr sz="2647" dirty="0">
                <a:latin typeface="Calibri"/>
                <a:cs typeface="Calibri"/>
              </a:rPr>
              <a:t>It </a:t>
            </a:r>
            <a:r>
              <a:rPr sz="2647" spc="-9" dirty="0">
                <a:latin typeface="Calibri"/>
                <a:cs typeface="Calibri"/>
              </a:rPr>
              <a:t>matches </a:t>
            </a:r>
            <a:r>
              <a:rPr sz="2647" spc="-22" dirty="0">
                <a:latin typeface="Calibri"/>
                <a:cs typeface="Calibri"/>
              </a:rPr>
              <a:t>any </a:t>
            </a:r>
            <a:r>
              <a:rPr sz="2647" spc="-4" dirty="0">
                <a:latin typeface="Calibri"/>
                <a:cs typeface="Calibri"/>
              </a:rPr>
              <a:t>non-digit</a:t>
            </a:r>
            <a:r>
              <a:rPr lang="en-IN" sz="2647" spc="-4" dirty="0">
                <a:latin typeface="Times New Roman"/>
                <a:cs typeface="Times New Roman"/>
              </a:rPr>
              <a:t> </a:t>
            </a:r>
            <a:r>
              <a:rPr sz="2647" spc="-9" dirty="0">
                <a:latin typeface="Calibri"/>
                <a:cs typeface="Calibri"/>
              </a:rPr>
              <a:t>character;</a:t>
            </a:r>
            <a:r>
              <a:rPr sz="2647" spc="-26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equivalent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to</a:t>
            </a:r>
            <a:r>
              <a:rPr sz="2647" spc="-22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set</a:t>
            </a:r>
            <a:r>
              <a:rPr sz="2647" spc="-2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[^0-9].</a:t>
            </a:r>
            <a:endParaRPr lang="en-IN" sz="2647" dirty="0">
              <a:latin typeface="Calibri"/>
              <a:cs typeface="Calibri"/>
            </a:endParaRPr>
          </a:p>
          <a:p>
            <a:pPr marL="313781" marR="571530" indent="-303135">
              <a:lnSpc>
                <a:spcPct val="150000"/>
              </a:lnSpc>
              <a:spcBef>
                <a:spcPts val="93"/>
              </a:spcBef>
              <a:buFont typeface="Arial MT"/>
              <a:buChar char="•"/>
              <a:tabLst>
                <a:tab pos="313781" algn="l"/>
                <a:tab pos="314342" algn="l"/>
                <a:tab pos="3238673" algn="l"/>
              </a:tabLst>
            </a:pPr>
            <a:r>
              <a:rPr lang="en-US" sz="2800" b="1" dirty="0">
                <a:latin typeface="Calibri"/>
                <a:cs typeface="Calibri"/>
              </a:rPr>
              <a:t>\w</a:t>
            </a:r>
            <a:r>
              <a:rPr lang="en-US" sz="2800" b="1" spc="4" dirty="0">
                <a:latin typeface="Calibri"/>
                <a:cs typeface="Calibri"/>
              </a:rPr>
              <a:t> </a:t>
            </a:r>
            <a:r>
              <a:rPr lang="en-US" sz="2800" spc="-9" dirty="0">
                <a:latin typeface="Calibri"/>
                <a:cs typeface="Calibri"/>
              </a:rPr>
              <a:t>Matches </a:t>
            </a:r>
            <a:r>
              <a:rPr lang="en-US" sz="2800" spc="-22" dirty="0">
                <a:latin typeface="Calibri"/>
                <a:cs typeface="Calibri"/>
              </a:rPr>
              <a:t>any</a:t>
            </a:r>
            <a:r>
              <a:rPr lang="en-US" sz="2800" spc="4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alphanumeric</a:t>
            </a:r>
            <a:r>
              <a:rPr lang="en-US" sz="2800" spc="22" dirty="0">
                <a:latin typeface="Calibri"/>
                <a:cs typeface="Calibri"/>
              </a:rPr>
              <a:t> </a:t>
            </a:r>
            <a:r>
              <a:rPr lang="en-US" sz="2800" spc="-9" dirty="0">
                <a:latin typeface="Calibri"/>
                <a:cs typeface="Calibri"/>
              </a:rPr>
              <a:t>character; </a:t>
            </a:r>
            <a:r>
              <a:rPr lang="en-US" sz="2800" spc="-627" dirty="0">
                <a:latin typeface="Calibri"/>
                <a:cs typeface="Calibri"/>
              </a:rPr>
              <a:t> </a:t>
            </a:r>
            <a:r>
              <a:rPr lang="en-US" sz="2800" spc="-9" dirty="0">
                <a:latin typeface="Calibri"/>
                <a:cs typeface="Calibri"/>
              </a:rPr>
              <a:t>equivalent</a:t>
            </a:r>
            <a:r>
              <a:rPr lang="en-US" sz="2800" spc="26" dirty="0">
                <a:latin typeface="Calibri"/>
                <a:cs typeface="Calibri"/>
              </a:rPr>
              <a:t> </a:t>
            </a:r>
            <a:r>
              <a:rPr lang="en-US" sz="2800" spc="-22" dirty="0">
                <a:latin typeface="Calibri"/>
                <a:cs typeface="Calibri"/>
              </a:rPr>
              <a:t>to</a:t>
            </a:r>
            <a:r>
              <a:rPr lang="en-US" sz="2800" spc="22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[a-</a:t>
            </a:r>
            <a:r>
              <a:rPr lang="en-US" sz="2800" spc="-4" dirty="0">
                <a:latin typeface="Calibri"/>
                <a:cs typeface="Calibri"/>
              </a:rPr>
              <a:t>zA-Z0-9_].</a:t>
            </a:r>
            <a:endParaRPr lang="en-US" sz="2800" dirty="0">
              <a:latin typeface="Calibri"/>
              <a:cs typeface="Calibri"/>
            </a:endParaRPr>
          </a:p>
          <a:p>
            <a:pPr marL="313781" indent="-303135">
              <a:lnSpc>
                <a:spcPct val="150000"/>
              </a:lnSpc>
              <a:spcBef>
                <a:spcPts val="679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lang="en-US" sz="2800" b="1" dirty="0">
                <a:latin typeface="Calibri"/>
                <a:cs typeface="Calibri"/>
              </a:rPr>
              <a:t>\W</a:t>
            </a:r>
            <a:r>
              <a:rPr lang="en-US" sz="2800" spc="-516" dirty="0">
                <a:latin typeface="Times New Roman"/>
                <a:cs typeface="Times New Roman"/>
              </a:rPr>
              <a:t>   </a:t>
            </a:r>
            <a:r>
              <a:rPr lang="en-US" sz="2800" dirty="0">
                <a:latin typeface="Calibri"/>
                <a:cs typeface="Calibri"/>
              </a:rPr>
              <a:t>M</a:t>
            </a:r>
            <a:r>
              <a:rPr lang="en-US" sz="2800" spc="-22" dirty="0">
                <a:latin typeface="Calibri"/>
                <a:cs typeface="Calibri"/>
              </a:rPr>
              <a:t>a</a:t>
            </a:r>
            <a:r>
              <a:rPr lang="en-US" sz="2800" spc="-40" dirty="0">
                <a:latin typeface="Calibri"/>
                <a:cs typeface="Calibri"/>
              </a:rPr>
              <a:t>t</a:t>
            </a:r>
            <a:r>
              <a:rPr lang="en-US" sz="2800" dirty="0">
                <a:latin typeface="Calibri"/>
                <a:cs typeface="Calibri"/>
              </a:rPr>
              <a:t>ches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71" dirty="0">
                <a:latin typeface="Times New Roman"/>
                <a:cs typeface="Times New Roman"/>
              </a:rPr>
              <a:t> </a:t>
            </a:r>
            <a:r>
              <a:rPr lang="en-US" sz="2800" spc="-22" dirty="0">
                <a:latin typeface="Calibri"/>
                <a:cs typeface="Calibri"/>
              </a:rPr>
              <a:t>c</a:t>
            </a:r>
            <a:r>
              <a:rPr lang="en-US" sz="2800" spc="-4" dirty="0">
                <a:latin typeface="Calibri"/>
                <a:cs typeface="Calibri"/>
              </a:rPr>
              <a:t>omp</a:t>
            </a:r>
            <a:r>
              <a:rPr lang="en-US" sz="2800" dirty="0">
                <a:latin typeface="Calibri"/>
                <a:cs typeface="Calibri"/>
              </a:rPr>
              <a:t>leme</a:t>
            </a:r>
            <a:r>
              <a:rPr lang="en-US" sz="2800" spc="-31" dirty="0"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t</a:t>
            </a:r>
            <a:r>
              <a:rPr lang="en-US" sz="2800" spc="-71" dirty="0">
                <a:latin typeface="Times New Roman"/>
                <a:cs typeface="Times New Roman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o</a:t>
            </a:r>
            <a:r>
              <a:rPr lang="en-US" sz="2800" dirty="0">
                <a:latin typeface="Calibri"/>
                <a:cs typeface="Calibri"/>
              </a:rPr>
              <a:t>f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spc="-9" dirty="0">
                <a:latin typeface="Calibri"/>
                <a:cs typeface="Calibri"/>
              </a:rPr>
              <a:t>\</a:t>
            </a:r>
            <a:r>
              <a:rPr lang="en-US" sz="2800" spc="-180" dirty="0">
                <a:latin typeface="Calibri"/>
                <a:cs typeface="Calibri"/>
              </a:rPr>
              <a:t>w.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E0CB400-71C4-C9AB-26F3-C8A1BD66501D}"/>
              </a:ext>
            </a:extLst>
          </p:cNvPr>
          <p:cNvSpPr txBox="1">
            <a:spLocks/>
          </p:cNvSpPr>
          <p:nvPr/>
        </p:nvSpPr>
        <p:spPr>
          <a:xfrm>
            <a:off x="2731907" y="410177"/>
            <a:ext cx="5924550" cy="609417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lang="en-IN" sz="3883" b="1" spc="-9">
                <a:latin typeface="Calibri"/>
                <a:cs typeface="Calibri"/>
              </a:rPr>
              <a:t>Predefined</a:t>
            </a:r>
            <a:r>
              <a:rPr lang="en-IN" sz="3883" b="1" spc="-40">
                <a:latin typeface="Calibri"/>
                <a:cs typeface="Calibri"/>
              </a:rPr>
              <a:t> </a:t>
            </a:r>
            <a:r>
              <a:rPr lang="en-IN" sz="3883" b="1" spc="-18">
                <a:latin typeface="Calibri"/>
                <a:cs typeface="Calibri"/>
              </a:rPr>
              <a:t>Character</a:t>
            </a:r>
            <a:r>
              <a:rPr lang="en-IN" sz="3883" b="1" spc="-40">
                <a:latin typeface="Calibri"/>
                <a:cs typeface="Calibri"/>
              </a:rPr>
              <a:t> </a:t>
            </a:r>
            <a:r>
              <a:rPr lang="en-IN" sz="3883" b="1" spc="-4">
                <a:latin typeface="Calibri"/>
                <a:cs typeface="Calibri"/>
              </a:rPr>
              <a:t>Classes</a:t>
            </a:r>
            <a:endParaRPr lang="en-IN" sz="388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23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59423" y="2170402"/>
          <a:ext cx="6928338" cy="3537955"/>
        </p:xfrm>
        <a:graphic>
          <a:graphicData uri="http://schemas.openxmlformats.org/drawingml/2006/table">
            <a:tbl>
              <a:tblPr/>
              <a:tblGrid>
                <a:gridCol w="2309446">
                  <a:extLst>
                    <a:ext uri="{9D8B030D-6E8A-4147-A177-3AD203B41FA5}">
                      <a16:colId xmlns:a16="http://schemas.microsoft.com/office/drawing/2014/main" val="1033954909"/>
                    </a:ext>
                  </a:extLst>
                </a:gridCol>
                <a:gridCol w="2309446">
                  <a:extLst>
                    <a:ext uri="{9D8B030D-6E8A-4147-A177-3AD203B41FA5}">
                      <a16:colId xmlns:a16="http://schemas.microsoft.com/office/drawing/2014/main" val="2559559768"/>
                    </a:ext>
                  </a:extLst>
                </a:gridCol>
                <a:gridCol w="2309446">
                  <a:extLst>
                    <a:ext uri="{9D8B030D-6E8A-4147-A177-3AD203B41FA5}">
                      <a16:colId xmlns:a16="http://schemas.microsoft.com/office/drawing/2014/main" val="4114308908"/>
                    </a:ext>
                  </a:extLst>
                </a:gridCol>
              </a:tblGrid>
              <a:tr h="707591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>
                          <a:effectLst/>
                        </a:rPr>
                        <a:t>Matched 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14235"/>
                  </a:ext>
                </a:extLst>
              </a:tr>
              <a:tr h="707591">
                <a:tc rowSpan="4"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IN" sz="2200" dirty="0" err="1">
                          <a:solidFill>
                            <a:schemeClr val="tx1"/>
                          </a:solidFill>
                          <a:effectLst/>
                        </a:rPr>
                        <a:t>abc</a:t>
                      </a:r>
                      <a:r>
                        <a:rPr lang="en-IN" sz="22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70669"/>
                  </a:ext>
                </a:extLst>
              </a:tr>
              <a:tr h="7075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ac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effectLst/>
                        </a:rPr>
                        <a:t>2 matches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082177"/>
                  </a:ext>
                </a:extLst>
              </a:tr>
              <a:tr h="7075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Hey Jude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81773"/>
                  </a:ext>
                </a:extLst>
              </a:tr>
              <a:tr h="7075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effectLst/>
                        </a:rPr>
                        <a:t>abc</a:t>
                      </a:r>
                      <a:r>
                        <a:rPr lang="en-IN" sz="2200" dirty="0">
                          <a:effectLst/>
                        </a:rPr>
                        <a:t> de ca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5 matches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9409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437" y="874037"/>
            <a:ext cx="9390886" cy="1354217"/>
          </a:xfrm>
          <a:prstGeom prst="rect">
            <a:avLst/>
          </a:prstGeom>
          <a:solidFill>
            <a:srgbClr val="F8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 ]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Square brackets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Square brackets specifies a set of characters we wish to match.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569" y="5708358"/>
            <a:ext cx="104745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Here, [</a:t>
            </a:r>
            <a:r>
              <a:rPr lang="en-IN" sz="2200" dirty="0" err="1"/>
              <a:t>abc</a:t>
            </a:r>
            <a:r>
              <a:rPr lang="en-IN" sz="2200" dirty="0"/>
              <a:t>] will match if the string we are trying to match contains any of the a, b or c.</a:t>
            </a:r>
          </a:p>
        </p:txBody>
      </p:sp>
    </p:spTree>
    <p:extLst>
      <p:ext uri="{BB962C8B-B14F-4D97-AF65-F5344CB8AC3E}">
        <p14:creationId xmlns:p14="http://schemas.microsoft.com/office/powerpoint/2010/main" val="22012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69A5-3C82-087F-522F-E3BD0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Module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6CFAE-E201-42AB-91BC-18403477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97" y="675891"/>
            <a:ext cx="4305901" cy="550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08B9FA-6ED7-3835-837F-E820C326F136}"/>
              </a:ext>
            </a:extLst>
          </p:cNvPr>
          <p:cNvSpPr txBox="1"/>
          <p:nvPr/>
        </p:nvSpPr>
        <p:spPr>
          <a:xfrm>
            <a:off x="2383204" y="5372562"/>
            <a:ext cx="113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demo.py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49B2A-6687-4750-F608-01B91ACB5CFC}"/>
              </a:ext>
            </a:extLst>
          </p:cNvPr>
          <p:cNvSpPr txBox="1"/>
          <p:nvPr/>
        </p:nvSpPr>
        <p:spPr>
          <a:xfrm>
            <a:off x="8230726" y="6251653"/>
            <a:ext cx="113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Calc.py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2281ED-8BC7-3766-D6D5-F3DD3059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60" y="1485438"/>
            <a:ext cx="433448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2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392" y="698537"/>
            <a:ext cx="11728939" cy="609397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euclid_circular_a"/>
              </a:rPr>
              <a:t>We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can also specify a range of characters using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inside square brackets.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[a-e]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same as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abcde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[1-4]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same as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[1234]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[0-39]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same as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[01239]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euclid_circular_a"/>
              </a:rPr>
              <a:t>We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can complement (invert) the character set by using caret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^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symbol at the start of a square-bracket.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abc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means any character except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[^0-9]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means any non-digit character.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353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369" y="395182"/>
            <a:ext cx="7007037" cy="652611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21030" algn="ctr">
              <a:spcBef>
                <a:spcPts val="88"/>
              </a:spcBef>
            </a:pPr>
            <a:r>
              <a:rPr sz="2118" b="1" spc="-4" dirty="0">
                <a:latin typeface="Calibri"/>
                <a:cs typeface="Calibri"/>
              </a:rPr>
              <a:t>Problem</a:t>
            </a:r>
            <a:r>
              <a:rPr sz="2118" b="1" dirty="0">
                <a:latin typeface="Calibri"/>
                <a:cs typeface="Calibri"/>
              </a:rPr>
              <a:t>:</a:t>
            </a:r>
            <a:r>
              <a:rPr sz="2118" b="1" spc="-4" dirty="0">
                <a:latin typeface="Calibri"/>
                <a:cs typeface="Calibri"/>
              </a:rPr>
              <a:t> </a:t>
            </a:r>
            <a:r>
              <a:rPr sz="2118" b="1" spc="-22" dirty="0">
                <a:latin typeface="Calibri"/>
                <a:cs typeface="Calibri"/>
              </a:rPr>
              <a:t>Validate</a:t>
            </a:r>
            <a:r>
              <a:rPr sz="2118" b="1" spc="4" dirty="0">
                <a:latin typeface="Calibri"/>
                <a:cs typeface="Calibri"/>
              </a:rPr>
              <a:t> </a:t>
            </a:r>
            <a:r>
              <a:rPr sz="2118" b="1" dirty="0">
                <a:latin typeface="Calibri"/>
                <a:cs typeface="Calibri"/>
              </a:rPr>
              <a:t>a</a:t>
            </a:r>
            <a:r>
              <a:rPr sz="2118" b="1" spc="-13" dirty="0">
                <a:latin typeface="Calibri"/>
                <a:cs typeface="Calibri"/>
              </a:rPr>
              <a:t> </a:t>
            </a:r>
            <a:r>
              <a:rPr sz="2118" b="1" spc="-4" dirty="0">
                <a:latin typeface="Calibri"/>
                <a:cs typeface="Calibri"/>
              </a:rPr>
              <a:t>phone </a:t>
            </a:r>
            <a:r>
              <a:rPr sz="2118" b="1" dirty="0">
                <a:latin typeface="Calibri"/>
                <a:cs typeface="Calibri"/>
              </a:rPr>
              <a:t>number</a:t>
            </a:r>
            <a:r>
              <a:rPr sz="2118" b="1" spc="-4" dirty="0">
                <a:latin typeface="Calibri"/>
                <a:cs typeface="Calibri"/>
              </a:rPr>
              <a:t> (phone</a:t>
            </a:r>
            <a:r>
              <a:rPr sz="2118" b="1" spc="9" dirty="0">
                <a:latin typeface="Calibri"/>
                <a:cs typeface="Calibri"/>
              </a:rPr>
              <a:t> </a:t>
            </a:r>
            <a:r>
              <a:rPr sz="2118" b="1" spc="-4" dirty="0">
                <a:latin typeface="Calibri"/>
                <a:cs typeface="Calibri"/>
              </a:rPr>
              <a:t>number </a:t>
            </a:r>
            <a:r>
              <a:rPr sz="2118" b="1" spc="-9" dirty="0">
                <a:latin typeface="Calibri"/>
                <a:cs typeface="Calibri"/>
              </a:rPr>
              <a:t>must</a:t>
            </a:r>
            <a:r>
              <a:rPr sz="2118" b="1" spc="-13" dirty="0">
                <a:latin typeface="Calibri"/>
                <a:cs typeface="Calibri"/>
              </a:rPr>
              <a:t> </a:t>
            </a:r>
            <a:r>
              <a:rPr sz="2118" b="1" dirty="0">
                <a:latin typeface="Calibri"/>
                <a:cs typeface="Calibri"/>
              </a:rPr>
              <a:t>be</a:t>
            </a:r>
            <a:endParaRPr sz="2118" dirty="0">
              <a:latin typeface="Calibri"/>
              <a:cs typeface="Calibri"/>
            </a:endParaRPr>
          </a:p>
          <a:p>
            <a:pPr marL="58274" algn="ctr"/>
            <a:r>
              <a:rPr sz="2118" b="1" dirty="0">
                <a:latin typeface="Calibri"/>
                <a:cs typeface="Calibri"/>
              </a:rPr>
              <a:t>of</a:t>
            </a:r>
            <a:r>
              <a:rPr sz="2118" b="1" spc="-9" dirty="0">
                <a:latin typeface="Calibri"/>
                <a:cs typeface="Calibri"/>
              </a:rPr>
              <a:t> </a:t>
            </a:r>
            <a:r>
              <a:rPr sz="2118" b="1" spc="-4" dirty="0">
                <a:latin typeface="Calibri"/>
                <a:cs typeface="Calibri"/>
              </a:rPr>
              <a:t>10</a:t>
            </a:r>
            <a:r>
              <a:rPr sz="2118" b="1" spc="-26" dirty="0">
                <a:latin typeface="Calibri"/>
                <a:cs typeface="Calibri"/>
              </a:rPr>
              <a:t> </a:t>
            </a:r>
            <a:r>
              <a:rPr sz="2118" b="1" spc="-4" dirty="0">
                <a:latin typeface="Calibri"/>
                <a:cs typeface="Calibri"/>
              </a:rPr>
              <a:t>digits</a:t>
            </a:r>
            <a:r>
              <a:rPr sz="2118" b="1" dirty="0">
                <a:latin typeface="Calibri"/>
                <a:cs typeface="Calibri"/>
              </a:rPr>
              <a:t> and</a:t>
            </a:r>
            <a:r>
              <a:rPr sz="2118" b="1" spc="-4" dirty="0">
                <a:latin typeface="Calibri"/>
                <a:cs typeface="Calibri"/>
              </a:rPr>
              <a:t> </a:t>
            </a:r>
            <a:r>
              <a:rPr sz="2118" b="1" spc="-9" dirty="0">
                <a:latin typeface="Calibri"/>
                <a:cs typeface="Calibri"/>
              </a:rPr>
              <a:t>starts</a:t>
            </a:r>
            <a:r>
              <a:rPr sz="2118" b="1" dirty="0">
                <a:latin typeface="Calibri"/>
                <a:cs typeface="Calibri"/>
              </a:rPr>
              <a:t> </a:t>
            </a:r>
            <a:r>
              <a:rPr sz="2118" b="1" spc="-4" dirty="0">
                <a:latin typeface="Calibri"/>
                <a:cs typeface="Calibri"/>
              </a:rPr>
              <a:t>with</a:t>
            </a:r>
            <a:r>
              <a:rPr sz="2118" b="1" spc="-9" dirty="0">
                <a:latin typeface="Calibri"/>
                <a:cs typeface="Calibri"/>
              </a:rPr>
              <a:t> </a:t>
            </a:r>
            <a:r>
              <a:rPr sz="2118" b="1" dirty="0">
                <a:latin typeface="Calibri"/>
                <a:cs typeface="Calibri"/>
              </a:rPr>
              <a:t>8</a:t>
            </a:r>
            <a:r>
              <a:rPr sz="2118" b="1" spc="-9" dirty="0">
                <a:latin typeface="Calibri"/>
                <a:cs typeface="Calibri"/>
              </a:rPr>
              <a:t> </a:t>
            </a:r>
            <a:r>
              <a:rPr sz="2118" b="1" dirty="0">
                <a:latin typeface="Calibri"/>
                <a:cs typeface="Calibri"/>
              </a:rPr>
              <a:t>or</a:t>
            </a:r>
            <a:r>
              <a:rPr sz="2118" b="1" spc="-18" dirty="0">
                <a:latin typeface="Calibri"/>
                <a:cs typeface="Calibri"/>
              </a:rPr>
              <a:t> </a:t>
            </a:r>
            <a:r>
              <a:rPr sz="2118" b="1" dirty="0">
                <a:latin typeface="Calibri"/>
                <a:cs typeface="Calibri"/>
              </a:rPr>
              <a:t>9)</a:t>
            </a:r>
            <a:endParaRPr sz="2118" dirty="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2471" dirty="0">
              <a:latin typeface="Calibri"/>
              <a:cs typeface="Calibri"/>
            </a:endParaRPr>
          </a:p>
          <a:p>
            <a:pPr marL="313781" marR="245422" indent="-303135">
              <a:lnSpc>
                <a:spcPts val="3053"/>
              </a:lnSpc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spc="-49" dirty="0">
                <a:latin typeface="Calibri"/>
                <a:cs typeface="Calibri"/>
              </a:rPr>
              <a:t>We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have</a:t>
            </a:r>
            <a:r>
              <a:rPr sz="2824" dirty="0">
                <a:latin typeface="Calibri"/>
                <a:cs typeface="Calibri"/>
              </a:rPr>
              <a:t> a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list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phone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numbers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in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list</a:t>
            </a:r>
            <a:r>
              <a:rPr sz="2824" spc="13" dirty="0">
                <a:latin typeface="Calibri"/>
                <a:cs typeface="Calibri"/>
              </a:rPr>
              <a:t> “li”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and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here </a:t>
            </a:r>
            <a:r>
              <a:rPr sz="2824" spc="-9" dirty="0">
                <a:latin typeface="Calibri"/>
                <a:cs typeface="Calibri"/>
              </a:rPr>
              <a:t>we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will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validate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phone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numbers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using </a:t>
            </a:r>
            <a:r>
              <a:rPr sz="2824" spc="-4" dirty="0">
                <a:latin typeface="Calibri"/>
                <a:cs typeface="Calibri"/>
              </a:rPr>
              <a:t> regular</a:t>
            </a:r>
            <a:endParaRPr sz="2824" dirty="0">
              <a:latin typeface="Calibri"/>
              <a:cs typeface="Calibri"/>
            </a:endParaRPr>
          </a:p>
          <a:p>
            <a:pPr marL="11206">
              <a:spcBef>
                <a:spcPts val="291"/>
              </a:spcBef>
            </a:pPr>
            <a:r>
              <a:rPr sz="2824" b="1" dirty="0">
                <a:latin typeface="Calibri"/>
                <a:cs typeface="Calibri"/>
              </a:rPr>
              <a:t>Solution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335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dirty="0">
                <a:latin typeface="Calibri"/>
                <a:cs typeface="Calibri"/>
              </a:rPr>
              <a:t>import</a:t>
            </a:r>
            <a:r>
              <a:rPr sz="2824" spc="-31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re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340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dirty="0">
                <a:latin typeface="Calibri"/>
                <a:cs typeface="Calibri"/>
              </a:rPr>
              <a:t>li=['9999999999','999999-999','99999x9999']</a:t>
            </a:r>
          </a:p>
          <a:p>
            <a:pPr marL="313781" indent="-303135">
              <a:spcBef>
                <a:spcPts val="344"/>
              </a:spcBef>
              <a:buFont typeface="Arial MT"/>
              <a:buChar char="•"/>
              <a:tabLst>
                <a:tab pos="313781" algn="l"/>
                <a:tab pos="314342" algn="l"/>
              </a:tabLst>
            </a:pPr>
            <a:r>
              <a:rPr sz="2824" spc="-26" dirty="0">
                <a:latin typeface="Calibri"/>
                <a:cs typeface="Calibri"/>
              </a:rPr>
              <a:t>for</a:t>
            </a:r>
            <a:r>
              <a:rPr sz="2824" spc="-22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val </a:t>
            </a:r>
            <a:r>
              <a:rPr sz="2824" dirty="0">
                <a:latin typeface="Calibri"/>
                <a:cs typeface="Calibri"/>
              </a:rPr>
              <a:t>in </a:t>
            </a:r>
            <a:r>
              <a:rPr sz="2824" spc="-4" dirty="0">
                <a:latin typeface="Calibri"/>
                <a:cs typeface="Calibri"/>
              </a:rPr>
              <a:t>li:</a:t>
            </a:r>
            <a:endParaRPr sz="2824" dirty="0">
              <a:latin typeface="Calibri"/>
              <a:cs typeface="Calibri"/>
            </a:endParaRPr>
          </a:p>
          <a:p>
            <a:pPr marL="83488" algn="ctr">
              <a:spcBef>
                <a:spcPts val="1041"/>
              </a:spcBef>
            </a:pPr>
            <a:r>
              <a:rPr sz="2118" dirty="0">
                <a:latin typeface="Calibri"/>
                <a:cs typeface="Calibri"/>
              </a:rPr>
              <a:t>if</a:t>
            </a:r>
            <a:r>
              <a:rPr sz="2118" spc="-9" dirty="0">
                <a:latin typeface="Calibri"/>
                <a:cs typeface="Calibri"/>
              </a:rPr>
              <a:t> re.match(r'[8-9]{1}[0-9]{9}',val)</a:t>
            </a:r>
            <a:r>
              <a:rPr sz="2118" spc="-22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and </a:t>
            </a:r>
            <a:r>
              <a:rPr sz="2118" spc="-4" dirty="0">
                <a:latin typeface="Calibri"/>
                <a:cs typeface="Calibri"/>
              </a:rPr>
              <a:t>len(val)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==</a:t>
            </a:r>
            <a:r>
              <a:rPr sz="2118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10:</a:t>
            </a:r>
            <a:endParaRPr sz="2118" dirty="0">
              <a:latin typeface="Calibri"/>
              <a:cs typeface="Calibri"/>
            </a:endParaRPr>
          </a:p>
          <a:p>
            <a:pPr marL="1624940">
              <a:spcBef>
                <a:spcPts val="485"/>
              </a:spcBef>
            </a:pPr>
            <a:r>
              <a:rPr sz="2824" spc="-9" dirty="0">
                <a:latin typeface="Calibri"/>
                <a:cs typeface="Calibri"/>
              </a:rPr>
              <a:t>print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('yes'</a:t>
            </a:r>
            <a:r>
              <a:rPr sz="2824" spc="-31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)</a:t>
            </a:r>
          </a:p>
          <a:p>
            <a:pPr marL="720016">
              <a:spcBef>
                <a:spcPts val="335"/>
              </a:spcBef>
            </a:pPr>
            <a:r>
              <a:rPr sz="2824" spc="-4" dirty="0">
                <a:latin typeface="Calibri"/>
                <a:cs typeface="Calibri"/>
              </a:rPr>
              <a:t>else:</a:t>
            </a:r>
            <a:endParaRPr lang="en-US" sz="2824" spc="-4" dirty="0">
              <a:latin typeface="Calibri"/>
              <a:cs typeface="Calibri"/>
            </a:endParaRPr>
          </a:p>
          <a:p>
            <a:pPr marL="720016">
              <a:spcBef>
                <a:spcPts val="335"/>
              </a:spcBef>
            </a:pPr>
            <a:r>
              <a:rPr lang="en-US" sz="2824" spc="-4" dirty="0">
                <a:latin typeface="Calibri"/>
                <a:cs typeface="Calibri"/>
              </a:rPr>
              <a:t>        </a:t>
            </a:r>
            <a:r>
              <a:rPr lang="en-IN" sz="2824" spc="-9" dirty="0">
                <a:cs typeface="Calibri"/>
              </a:rPr>
              <a:t>print</a:t>
            </a:r>
            <a:r>
              <a:rPr lang="en-IN" sz="2824" spc="-13" dirty="0">
                <a:cs typeface="Calibri"/>
              </a:rPr>
              <a:t> </a:t>
            </a:r>
            <a:r>
              <a:rPr lang="en-IN" sz="2824" spc="-9" dirty="0">
                <a:cs typeface="Calibri"/>
              </a:rPr>
              <a:t>(‘No'</a:t>
            </a:r>
            <a:r>
              <a:rPr lang="en-IN" sz="2824" spc="-31" dirty="0">
                <a:cs typeface="Calibri"/>
              </a:rPr>
              <a:t> </a:t>
            </a:r>
            <a:r>
              <a:rPr lang="en-IN" sz="2824" dirty="0">
                <a:cs typeface="Calibri"/>
              </a:rPr>
              <a:t>)</a:t>
            </a:r>
          </a:p>
          <a:p>
            <a:pPr marL="720016">
              <a:spcBef>
                <a:spcPts val="335"/>
              </a:spcBef>
            </a:pPr>
            <a:endParaRPr sz="282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31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4CF4-395D-C414-713E-7D48EE4A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7A6F-7D57-5578-66EA-AF3D6B8F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Module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D73B7-40DF-71C3-4F52-4550B3FC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97" y="675891"/>
            <a:ext cx="4305901" cy="550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686F6-1E9C-BA1A-51ED-D7ABF7A2A03E}"/>
              </a:ext>
            </a:extLst>
          </p:cNvPr>
          <p:cNvSpPr txBox="1"/>
          <p:nvPr/>
        </p:nvSpPr>
        <p:spPr>
          <a:xfrm>
            <a:off x="1836552" y="5599908"/>
            <a:ext cx="113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demo.py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D1FFA-218A-C404-1E53-C2F6AD91595E}"/>
              </a:ext>
            </a:extLst>
          </p:cNvPr>
          <p:cNvSpPr txBox="1"/>
          <p:nvPr/>
        </p:nvSpPr>
        <p:spPr>
          <a:xfrm>
            <a:off x="8230726" y="6251653"/>
            <a:ext cx="113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Calc.py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8EF16-BB05-F2B7-BE6F-1FD7A77F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0" y="1660871"/>
            <a:ext cx="485842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A91A5-E150-6017-736B-808399FC7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FF83-54D4-A2B9-16B6-DA3BD375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76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Module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2E2FA-009F-BB97-2D00-09E723BC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97" y="675891"/>
            <a:ext cx="4305901" cy="550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115566-783D-F6B0-C329-E0C1543575DA}"/>
              </a:ext>
            </a:extLst>
          </p:cNvPr>
          <p:cNvSpPr txBox="1"/>
          <p:nvPr/>
        </p:nvSpPr>
        <p:spPr>
          <a:xfrm>
            <a:off x="1899880" y="5776146"/>
            <a:ext cx="113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demo.py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ABCA3-48B0-18E8-806D-0C523E890A8D}"/>
              </a:ext>
            </a:extLst>
          </p:cNvPr>
          <p:cNvSpPr txBox="1"/>
          <p:nvPr/>
        </p:nvSpPr>
        <p:spPr>
          <a:xfrm>
            <a:off x="8230726" y="6251653"/>
            <a:ext cx="113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Calc.py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A4786-59B3-8AE9-8A14-310A983E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9" y="1036796"/>
            <a:ext cx="439163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84898-ED83-E0B5-DAFD-7F470068C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9CFF-FEC9-2270-3723-FC3551B0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Packages (folder/directory)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5177-3B00-EF15-0EE4-D66768D7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64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Python Packages are collections of modules that provide a set of related functionalities, and these modules are organized in a directory hierarchy.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In simple terms, packages in Python are a way of organizing related modules.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</a:rPr>
              <a:t>Each Python package must contain a file named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_init_.py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81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0C25A-C390-992A-F375-1302DEAB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766"/>
            <a:ext cx="12192000" cy="55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9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56" y="2485476"/>
            <a:ext cx="10893287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84"/>
              </a:spcBef>
            </a:pPr>
            <a:r>
              <a:rPr lang="en-IN" b="1" spc="-18" dirty="0">
                <a:latin typeface="Calibri"/>
                <a:cs typeface="Calibri"/>
              </a:rPr>
              <a:t>Problem Solving using Python</a:t>
            </a:r>
            <a:endParaRPr b="1" spc="-18" dirty="0">
              <a:latin typeface="Calibri"/>
              <a:cs typeface="Calibri"/>
            </a:endParaRPr>
          </a:p>
          <a:p>
            <a:pPr marL="640450" marR="630925" algn="ctr">
              <a:lnSpc>
                <a:spcPct val="100000"/>
              </a:lnSpc>
            </a:pPr>
            <a:r>
              <a:rPr spc="-4" dirty="0">
                <a:solidFill>
                  <a:srgbClr val="FF0000"/>
                </a:solidFill>
                <a:latin typeface="Arial Black"/>
                <a:cs typeface="Arial Black"/>
              </a:rPr>
              <a:t>File</a:t>
            </a:r>
            <a:r>
              <a:rPr spc="-132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9" dirty="0">
                <a:solidFill>
                  <a:srgbClr val="FF0000"/>
                </a:solidFill>
                <a:latin typeface="Arial Black"/>
                <a:cs typeface="Arial Black"/>
              </a:rPr>
              <a:t>Handling</a:t>
            </a:r>
            <a:endParaRPr spc="22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6175" y="4361445"/>
            <a:ext cx="7673228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algn="ctr">
              <a:spcBef>
                <a:spcPts val="84"/>
              </a:spcBef>
            </a:pPr>
            <a:r>
              <a:rPr sz="2824" b="1" spc="-9" dirty="0">
                <a:solidFill>
                  <a:srgbClr val="FF0000"/>
                </a:solidFill>
                <a:latin typeface="Calibri"/>
                <a:cs typeface="Calibri"/>
              </a:rPr>
              <a:t>By:</a:t>
            </a:r>
            <a:r>
              <a:rPr sz="2824" b="1" spc="-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24" b="1" spc="-26" dirty="0">
                <a:solidFill>
                  <a:srgbClr val="FF0000"/>
                </a:solidFill>
                <a:latin typeface="Calibri"/>
                <a:cs typeface="Calibri"/>
              </a:rPr>
              <a:t>Dr </a:t>
            </a:r>
            <a:r>
              <a:rPr sz="2824" b="1" spc="-1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2824" b="1" spc="-18" dirty="0">
                <a:solidFill>
                  <a:srgbClr val="FF0000"/>
                </a:solidFill>
                <a:latin typeface="Calibri"/>
                <a:cs typeface="Calibri"/>
              </a:rPr>
              <a:t>ditya Saxena</a:t>
            </a:r>
            <a:endParaRPr sz="2824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289" y="1151303"/>
            <a:ext cx="3428999" cy="9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2053</Words>
  <Application>Microsoft Office PowerPoint</Application>
  <PresentationFormat>Widescreen</PresentationFormat>
  <Paragraphs>273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Arial MT</vt:lpstr>
      <vt:lpstr>Calibri</vt:lpstr>
      <vt:lpstr>Calibri Light</vt:lpstr>
      <vt:lpstr>Courier New</vt:lpstr>
      <vt:lpstr>droid sans mono</vt:lpstr>
      <vt:lpstr>euclid_circular_a</vt:lpstr>
      <vt:lpstr>Times New Roman</vt:lpstr>
      <vt:lpstr>Wingdings</vt:lpstr>
      <vt:lpstr>Office Theme</vt:lpstr>
      <vt:lpstr>Problem Solving using Python Packages &amp; Modules</vt:lpstr>
      <vt:lpstr>Packages and Modules </vt:lpstr>
      <vt:lpstr>Modules</vt:lpstr>
      <vt:lpstr>Module Example:</vt:lpstr>
      <vt:lpstr>Module Example:</vt:lpstr>
      <vt:lpstr>Module Example:</vt:lpstr>
      <vt:lpstr>Packages (folder/directory)</vt:lpstr>
      <vt:lpstr>PowerPoint Presentation</vt:lpstr>
      <vt:lpstr>Problem Solving using Python File Handling</vt:lpstr>
      <vt:lpstr>File Handling</vt:lpstr>
      <vt:lpstr>Steps in File Handling</vt:lpstr>
      <vt:lpstr>Step 1. open the file</vt:lpstr>
      <vt:lpstr>Step 1. open the file</vt:lpstr>
      <vt:lpstr>Access modes of a file</vt:lpstr>
      <vt:lpstr>To open a file</vt:lpstr>
      <vt:lpstr>Step 2. Writing in Files</vt:lpstr>
      <vt:lpstr>write()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Step 3. Closing the file</vt:lpstr>
      <vt:lpstr>What is regular expression?</vt:lpstr>
      <vt:lpstr>Problem Solving using Python Regular Expressions</vt:lpstr>
      <vt:lpstr>PowerPoint Presentation</vt:lpstr>
      <vt:lpstr>What are various methods of Regular  Expressions?</vt:lpstr>
      <vt:lpstr>re.match(pattern, string):</vt:lpstr>
      <vt:lpstr>re.search(pattern, string)</vt:lpstr>
      <vt:lpstr>re.findall (pattern, string):</vt:lpstr>
      <vt:lpstr>re.compile(pattern, repl, string)</vt:lpstr>
      <vt:lpstr>PowerPoint Presentation</vt:lpstr>
      <vt:lpstr>The following special-character sequences are  recognized in regular expression patterns:</vt:lpstr>
      <vt:lpstr>The following special-character sequences are  recognized in regular expression patterns:</vt:lpstr>
      <vt:lpstr>Difference between * and +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Saxena</dc:creator>
  <cp:lastModifiedBy>Aditya Saxena</cp:lastModifiedBy>
  <cp:revision>3</cp:revision>
  <dcterms:created xsi:type="dcterms:W3CDTF">2024-11-17T12:06:48Z</dcterms:created>
  <dcterms:modified xsi:type="dcterms:W3CDTF">2024-11-18T03:40:47Z</dcterms:modified>
</cp:coreProperties>
</file>