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310" r:id="rId5"/>
    <p:sldId id="309" r:id="rId6"/>
    <p:sldId id="306" r:id="rId7"/>
    <p:sldId id="312" r:id="rId8"/>
    <p:sldId id="314" r:id="rId9"/>
    <p:sldId id="315" r:id="rId10"/>
    <p:sldId id="316" r:id="rId11"/>
    <p:sldId id="303" r:id="rId12"/>
    <p:sldId id="317" r:id="rId13"/>
    <p:sldId id="319" r:id="rId14"/>
    <p:sldId id="305" r:id="rId15"/>
    <p:sldId id="298" r:id="rId16"/>
    <p:sldId id="311" r:id="rId17"/>
    <p:sldId id="30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Jayatu Sarbadhikary" initials="JS" lastIdx="1" clrIdx="0">
    <p:extLst>
      <p:ext uri="{19B8F6BF-5375-455C-9EA6-DF929625EA0E}">
        <p15:presenceInfo xmlns:p15="http://schemas.microsoft.com/office/powerpoint/2012/main" userId="beedacee4ea5665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66"/>
    <a:srgbClr val="0F1604"/>
    <a:srgbClr val="F5FAE8"/>
    <a:srgbClr val="476977"/>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394" autoAdjust="0"/>
  </p:normalViewPr>
  <p:slideViewPr>
    <p:cSldViewPr snapToGrid="0">
      <p:cViewPr varScale="1">
        <p:scale>
          <a:sx n="95" d="100"/>
          <a:sy n="95" d="100"/>
        </p:scale>
        <p:origin x="134"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0" d="100"/>
        <a:sy n="60" d="100"/>
      </p:scale>
      <p:origin x="0" y="0"/>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AA3114B-0CDD-4419-A4DE-E0C29A2AE1A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FC25048-78D1-4821-8E2B-7A77CCA12F8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252186-C111-43A8-A0F7-F77FFDE4DF82}" type="datetimeFigureOut">
              <a:rPr lang="en-US" smtClean="0"/>
              <a:t>8/25/2024</a:t>
            </a:fld>
            <a:endParaRPr lang="en-US" dirty="0"/>
          </a:p>
        </p:txBody>
      </p:sp>
      <p:sp>
        <p:nvSpPr>
          <p:cNvPr id="4" name="Footer Placeholder 3">
            <a:extLst>
              <a:ext uri="{FF2B5EF4-FFF2-40B4-BE49-F238E27FC236}">
                <a16:creationId xmlns:a16="http://schemas.microsoft.com/office/drawing/2014/main" id="{01924695-047D-4CC8-8801-1AA37457E73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0F00293-63F6-438D-A9A8-024975FD55F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56CFAD-C154-4C9C-AD01-665A5055065E}" type="slidenum">
              <a:rPr lang="en-US" smtClean="0"/>
              <a:t>‹#›</a:t>
            </a:fld>
            <a:endParaRPr lang="en-US" dirty="0"/>
          </a:p>
        </p:txBody>
      </p:sp>
    </p:spTree>
    <p:extLst>
      <p:ext uri="{BB962C8B-B14F-4D97-AF65-F5344CB8AC3E}">
        <p14:creationId xmlns:p14="http://schemas.microsoft.com/office/powerpoint/2010/main" val="39978791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2BBB5B-F3DE-41D7-B279-483D20E8E363}" type="datetimeFigureOut">
              <a:rPr lang="en-US" smtClean="0"/>
              <a:t>8/25/2024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B62BC0-7DC4-4569-951D-2BB9475345C6}" type="slidenum">
              <a:rPr lang="en-US" smtClean="0"/>
              <a:t>‹#›</a:t>
            </a:fld>
            <a:endParaRPr lang="en-US" dirty="0"/>
          </a:p>
        </p:txBody>
      </p:sp>
    </p:spTree>
    <p:extLst>
      <p:ext uri="{BB962C8B-B14F-4D97-AF65-F5344CB8AC3E}">
        <p14:creationId xmlns:p14="http://schemas.microsoft.com/office/powerpoint/2010/main" val="3344641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7" name="Picture Placeholder 7">
            <a:extLst>
              <a:ext uri="{FF2B5EF4-FFF2-40B4-BE49-F238E27FC236}">
                <a16:creationId xmlns:a16="http://schemas.microsoft.com/office/drawing/2014/main" id="{02728A58-8DE2-4B1C-B6CA-F2AED56F4504}"/>
              </a:ext>
            </a:extLst>
          </p:cNvPr>
          <p:cNvSpPr>
            <a:spLocks noGrp="1"/>
          </p:cNvSpPr>
          <p:nvPr>
            <p:ph type="pic" sz="quarter" idx="10" hasCustomPrompt="1"/>
          </p:nvPr>
        </p:nvSpPr>
        <p:spPr>
          <a:xfrm>
            <a:off x="0" y="-2"/>
            <a:ext cx="12192000" cy="6858000"/>
          </a:xfrm>
          <a:prstGeom prst="rect">
            <a:avLst/>
          </a:prstGeom>
        </p:spPr>
        <p:txBody>
          <a:bodyPr/>
          <a:lstStyle>
            <a:lvl1pPr marL="0" indent="0" algn="ctr">
              <a:buNone/>
              <a:defRPr>
                <a:solidFill>
                  <a:schemeClr val="bg1"/>
                </a:solidFill>
              </a:defRPr>
            </a:lvl1pPr>
          </a:lstStyle>
          <a:p>
            <a:r>
              <a:rPr lang="en-US" dirty="0"/>
              <a:t>Click to add photo</a:t>
            </a:r>
          </a:p>
        </p:txBody>
      </p:sp>
      <p:sp>
        <p:nvSpPr>
          <p:cNvPr id="2" name="Title 1">
            <a:extLst>
              <a:ext uri="{FF2B5EF4-FFF2-40B4-BE49-F238E27FC236}">
                <a16:creationId xmlns:a16="http://schemas.microsoft.com/office/drawing/2014/main" id="{B69D7CAC-EE78-4BAE-94EA-EBE4BB118115}"/>
              </a:ext>
            </a:extLst>
          </p:cNvPr>
          <p:cNvSpPr>
            <a:spLocks noGrp="1"/>
          </p:cNvSpPr>
          <p:nvPr>
            <p:ph type="title" hasCustomPrompt="1"/>
          </p:nvPr>
        </p:nvSpPr>
        <p:spPr>
          <a:xfrm>
            <a:off x="1199909" y="2335192"/>
            <a:ext cx="9792182" cy="2187616"/>
          </a:xfrm>
          <a:prstGeom prst="rect">
            <a:avLst/>
          </a:prstGeom>
          <a:noFill/>
          <a:ln w="38100">
            <a:solidFill>
              <a:schemeClr val="accent1"/>
            </a:solidFill>
          </a:ln>
        </p:spPr>
        <p:txBody>
          <a:bodyPr lIns="914400" tIns="91440" rIns="914400" anchor="ctr"/>
          <a:lstStyle>
            <a:lvl1pPr algn="ctr">
              <a:defRPr sz="5400" b="1" cap="all" spc="100" baseline="0">
                <a:solidFill>
                  <a:schemeClr val="accent1"/>
                </a:solidFill>
              </a:defRPr>
            </a:lvl1pPr>
          </a:lstStyle>
          <a:p>
            <a:r>
              <a:rPr lang="en-US" dirty="0"/>
              <a:t>Click to add title</a:t>
            </a:r>
          </a:p>
        </p:txBody>
      </p:sp>
    </p:spTree>
    <p:extLst>
      <p:ext uri="{BB962C8B-B14F-4D97-AF65-F5344CB8AC3E}">
        <p14:creationId xmlns:p14="http://schemas.microsoft.com/office/powerpoint/2010/main" val="1148328725"/>
      </p:ext>
    </p:extLst>
  </p:cSld>
  <p:clrMapOvr>
    <a:masterClrMapping/>
  </p:clrMapOvr>
  <p:transition spd="slow">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inancial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E5E8994-67B0-7A02-C300-3232691564F0}"/>
              </a:ext>
              <a:ext uri="{C183D7F6-B498-43B3-948B-1728B52AA6E4}">
                <adec:decorative xmlns:adec="http://schemas.microsoft.com/office/drawing/2017/decorative" val="1"/>
              </a:ext>
            </a:extLst>
          </p:cNvPr>
          <p:cNvSpPr/>
          <p:nvPr userDrawn="1"/>
        </p:nvSpPr>
        <p:spPr>
          <a:xfrm>
            <a:off x="4532671" y="0"/>
            <a:ext cx="7659329" cy="6858000"/>
          </a:xfrm>
          <a:prstGeom prst="rect">
            <a:avLst/>
          </a:prstGeom>
          <a:solidFill>
            <a:schemeClr val="accent2">
              <a:lumMod val="40000"/>
              <a:lumOff val="60000"/>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DD96D4A-16D3-4C35-A383-2DF039D54CF4}"/>
              </a:ext>
            </a:extLst>
          </p:cNvPr>
          <p:cNvSpPr>
            <a:spLocks noGrp="1"/>
          </p:cNvSpPr>
          <p:nvPr>
            <p:ph type="title" hasCustomPrompt="1"/>
          </p:nvPr>
        </p:nvSpPr>
        <p:spPr>
          <a:xfrm>
            <a:off x="933791" y="787869"/>
            <a:ext cx="2743200" cy="2142144"/>
          </a:xfrm>
          <a:prstGeom prst="rect">
            <a:avLst/>
          </a:prstGeom>
          <a:ln w="28575">
            <a:solidFill>
              <a:schemeClr val="accent2"/>
            </a:solidFill>
          </a:ln>
        </p:spPr>
        <p:txBody>
          <a:bodyPr anchor="ctr"/>
          <a:lstStyle>
            <a:lvl1pPr algn="ctr">
              <a:lnSpc>
                <a:spcPct val="100000"/>
              </a:lnSpc>
              <a:defRPr sz="2400" cap="all" spc="100" baseline="0">
                <a:solidFill>
                  <a:schemeClr val="accent2"/>
                </a:solidFill>
              </a:defRPr>
            </a:lvl1pPr>
          </a:lstStyle>
          <a:p>
            <a:r>
              <a:rPr lang="en-US" dirty="0"/>
              <a:t>Click to add title</a:t>
            </a:r>
          </a:p>
        </p:txBody>
      </p:sp>
      <p:sp>
        <p:nvSpPr>
          <p:cNvPr id="12" name="Text Placeholder 11">
            <a:extLst>
              <a:ext uri="{FF2B5EF4-FFF2-40B4-BE49-F238E27FC236}">
                <a16:creationId xmlns:a16="http://schemas.microsoft.com/office/drawing/2014/main" id="{2EA6B5C4-24E3-C021-071B-DFF6C6CC497B}"/>
              </a:ext>
            </a:extLst>
          </p:cNvPr>
          <p:cNvSpPr>
            <a:spLocks noGrp="1"/>
          </p:cNvSpPr>
          <p:nvPr>
            <p:ph type="body" sz="quarter" idx="16" hasCustomPrompt="1"/>
          </p:nvPr>
        </p:nvSpPr>
        <p:spPr>
          <a:xfrm>
            <a:off x="933449" y="3429000"/>
            <a:ext cx="2920796" cy="2927350"/>
          </a:xfrm>
          <a:prstGeom prst="rect">
            <a:avLst/>
          </a:prstGeom>
        </p:spPr>
        <p:txBody>
          <a:bodyPr/>
          <a:lstStyle>
            <a:lvl1pPr marL="0" indent="0">
              <a:lnSpc>
                <a:spcPct val="125000"/>
              </a:lnSpc>
              <a:spcBef>
                <a:spcPts val="0"/>
              </a:spcBef>
              <a:spcAft>
                <a:spcPts val="600"/>
              </a:spcAft>
              <a:buNone/>
              <a:defRPr sz="1800" spc="100" baseline="0"/>
            </a:lvl1pPr>
            <a:lvl2pPr marL="457200" indent="0">
              <a:lnSpc>
                <a:spcPct val="125000"/>
              </a:lnSpc>
              <a:spcBef>
                <a:spcPts val="0"/>
              </a:spcBef>
              <a:spcAft>
                <a:spcPts val="600"/>
              </a:spcAft>
              <a:buNone/>
              <a:defRPr sz="1600" spc="100" baseline="0"/>
            </a:lvl2pPr>
            <a:lvl3pPr marL="914400" indent="0">
              <a:lnSpc>
                <a:spcPct val="125000"/>
              </a:lnSpc>
              <a:spcBef>
                <a:spcPts val="0"/>
              </a:spcBef>
              <a:spcAft>
                <a:spcPts val="600"/>
              </a:spcAft>
              <a:buNone/>
              <a:defRPr sz="1400" spc="100" baseline="0"/>
            </a:lvl3pPr>
            <a:lvl4pPr marL="1371600" indent="0">
              <a:lnSpc>
                <a:spcPct val="125000"/>
              </a:lnSpc>
              <a:spcBef>
                <a:spcPts val="0"/>
              </a:spcBef>
              <a:spcAft>
                <a:spcPts val="600"/>
              </a:spcAft>
              <a:buNone/>
              <a:defRPr sz="1200" spc="100" baseline="0"/>
            </a:lvl4pPr>
            <a:lvl5pPr marL="1828800" indent="0">
              <a:lnSpc>
                <a:spcPct val="125000"/>
              </a:lnSpc>
              <a:spcBef>
                <a:spcPts val="0"/>
              </a:spcBef>
              <a:spcAft>
                <a:spcPts val="600"/>
              </a:spcAft>
              <a:buNone/>
              <a:defRPr sz="1200" spc="10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FF255611-8280-41F3-A5FA-821E144AEAE7}"/>
              </a:ext>
            </a:extLst>
          </p:cNvPr>
          <p:cNvSpPr>
            <a:spLocks noGrp="1"/>
          </p:cNvSpPr>
          <p:nvPr>
            <p:ph sz="quarter" idx="15" hasCustomPrompt="1"/>
          </p:nvPr>
        </p:nvSpPr>
        <p:spPr>
          <a:xfrm>
            <a:off x="5220928" y="787869"/>
            <a:ext cx="6292646" cy="5432263"/>
          </a:xfrm>
          <a:prstGeom prst="rect">
            <a:avLst/>
          </a:prstGeom>
        </p:spPr>
        <p:txBody>
          <a:bodyPr/>
          <a:lstStyle>
            <a:lvl1pPr marL="0" indent="0" algn="ctr">
              <a:buNone/>
              <a:defRPr sz="1800" cap="all" baseline="0">
                <a:solidFill>
                  <a:schemeClr val="tx1"/>
                </a:solidFill>
              </a:defRPr>
            </a:lvl1pPr>
            <a:lvl2pPr marL="457200" indent="0">
              <a:buNone/>
              <a:defRPr sz="1600" cap="all" baseline="0">
                <a:solidFill>
                  <a:schemeClr val="accent5">
                    <a:lumMod val="50000"/>
                  </a:schemeClr>
                </a:solidFill>
              </a:defRPr>
            </a:lvl2pPr>
            <a:lvl3pPr marL="914400" indent="0">
              <a:buNone/>
              <a:defRPr sz="1400" cap="all" baseline="0">
                <a:solidFill>
                  <a:schemeClr val="accent5">
                    <a:lumMod val="50000"/>
                  </a:schemeClr>
                </a:solidFill>
              </a:defRPr>
            </a:lvl3pPr>
            <a:lvl4pPr marL="1371600" indent="0">
              <a:buNone/>
              <a:defRPr sz="1200" cap="all" baseline="0">
                <a:solidFill>
                  <a:schemeClr val="accent5">
                    <a:lumMod val="50000"/>
                  </a:schemeClr>
                </a:solidFill>
              </a:defRPr>
            </a:lvl4pPr>
            <a:lvl5pPr marL="1828800" indent="0">
              <a:buNone/>
              <a:defRPr sz="1200" cap="all" baseline="0">
                <a:solidFill>
                  <a:schemeClr val="accent5">
                    <a:lumMod val="50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33453DB9-3C4B-4136-96D2-08A7D5AD418F}"/>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81464841-801A-499A-BFD2-9731D2D89C25}"/>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F9C78F9D-CD73-4D53-A871-D6C0B643A68D}"/>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378806490"/>
      </p:ext>
    </p:extLst>
  </p:cSld>
  <p:clrMapOvr>
    <a:masterClrMapping/>
  </p:clrMapOvr>
  <p:transition spd="slow">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ur Competi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1225E-57F6-4605-A684-F9B30F1F664E}"/>
              </a:ext>
            </a:extLst>
          </p:cNvPr>
          <p:cNvSpPr>
            <a:spLocks noGrp="1"/>
          </p:cNvSpPr>
          <p:nvPr>
            <p:ph type="title" hasCustomPrompt="1"/>
          </p:nvPr>
        </p:nvSpPr>
        <p:spPr>
          <a:xfrm>
            <a:off x="-10559" y="1"/>
            <a:ext cx="4952999" cy="2182482"/>
          </a:xfrm>
          <a:prstGeom prst="rect">
            <a:avLst/>
          </a:prstGeom>
          <a:solidFill>
            <a:schemeClr val="accent2">
              <a:alpha val="92000"/>
            </a:schemeClr>
          </a:solidFill>
        </p:spPr>
        <p:txBody>
          <a:bodyPr lIns="731520" rIns="731520" anchor="ctr"/>
          <a:lstStyle>
            <a:lvl1pPr algn="ctr">
              <a:defRPr sz="2400" cap="all" spc="100" baseline="0">
                <a:solidFill>
                  <a:schemeClr val="bg1"/>
                </a:solidFill>
              </a:defRPr>
            </a:lvl1pPr>
          </a:lstStyle>
          <a:p>
            <a:r>
              <a:rPr lang="en-US" dirty="0"/>
              <a:t>Click to add title</a:t>
            </a:r>
          </a:p>
        </p:txBody>
      </p:sp>
      <p:sp>
        <p:nvSpPr>
          <p:cNvPr id="7" name="Picture Placeholder 8">
            <a:extLst>
              <a:ext uri="{FF2B5EF4-FFF2-40B4-BE49-F238E27FC236}">
                <a16:creationId xmlns:a16="http://schemas.microsoft.com/office/drawing/2014/main" id="{C93927AF-DF09-4CE5-8767-B2ECF0215BF5}"/>
              </a:ext>
            </a:extLst>
          </p:cNvPr>
          <p:cNvSpPr>
            <a:spLocks noGrp="1"/>
          </p:cNvSpPr>
          <p:nvPr>
            <p:ph type="pic" sz="quarter" idx="10" hasCustomPrompt="1"/>
          </p:nvPr>
        </p:nvSpPr>
        <p:spPr>
          <a:xfrm>
            <a:off x="4942932" y="0"/>
            <a:ext cx="7249067" cy="2182483"/>
          </a:xfrm>
          <a:prstGeom prst="rect">
            <a:avLst/>
          </a:prstGeom>
        </p:spPr>
        <p:txBody>
          <a:bodyPr/>
          <a:lstStyle>
            <a:lvl1pPr marL="0" indent="0" algn="ctr">
              <a:buNone/>
              <a:defRPr/>
            </a:lvl1pPr>
          </a:lstStyle>
          <a:p>
            <a:r>
              <a:rPr lang="en-US" dirty="0"/>
              <a:t>Click to add photo</a:t>
            </a:r>
          </a:p>
        </p:txBody>
      </p:sp>
      <p:sp>
        <p:nvSpPr>
          <p:cNvPr id="11" name="Text Placeholder 10">
            <a:extLst>
              <a:ext uri="{FF2B5EF4-FFF2-40B4-BE49-F238E27FC236}">
                <a16:creationId xmlns:a16="http://schemas.microsoft.com/office/drawing/2014/main" id="{FE8D114B-8AAB-41D6-AFCF-750066A65291}"/>
              </a:ext>
            </a:extLst>
          </p:cNvPr>
          <p:cNvSpPr>
            <a:spLocks noGrp="1"/>
          </p:cNvSpPr>
          <p:nvPr>
            <p:ph type="body" sz="quarter" idx="12" hasCustomPrompt="1"/>
          </p:nvPr>
        </p:nvSpPr>
        <p:spPr>
          <a:xfrm>
            <a:off x="819728" y="2924355"/>
            <a:ext cx="3769525" cy="3300645"/>
          </a:xfrm>
          <a:prstGeom prst="rect">
            <a:avLst/>
          </a:prstGeom>
        </p:spPr>
        <p:txBody>
          <a:bodyPr anchor="t"/>
          <a:lstStyle>
            <a:lvl1pPr marL="0" indent="0" algn="l">
              <a:lnSpc>
                <a:spcPct val="125000"/>
              </a:lnSpc>
              <a:spcBef>
                <a:spcPts val="0"/>
              </a:spcBef>
              <a:spcAft>
                <a:spcPts val="600"/>
              </a:spcAft>
              <a:buNone/>
              <a:defRPr sz="1800" cap="none" spc="100" baseline="0">
                <a:solidFill>
                  <a:schemeClr val="tx1"/>
                </a:solidFill>
                <a:latin typeface="+mn-lt"/>
              </a:defRPr>
            </a:lvl1pPr>
          </a:lstStyle>
          <a:p>
            <a:pPr lvl="0"/>
            <a:r>
              <a:rPr lang="en-US" dirty="0"/>
              <a:t>Click to add text</a:t>
            </a:r>
          </a:p>
        </p:txBody>
      </p:sp>
      <p:sp>
        <p:nvSpPr>
          <p:cNvPr id="6" name="Content Placeholder 5">
            <a:extLst>
              <a:ext uri="{FF2B5EF4-FFF2-40B4-BE49-F238E27FC236}">
                <a16:creationId xmlns:a16="http://schemas.microsoft.com/office/drawing/2014/main" id="{46E5C19A-AE6A-FEDE-6B3C-9B1701F4C501}"/>
              </a:ext>
            </a:extLst>
          </p:cNvPr>
          <p:cNvSpPr>
            <a:spLocks noGrp="1"/>
          </p:cNvSpPr>
          <p:nvPr>
            <p:ph sz="quarter" idx="13" hasCustomPrompt="1"/>
          </p:nvPr>
        </p:nvSpPr>
        <p:spPr>
          <a:xfrm>
            <a:off x="4933262" y="2932801"/>
            <a:ext cx="6411912" cy="3300851"/>
          </a:xfrm>
          <a:prstGeom prst="rect">
            <a:avLst/>
          </a:prstGeom>
        </p:spPr>
        <p:txBody>
          <a:bodyPr/>
          <a:lstStyle>
            <a:lvl1pPr marL="283464" indent="-283464">
              <a:lnSpc>
                <a:spcPct val="125000"/>
              </a:lnSpc>
              <a:spcBef>
                <a:spcPts val="0"/>
              </a:spcBef>
              <a:spcAft>
                <a:spcPts val="0"/>
              </a:spcAft>
              <a:defRPr sz="1800" spc="100" baseline="0"/>
            </a:lvl1pPr>
            <a:lvl2pPr marL="914400" indent="-283464">
              <a:lnSpc>
                <a:spcPct val="125000"/>
              </a:lnSpc>
              <a:spcBef>
                <a:spcPts val="0"/>
              </a:spcBef>
              <a:spcAft>
                <a:spcPts val="0"/>
              </a:spcAft>
              <a:defRPr sz="1800" spc="100" baseline="0"/>
            </a:lvl2pPr>
            <a:lvl3pPr marL="1371600" indent="-283464">
              <a:lnSpc>
                <a:spcPct val="125000"/>
              </a:lnSpc>
              <a:spcBef>
                <a:spcPts val="0"/>
              </a:spcBef>
              <a:spcAft>
                <a:spcPts val="0"/>
              </a:spcAft>
              <a:defRPr sz="1800" spc="100" baseline="0"/>
            </a:lvl3pPr>
            <a:lvl4pPr marL="1828800" indent="-283464">
              <a:lnSpc>
                <a:spcPct val="125000"/>
              </a:lnSpc>
              <a:spcBef>
                <a:spcPts val="0"/>
              </a:spcBef>
              <a:spcAft>
                <a:spcPts val="0"/>
              </a:spcAft>
              <a:defRPr sz="1800" spc="100" baseline="0"/>
            </a:lvl4pPr>
            <a:lvl5pPr marL="2286000" indent="-283464">
              <a:lnSpc>
                <a:spcPct val="125000"/>
              </a:lnSpc>
              <a:spcBef>
                <a:spcPts val="0"/>
              </a:spcBef>
              <a:spcAft>
                <a:spcPts val="0"/>
              </a:spcAft>
              <a:defRPr sz="1800" spc="10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3">
            <a:extLst>
              <a:ext uri="{FF2B5EF4-FFF2-40B4-BE49-F238E27FC236}">
                <a16:creationId xmlns:a16="http://schemas.microsoft.com/office/drawing/2014/main" id="{8751D887-2419-4911-A7CC-9B5A598D71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9" name="Footer Placeholder 4">
            <a:extLst>
              <a:ext uri="{FF2B5EF4-FFF2-40B4-BE49-F238E27FC236}">
                <a16:creationId xmlns:a16="http://schemas.microsoft.com/office/drawing/2014/main" id="{B8B214E0-C574-4CE5-8FF0-E0F965A4A0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10" name="Slide Number Placeholder 5">
            <a:extLst>
              <a:ext uri="{FF2B5EF4-FFF2-40B4-BE49-F238E27FC236}">
                <a16:creationId xmlns:a16="http://schemas.microsoft.com/office/drawing/2014/main" id="{6C033920-FB08-49F3-8A75-14E68EF78D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651951017"/>
      </p:ext>
    </p:extLst>
  </p:cSld>
  <p:clrMapOvr>
    <a:masterClrMapping/>
  </p:clrMapOvr>
  <p:transition spd="slow">
    <p:wipe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96722F2-1968-8B82-9382-187D808D9CAE}"/>
              </a:ext>
              <a:ext uri="{C183D7F6-B498-43B3-948B-1728B52AA6E4}">
                <adec:decorative xmlns:adec="http://schemas.microsoft.com/office/drawing/2017/decorative" val="1"/>
              </a:ext>
            </a:extLst>
          </p:cNvPr>
          <p:cNvSpPr/>
          <p:nvPr userDrawn="1"/>
        </p:nvSpPr>
        <p:spPr>
          <a:xfrm>
            <a:off x="0" y="0"/>
            <a:ext cx="12192000" cy="2170545"/>
          </a:xfrm>
          <a:prstGeom prst="rect">
            <a:avLst/>
          </a:prstGeom>
          <a:solidFill>
            <a:schemeClr val="accent2">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9">
            <a:extLst>
              <a:ext uri="{FF2B5EF4-FFF2-40B4-BE49-F238E27FC236}">
                <a16:creationId xmlns:a16="http://schemas.microsoft.com/office/drawing/2014/main" id="{8F6663C8-5425-48D7-9E9D-F2B794222FA5}"/>
              </a:ext>
            </a:extLst>
          </p:cNvPr>
          <p:cNvSpPr>
            <a:spLocks noGrp="1"/>
          </p:cNvSpPr>
          <p:nvPr>
            <p:ph type="title" hasCustomPrompt="1"/>
          </p:nvPr>
        </p:nvSpPr>
        <p:spPr>
          <a:xfrm>
            <a:off x="838200" y="241541"/>
            <a:ext cx="10515600" cy="1215894"/>
          </a:xfrm>
          <a:prstGeom prst="rect">
            <a:avLst/>
          </a:prstGeom>
        </p:spPr>
        <p:txBody>
          <a:bodyPr anchor="b"/>
          <a:lstStyle>
            <a:lvl1pPr algn="ctr">
              <a:defRPr sz="2400" cap="all" spc="100" baseline="0">
                <a:solidFill>
                  <a:schemeClr val="tx2"/>
                </a:solidFill>
              </a:defRPr>
            </a:lvl1pPr>
          </a:lstStyle>
          <a:p>
            <a:r>
              <a:rPr lang="en-US" dirty="0"/>
              <a:t>CLICK TO add title</a:t>
            </a:r>
          </a:p>
        </p:txBody>
      </p:sp>
      <p:sp>
        <p:nvSpPr>
          <p:cNvPr id="30" name="Content Placeholder 29">
            <a:extLst>
              <a:ext uri="{FF2B5EF4-FFF2-40B4-BE49-F238E27FC236}">
                <a16:creationId xmlns:a16="http://schemas.microsoft.com/office/drawing/2014/main" id="{E7176063-74EF-4FC1-A687-2F5900412F55}"/>
              </a:ext>
            </a:extLst>
          </p:cNvPr>
          <p:cNvSpPr>
            <a:spLocks noGrp="1"/>
          </p:cNvSpPr>
          <p:nvPr>
            <p:ph sz="quarter" idx="35" hasCustomPrompt="1"/>
          </p:nvPr>
        </p:nvSpPr>
        <p:spPr>
          <a:xfrm>
            <a:off x="859468" y="2674190"/>
            <a:ext cx="10494331" cy="3605840"/>
          </a:xfrm>
          <a:prstGeom prst="rect">
            <a:avLst/>
          </a:prstGeom>
        </p:spPr>
        <p:txBody>
          <a:bodyPr/>
          <a:lstStyle>
            <a:lvl1pPr marL="0" indent="0">
              <a:buNone/>
              <a:defRPr sz="14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a:extLst>
              <a:ext uri="{FF2B5EF4-FFF2-40B4-BE49-F238E27FC236}">
                <a16:creationId xmlns:a16="http://schemas.microsoft.com/office/drawing/2014/main" id="{39058ECB-2935-45B1-80F1-ED38302C2759}"/>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B8FC42CC-A62B-40E8-907A-F15D7C216F8A}"/>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333E0735-85DE-48C3-8FE9-0754F9ABD6C1}"/>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78116018"/>
      </p:ext>
    </p:extLst>
  </p:cSld>
  <p:clrMapOvr>
    <a:masterClrMapping/>
  </p:clrMapOvr>
  <p:transition spd="slow">
    <p:wipe di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06EC1-D867-4113-B1E4-72ADCC4B1586}"/>
              </a:ext>
            </a:extLst>
          </p:cNvPr>
          <p:cNvSpPr>
            <a:spLocks noGrp="1"/>
          </p:cNvSpPr>
          <p:nvPr>
            <p:ph type="title" hasCustomPrompt="1"/>
          </p:nvPr>
        </p:nvSpPr>
        <p:spPr>
          <a:xfrm>
            <a:off x="1130061" y="1541398"/>
            <a:ext cx="4442603" cy="2124827"/>
          </a:xfrm>
          <a:prstGeom prst="rect">
            <a:avLst/>
          </a:prstGeom>
          <a:noFill/>
          <a:ln w="28575">
            <a:solidFill>
              <a:schemeClr val="tx1"/>
            </a:solidFill>
          </a:ln>
        </p:spPr>
        <p:txBody>
          <a:bodyPr anchor="ctr"/>
          <a:lstStyle>
            <a:lvl1pPr algn="ctr">
              <a:defRPr sz="2400" cap="all" spc="100" baseline="0">
                <a:solidFill>
                  <a:schemeClr val="tx1"/>
                </a:solidFill>
              </a:defRPr>
            </a:lvl1pPr>
          </a:lstStyle>
          <a:p>
            <a:r>
              <a:rPr lang="en-US" dirty="0"/>
              <a:t>Add title</a:t>
            </a:r>
          </a:p>
        </p:txBody>
      </p:sp>
      <p:sp>
        <p:nvSpPr>
          <p:cNvPr id="38" name="Text Placeholder 10">
            <a:extLst>
              <a:ext uri="{FF2B5EF4-FFF2-40B4-BE49-F238E27FC236}">
                <a16:creationId xmlns:a16="http://schemas.microsoft.com/office/drawing/2014/main" id="{34C23C4D-3C16-4A17-BF8A-A9C4E2F013E3}"/>
              </a:ext>
            </a:extLst>
          </p:cNvPr>
          <p:cNvSpPr>
            <a:spLocks noGrp="1"/>
          </p:cNvSpPr>
          <p:nvPr>
            <p:ph type="body" sz="quarter" idx="19" hasCustomPrompt="1"/>
          </p:nvPr>
        </p:nvSpPr>
        <p:spPr>
          <a:xfrm>
            <a:off x="1130061" y="3984426"/>
            <a:ext cx="4442603" cy="2424999"/>
          </a:xfrm>
          <a:prstGeom prst="rect">
            <a:avLst/>
          </a:prstGeom>
        </p:spPr>
        <p:txBody>
          <a:bodyPr anchor="t"/>
          <a:lstStyle>
            <a:lvl1pPr marL="0" indent="0" algn="ctr">
              <a:lnSpc>
                <a:spcPct val="125000"/>
              </a:lnSpc>
              <a:spcBef>
                <a:spcPts val="0"/>
              </a:spcBef>
              <a:spcAft>
                <a:spcPts val="600"/>
              </a:spcAft>
              <a:buNone/>
              <a:defRPr sz="1800" cap="none" spc="100" baseline="0">
                <a:solidFill>
                  <a:schemeClr val="tx1"/>
                </a:solidFill>
                <a:latin typeface="+mn-lt"/>
              </a:defRPr>
            </a:lvl1pPr>
          </a:lstStyle>
          <a:p>
            <a:pPr lvl="0"/>
            <a:r>
              <a:rPr lang="en-US" dirty="0"/>
              <a:t>Click to add text</a:t>
            </a:r>
          </a:p>
        </p:txBody>
      </p:sp>
      <p:sp>
        <p:nvSpPr>
          <p:cNvPr id="11" name="Picture Placeholder 8">
            <a:extLst>
              <a:ext uri="{FF2B5EF4-FFF2-40B4-BE49-F238E27FC236}">
                <a16:creationId xmlns:a16="http://schemas.microsoft.com/office/drawing/2014/main" id="{50298920-F98C-4AFF-A39F-BB5644F96EBA}"/>
              </a:ext>
            </a:extLst>
          </p:cNvPr>
          <p:cNvSpPr>
            <a:spLocks noGrp="1"/>
          </p:cNvSpPr>
          <p:nvPr>
            <p:ph type="pic" sz="quarter" idx="10" hasCustomPrompt="1"/>
          </p:nvPr>
        </p:nvSpPr>
        <p:spPr>
          <a:xfrm>
            <a:off x="6771736" y="0"/>
            <a:ext cx="5420263" cy="6858000"/>
          </a:xfrm>
          <a:prstGeom prst="rect">
            <a:avLst/>
          </a:prstGeom>
        </p:spPr>
        <p:txBody>
          <a:bodyPr/>
          <a:lstStyle>
            <a:lvl1pPr marL="0" indent="0" algn="ctr">
              <a:buNone/>
              <a:defRPr/>
            </a:lvl1pPr>
          </a:lstStyle>
          <a:p>
            <a:r>
              <a:rPr lang="en-US" dirty="0"/>
              <a:t>Click to add photo</a:t>
            </a:r>
          </a:p>
        </p:txBody>
      </p:sp>
    </p:spTree>
    <p:extLst>
      <p:ext uri="{BB962C8B-B14F-4D97-AF65-F5344CB8AC3E}">
        <p14:creationId xmlns:p14="http://schemas.microsoft.com/office/powerpoint/2010/main" val="4257799316"/>
      </p:ext>
    </p:extLst>
  </p:cSld>
  <p:clrMapOvr>
    <a:masterClrMapping/>
  </p:clrMapOvr>
  <p:transition spd="slow">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50298920-F98C-4AFF-A39F-BB5644F96EBA}"/>
              </a:ext>
            </a:extLst>
          </p:cNvPr>
          <p:cNvSpPr>
            <a:spLocks noGrp="1"/>
          </p:cNvSpPr>
          <p:nvPr>
            <p:ph type="pic" sz="quarter" idx="10" hasCustomPrompt="1"/>
          </p:nvPr>
        </p:nvSpPr>
        <p:spPr>
          <a:xfrm>
            <a:off x="0" y="0"/>
            <a:ext cx="6772276" cy="6858000"/>
          </a:xfrm>
          <a:prstGeom prst="rect">
            <a:avLst/>
          </a:prstGeom>
          <a:solidFill>
            <a:schemeClr val="accent4">
              <a:lumMod val="60000"/>
              <a:lumOff val="40000"/>
            </a:schemeClr>
          </a:solidFill>
        </p:spPr>
        <p:txBody>
          <a:bodyPr/>
          <a:lstStyle>
            <a:lvl1pPr marL="0" indent="0" algn="ctr">
              <a:buNone/>
              <a:defRPr>
                <a:solidFill>
                  <a:schemeClr val="tx1"/>
                </a:solidFill>
              </a:defRPr>
            </a:lvl1pPr>
          </a:lstStyle>
          <a:p>
            <a:r>
              <a:rPr lang="en-US" dirty="0"/>
              <a:t>Click to add photo</a:t>
            </a:r>
          </a:p>
        </p:txBody>
      </p:sp>
      <p:sp>
        <p:nvSpPr>
          <p:cNvPr id="2" name="Title 1">
            <a:extLst>
              <a:ext uri="{FF2B5EF4-FFF2-40B4-BE49-F238E27FC236}">
                <a16:creationId xmlns:a16="http://schemas.microsoft.com/office/drawing/2014/main" id="{7D906EC1-D867-4113-B1E4-72ADCC4B1586}"/>
              </a:ext>
            </a:extLst>
          </p:cNvPr>
          <p:cNvSpPr>
            <a:spLocks noGrp="1"/>
          </p:cNvSpPr>
          <p:nvPr>
            <p:ph type="title" hasCustomPrompt="1"/>
          </p:nvPr>
        </p:nvSpPr>
        <p:spPr>
          <a:xfrm>
            <a:off x="1224747" y="2365057"/>
            <a:ext cx="4377400" cy="2160644"/>
          </a:xfrm>
          <a:prstGeom prst="rect">
            <a:avLst/>
          </a:prstGeom>
          <a:gradFill>
            <a:gsLst>
              <a:gs pos="50000">
                <a:schemeClr val="accent1">
                  <a:lumMod val="5000"/>
                  <a:lumOff val="95000"/>
                  <a:alpha val="0"/>
                </a:schemeClr>
              </a:gs>
              <a:gs pos="50000">
                <a:schemeClr val="accent5">
                  <a:alpha val="10000"/>
                </a:schemeClr>
              </a:gs>
            </a:gsLst>
            <a:lin ang="0" scaled="0"/>
          </a:gradFill>
          <a:ln w="28575">
            <a:solidFill>
              <a:schemeClr val="bg1"/>
            </a:solidFill>
          </a:ln>
        </p:spPr>
        <p:txBody>
          <a:bodyPr anchor="ctr"/>
          <a:lstStyle>
            <a:lvl1pPr algn="ctr">
              <a:defRPr sz="2400" cap="all" spc="100" baseline="0">
                <a:solidFill>
                  <a:schemeClr val="bg1"/>
                </a:solidFill>
              </a:defRPr>
            </a:lvl1pPr>
          </a:lstStyle>
          <a:p>
            <a:r>
              <a:rPr lang="en-US" dirty="0"/>
              <a:t>Add title</a:t>
            </a:r>
          </a:p>
        </p:txBody>
      </p:sp>
      <p:sp>
        <p:nvSpPr>
          <p:cNvPr id="12" name="Text Placeholder 11">
            <a:extLst>
              <a:ext uri="{FF2B5EF4-FFF2-40B4-BE49-F238E27FC236}">
                <a16:creationId xmlns:a16="http://schemas.microsoft.com/office/drawing/2014/main" id="{FB3EFFF7-FFC6-16DF-B4AB-DD5A1A1DA92A}"/>
              </a:ext>
            </a:extLst>
          </p:cNvPr>
          <p:cNvSpPr>
            <a:spLocks noGrp="1"/>
          </p:cNvSpPr>
          <p:nvPr>
            <p:ph type="body" sz="quarter" idx="12" hasCustomPrompt="1"/>
          </p:nvPr>
        </p:nvSpPr>
        <p:spPr>
          <a:xfrm>
            <a:off x="3427896" y="0"/>
            <a:ext cx="3344379" cy="6858000"/>
          </a:xfrm>
          <a:custGeom>
            <a:avLst/>
            <a:gdLst>
              <a:gd name="connsiteX0" fmla="*/ 0 w 3344379"/>
              <a:gd name="connsiteY0" fmla="*/ 0 h 6858000"/>
              <a:gd name="connsiteX1" fmla="*/ 3344379 w 3344379"/>
              <a:gd name="connsiteY1" fmla="*/ 0 h 6858000"/>
              <a:gd name="connsiteX2" fmla="*/ 3344379 w 3344379"/>
              <a:gd name="connsiteY2" fmla="*/ 6858000 h 6858000"/>
              <a:gd name="connsiteX3" fmla="*/ 0 w 334437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344379" h="6858000">
                <a:moveTo>
                  <a:pt x="0" y="0"/>
                </a:moveTo>
                <a:lnTo>
                  <a:pt x="3344379" y="0"/>
                </a:lnTo>
                <a:lnTo>
                  <a:pt x="3344379" y="6858000"/>
                </a:lnTo>
                <a:lnTo>
                  <a:pt x="0" y="6858000"/>
                </a:lnTo>
                <a:close/>
              </a:path>
            </a:pathLst>
          </a:custGeom>
          <a:solidFill>
            <a:schemeClr val="accent5">
              <a:alpha val="10000"/>
            </a:schemeClr>
          </a:solidFill>
        </p:spPr>
        <p:txBody>
          <a:bodyPr wrap="square">
            <a:noAutofit/>
          </a:bodyPr>
          <a:lstStyle>
            <a:lvl1pPr marL="0" indent="0">
              <a:buNone/>
              <a:defRPr>
                <a:noFill/>
              </a:defRPr>
            </a:lvl1pPr>
          </a:lstStyle>
          <a:p>
            <a:pPr lvl="0"/>
            <a:r>
              <a:rPr lang="en-US" dirty="0"/>
              <a:t>Blank</a:t>
            </a:r>
          </a:p>
        </p:txBody>
      </p:sp>
      <p:sp>
        <p:nvSpPr>
          <p:cNvPr id="6" name="Text Placeholder 5">
            <a:extLst>
              <a:ext uri="{FF2B5EF4-FFF2-40B4-BE49-F238E27FC236}">
                <a16:creationId xmlns:a16="http://schemas.microsoft.com/office/drawing/2014/main" id="{DE6E802E-B214-0AE3-69C8-CBCA885C703A}"/>
              </a:ext>
            </a:extLst>
          </p:cNvPr>
          <p:cNvSpPr>
            <a:spLocks noGrp="1"/>
          </p:cNvSpPr>
          <p:nvPr>
            <p:ph type="body" sz="quarter" idx="11" hasCustomPrompt="1"/>
          </p:nvPr>
        </p:nvSpPr>
        <p:spPr>
          <a:xfrm>
            <a:off x="7835900" y="2071688"/>
            <a:ext cx="3773488" cy="2732087"/>
          </a:xfrm>
          <a:prstGeom prst="rect">
            <a:avLst/>
          </a:prstGeom>
        </p:spPr>
        <p:txBody>
          <a:bodyPr anchor="ctr"/>
          <a:lstStyle>
            <a:lvl1pPr marL="0" indent="0">
              <a:lnSpc>
                <a:spcPct val="125000"/>
              </a:lnSpc>
              <a:spcBef>
                <a:spcPts val="0"/>
              </a:spcBef>
              <a:spcAft>
                <a:spcPts val="600"/>
              </a:spcAft>
              <a:buNone/>
              <a:defRPr sz="1800" spc="100" baseline="0"/>
            </a:lvl1pPr>
            <a:lvl2pPr marL="457200" indent="0">
              <a:lnSpc>
                <a:spcPct val="125000"/>
              </a:lnSpc>
              <a:spcBef>
                <a:spcPts val="0"/>
              </a:spcBef>
              <a:spcAft>
                <a:spcPts val="600"/>
              </a:spcAft>
              <a:buNone/>
              <a:defRPr sz="1800" spc="100" baseline="0"/>
            </a:lvl2pPr>
            <a:lvl3pPr marL="914400" indent="0">
              <a:lnSpc>
                <a:spcPct val="125000"/>
              </a:lnSpc>
              <a:spcBef>
                <a:spcPts val="0"/>
              </a:spcBef>
              <a:spcAft>
                <a:spcPts val="600"/>
              </a:spcAft>
              <a:buNone/>
              <a:defRPr sz="1800" spc="100" baseline="0"/>
            </a:lvl3pPr>
            <a:lvl4pPr marL="1371600" indent="0">
              <a:lnSpc>
                <a:spcPct val="125000"/>
              </a:lnSpc>
              <a:spcBef>
                <a:spcPts val="0"/>
              </a:spcBef>
              <a:spcAft>
                <a:spcPts val="600"/>
              </a:spcAft>
              <a:buNone/>
              <a:defRPr sz="1800" spc="100" baseline="0"/>
            </a:lvl4pPr>
            <a:lvl5pPr marL="1828800" indent="0">
              <a:lnSpc>
                <a:spcPct val="125000"/>
              </a:lnSpc>
              <a:spcBef>
                <a:spcPts val="0"/>
              </a:spcBef>
              <a:spcAft>
                <a:spcPts val="600"/>
              </a:spcAft>
              <a:buNone/>
              <a:defRPr sz="1800" spc="100" baseline="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3">
            <a:extLst>
              <a:ext uri="{FF2B5EF4-FFF2-40B4-BE49-F238E27FC236}">
                <a16:creationId xmlns:a16="http://schemas.microsoft.com/office/drawing/2014/main" id="{E0398655-42A6-4DBC-9542-9A8D10B44A63}"/>
              </a:ext>
            </a:extLst>
          </p:cNvPr>
          <p:cNvSpPr>
            <a:spLocks noGrp="1"/>
          </p:cNvSpPr>
          <p:nvPr>
            <p:ph type="dt" sz="half" idx="2"/>
          </p:nvPr>
        </p:nvSpPr>
        <p:spPr>
          <a:xfrm>
            <a:off x="838200" y="6356350"/>
            <a:ext cx="1590675"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9" name="Footer Placeholder 4">
            <a:extLst>
              <a:ext uri="{FF2B5EF4-FFF2-40B4-BE49-F238E27FC236}">
                <a16:creationId xmlns:a16="http://schemas.microsoft.com/office/drawing/2014/main" id="{1FF7C44B-1689-4CA8-B0BC-0671EA12750F}"/>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effectLst/>
                <a:latin typeface="+mj-lt"/>
              </a:defRPr>
            </a:lvl1pPr>
          </a:lstStyle>
          <a:p>
            <a:r>
              <a:rPr lang="en-US" dirty="0"/>
              <a:t>Pitch deck</a:t>
            </a:r>
          </a:p>
        </p:txBody>
      </p:sp>
      <p:sp>
        <p:nvSpPr>
          <p:cNvPr id="10" name="Slide Number Placeholder 5">
            <a:extLst>
              <a:ext uri="{FF2B5EF4-FFF2-40B4-BE49-F238E27FC236}">
                <a16:creationId xmlns:a16="http://schemas.microsoft.com/office/drawing/2014/main" id="{7D6105C8-7607-448C-9CD2-9CA33B49B4DB}"/>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004238097"/>
      </p:ext>
    </p:extLst>
  </p:cSld>
  <p:clrMapOvr>
    <a:masterClrMapping/>
  </p:clrMapOvr>
  <p:transition spd="slow">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7" name="Picture Placeholder 7">
            <a:extLst>
              <a:ext uri="{FF2B5EF4-FFF2-40B4-BE49-F238E27FC236}">
                <a16:creationId xmlns:a16="http://schemas.microsoft.com/office/drawing/2014/main" id="{02728A58-8DE2-4B1C-B6CA-F2AED56F4504}"/>
              </a:ext>
            </a:extLst>
          </p:cNvPr>
          <p:cNvSpPr>
            <a:spLocks noGrp="1"/>
          </p:cNvSpPr>
          <p:nvPr>
            <p:ph type="pic" sz="quarter" idx="10" hasCustomPrompt="1"/>
          </p:nvPr>
        </p:nvSpPr>
        <p:spPr>
          <a:xfrm>
            <a:off x="0" y="-2"/>
            <a:ext cx="12192000" cy="6858000"/>
          </a:xfrm>
          <a:prstGeom prst="rect">
            <a:avLst/>
          </a:prstGeom>
        </p:spPr>
        <p:txBody>
          <a:bodyPr/>
          <a:lstStyle>
            <a:lvl1pPr marL="0" indent="0" algn="ctr">
              <a:buNone/>
              <a:defRPr>
                <a:solidFill>
                  <a:schemeClr val="bg1"/>
                </a:solidFill>
              </a:defRPr>
            </a:lvl1pPr>
          </a:lstStyle>
          <a:p>
            <a:r>
              <a:rPr lang="en-US" dirty="0"/>
              <a:t>Click to add photo</a:t>
            </a:r>
          </a:p>
        </p:txBody>
      </p:sp>
      <p:sp>
        <p:nvSpPr>
          <p:cNvPr id="2" name="Title 1">
            <a:extLst>
              <a:ext uri="{FF2B5EF4-FFF2-40B4-BE49-F238E27FC236}">
                <a16:creationId xmlns:a16="http://schemas.microsoft.com/office/drawing/2014/main" id="{B69D7CAC-EE78-4BAE-94EA-EBE4BB118115}"/>
              </a:ext>
            </a:extLst>
          </p:cNvPr>
          <p:cNvSpPr>
            <a:spLocks noGrp="1"/>
          </p:cNvSpPr>
          <p:nvPr>
            <p:ph type="title" hasCustomPrompt="1"/>
          </p:nvPr>
        </p:nvSpPr>
        <p:spPr>
          <a:xfrm>
            <a:off x="1199909" y="2335192"/>
            <a:ext cx="9792182" cy="2187616"/>
          </a:xfrm>
          <a:prstGeom prst="rect">
            <a:avLst/>
          </a:prstGeom>
          <a:noFill/>
          <a:ln w="38100">
            <a:solidFill>
              <a:schemeClr val="accent5"/>
            </a:solidFill>
          </a:ln>
        </p:spPr>
        <p:txBody>
          <a:bodyPr lIns="914400" tIns="182880" rIns="914400" anchor="ctr"/>
          <a:lstStyle>
            <a:lvl1pPr algn="ctr">
              <a:defRPr sz="5400" b="1" cap="all" spc="100" baseline="0">
                <a:solidFill>
                  <a:schemeClr val="accent5"/>
                </a:solidFill>
              </a:defRPr>
            </a:lvl1pPr>
          </a:lstStyle>
          <a:p>
            <a:r>
              <a:rPr lang="en-US" dirty="0"/>
              <a:t>Click to add title</a:t>
            </a:r>
          </a:p>
        </p:txBody>
      </p:sp>
    </p:spTree>
    <p:extLst>
      <p:ext uri="{BB962C8B-B14F-4D97-AF65-F5344CB8AC3E}">
        <p14:creationId xmlns:p14="http://schemas.microsoft.com/office/powerpoint/2010/main" val="1737129014"/>
      </p:ext>
    </p:extLst>
  </p:cSld>
  <p:clrMapOvr>
    <a:masterClrMapping/>
  </p:clrMapOvr>
  <p:transition spd="slow">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CC6C658-B6F5-98D2-4D95-EA3030D6F090}"/>
              </a:ext>
              <a:ext uri="{C183D7F6-B498-43B3-948B-1728B52AA6E4}">
                <adec:decorative xmlns:adec="http://schemas.microsoft.com/office/drawing/2017/decorative" val="1"/>
              </a:ext>
            </a:extLst>
          </p:cNvPr>
          <p:cNvSpPr/>
          <p:nvPr userDrawn="1"/>
        </p:nvSpPr>
        <p:spPr>
          <a:xfrm>
            <a:off x="-20322" y="-7084"/>
            <a:ext cx="12212321" cy="6858000"/>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39AED10-F37C-48B3-A407-EDC6878C712E}"/>
              </a:ext>
            </a:extLst>
          </p:cNvPr>
          <p:cNvSpPr>
            <a:spLocks noGrp="1"/>
          </p:cNvSpPr>
          <p:nvPr>
            <p:ph type="title" hasCustomPrompt="1"/>
          </p:nvPr>
        </p:nvSpPr>
        <p:spPr>
          <a:xfrm>
            <a:off x="1250065" y="2372810"/>
            <a:ext cx="4352081" cy="2129742"/>
          </a:xfrm>
          <a:prstGeom prst="rect">
            <a:avLst/>
          </a:prstGeom>
          <a:ln w="28575">
            <a:solidFill>
              <a:schemeClr val="accent4">
                <a:lumMod val="50000"/>
              </a:schemeClr>
            </a:solidFill>
          </a:ln>
        </p:spPr>
        <p:txBody>
          <a:bodyPr anchor="ctr"/>
          <a:lstStyle>
            <a:lvl1pPr algn="ctr">
              <a:defRPr sz="2400" cap="all" spc="100" baseline="0">
                <a:solidFill>
                  <a:schemeClr val="accent4">
                    <a:lumMod val="50000"/>
                  </a:schemeClr>
                </a:solidFill>
              </a:defRPr>
            </a:lvl1pPr>
          </a:lstStyle>
          <a:p>
            <a:r>
              <a:rPr lang="en-US" dirty="0"/>
              <a:t>Add title</a:t>
            </a:r>
          </a:p>
        </p:txBody>
      </p:sp>
      <p:sp>
        <p:nvSpPr>
          <p:cNvPr id="9" name="Picture Placeholder 8">
            <a:extLst>
              <a:ext uri="{FF2B5EF4-FFF2-40B4-BE49-F238E27FC236}">
                <a16:creationId xmlns:a16="http://schemas.microsoft.com/office/drawing/2014/main" id="{0ED8B338-CD86-47FF-A4B9-9EE6A11AFBFD}"/>
              </a:ext>
            </a:extLst>
          </p:cNvPr>
          <p:cNvSpPr>
            <a:spLocks noGrp="1"/>
          </p:cNvSpPr>
          <p:nvPr>
            <p:ph type="pic" sz="quarter" idx="15" hasCustomPrompt="1"/>
          </p:nvPr>
        </p:nvSpPr>
        <p:spPr>
          <a:xfrm>
            <a:off x="6789480" y="0"/>
            <a:ext cx="5394960" cy="6858000"/>
          </a:xfrm>
          <a:prstGeom prst="rect">
            <a:avLst/>
          </a:prstGeom>
        </p:spPr>
        <p:txBody>
          <a:bodyPr/>
          <a:lstStyle>
            <a:lvl1pPr marL="0" indent="0" algn="ctr">
              <a:buNone/>
              <a:defRPr/>
            </a:lvl1pPr>
          </a:lstStyle>
          <a:p>
            <a:r>
              <a:rPr lang="en-US" dirty="0"/>
              <a:t>Click to add photo</a:t>
            </a:r>
          </a:p>
        </p:txBody>
      </p:sp>
      <p:sp>
        <p:nvSpPr>
          <p:cNvPr id="15" name="Date Placeholder 2">
            <a:extLst>
              <a:ext uri="{FF2B5EF4-FFF2-40B4-BE49-F238E27FC236}">
                <a16:creationId xmlns:a16="http://schemas.microsoft.com/office/drawing/2014/main" id="{19507D12-915D-42C7-9250-F3912C1CAEBE}"/>
              </a:ext>
            </a:extLst>
          </p:cNvPr>
          <p:cNvSpPr>
            <a:spLocks noGrp="1"/>
          </p:cNvSpPr>
          <p:nvPr>
            <p:ph type="dt" sz="half" idx="10"/>
          </p:nvPr>
        </p:nvSpPr>
        <p:spPr>
          <a:xfrm>
            <a:off x="838200" y="6356350"/>
            <a:ext cx="2743200" cy="365125"/>
          </a:xfrm>
          <a:prstGeom prst="rect">
            <a:avLst/>
          </a:prstGeom>
        </p:spPr>
        <p:txBody>
          <a:bodyPr/>
          <a:lstStyle>
            <a:lvl1pPr>
              <a:defRPr/>
            </a:lvl1pPr>
          </a:lstStyle>
          <a:p>
            <a:r>
              <a:rPr lang="en-US" dirty="0"/>
              <a:t>20XX</a:t>
            </a:r>
          </a:p>
        </p:txBody>
      </p:sp>
      <p:sp>
        <p:nvSpPr>
          <p:cNvPr id="12" name="Footer Placeholder 4">
            <a:extLst>
              <a:ext uri="{FF2B5EF4-FFF2-40B4-BE49-F238E27FC236}">
                <a16:creationId xmlns:a16="http://schemas.microsoft.com/office/drawing/2014/main" id="{14520C17-104B-4F9D-B1D8-2FA4676B3C15}"/>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13" name="Slide Number Placeholder 5">
            <a:extLst>
              <a:ext uri="{FF2B5EF4-FFF2-40B4-BE49-F238E27FC236}">
                <a16:creationId xmlns:a16="http://schemas.microsoft.com/office/drawing/2014/main" id="{219F9CF7-C4CD-4EEB-A49F-1820A981A249}"/>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671333584"/>
      </p:ext>
    </p:extLst>
  </p:cSld>
  <p:clrMapOvr>
    <a:masterClrMapping/>
  </p:clrMapOvr>
  <p:transition spd="slow">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C3FAF69-7EBE-817B-DCEA-4A1595820E3E}"/>
              </a:ext>
              <a:ext uri="{C183D7F6-B498-43B3-948B-1728B52AA6E4}">
                <adec:decorative xmlns:adec="http://schemas.microsoft.com/office/drawing/2017/decorative" val="1"/>
              </a:ext>
            </a:extLst>
          </p:cNvPr>
          <p:cNvSpPr/>
          <p:nvPr userDrawn="1"/>
        </p:nvSpPr>
        <p:spPr>
          <a:xfrm>
            <a:off x="-1" y="-7515"/>
            <a:ext cx="4661648" cy="6871651"/>
          </a:xfrm>
          <a:prstGeom prst="rect">
            <a:avLst/>
          </a:prstGeom>
          <a:solidFill>
            <a:srgbClr val="4769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720FC4D-FDE2-42C3-B907-27B071B649CC}"/>
              </a:ext>
            </a:extLst>
          </p:cNvPr>
          <p:cNvSpPr>
            <a:spLocks noGrp="1"/>
          </p:cNvSpPr>
          <p:nvPr>
            <p:ph type="title" hasCustomPrompt="1"/>
          </p:nvPr>
        </p:nvSpPr>
        <p:spPr>
          <a:xfrm>
            <a:off x="636608" y="804862"/>
            <a:ext cx="3401992" cy="5121375"/>
          </a:xfrm>
          <a:prstGeom prst="rect">
            <a:avLst/>
          </a:prstGeom>
          <a:ln w="28575">
            <a:noFill/>
          </a:ln>
        </p:spPr>
        <p:txBody>
          <a:bodyPr anchor="ctr"/>
          <a:lstStyle>
            <a:lvl1pPr algn="ctr">
              <a:defRPr sz="2400" cap="all" spc="100" baseline="0">
                <a:solidFill>
                  <a:schemeClr val="bg1"/>
                </a:solidFill>
              </a:defRPr>
            </a:lvl1pPr>
          </a:lstStyle>
          <a:p>
            <a:r>
              <a:rPr lang="en-US" dirty="0"/>
              <a:t>Title</a:t>
            </a:r>
          </a:p>
        </p:txBody>
      </p:sp>
      <p:sp>
        <p:nvSpPr>
          <p:cNvPr id="6" name="Content Placeholder 5">
            <a:extLst>
              <a:ext uri="{FF2B5EF4-FFF2-40B4-BE49-F238E27FC236}">
                <a16:creationId xmlns:a16="http://schemas.microsoft.com/office/drawing/2014/main" id="{6F4F9403-8AE5-DF79-EFCF-E99EABB83417}"/>
              </a:ext>
            </a:extLst>
          </p:cNvPr>
          <p:cNvSpPr>
            <a:spLocks noGrp="1"/>
          </p:cNvSpPr>
          <p:nvPr>
            <p:ph sz="quarter" idx="10" hasCustomPrompt="1"/>
          </p:nvPr>
        </p:nvSpPr>
        <p:spPr>
          <a:xfrm>
            <a:off x="5579338" y="804863"/>
            <a:ext cx="5716587" cy="5248276"/>
          </a:xfrm>
          <a:prstGeom prst="rect">
            <a:avLst/>
          </a:prstGeom>
        </p:spPr>
        <p:txBody>
          <a:bodyPr anchor="ctr"/>
          <a:lstStyle>
            <a:lvl1pPr marL="283464" indent="-283464">
              <a:lnSpc>
                <a:spcPct val="125000"/>
              </a:lnSpc>
              <a:spcBef>
                <a:spcPts val="0"/>
              </a:spcBef>
              <a:spcAft>
                <a:spcPts val="600"/>
              </a:spcAft>
              <a:defRPr sz="1800"/>
            </a:lvl1pPr>
            <a:lvl2pPr marL="731520" indent="-283464">
              <a:lnSpc>
                <a:spcPct val="125000"/>
              </a:lnSpc>
              <a:spcBef>
                <a:spcPts val="0"/>
              </a:spcBef>
              <a:spcAft>
                <a:spcPts val="600"/>
              </a:spcAft>
              <a:defRPr sz="1800"/>
            </a:lvl2pPr>
            <a:lvl3pPr marL="1097280" indent="-283464">
              <a:lnSpc>
                <a:spcPct val="125000"/>
              </a:lnSpc>
              <a:spcBef>
                <a:spcPts val="0"/>
              </a:spcBef>
              <a:spcAft>
                <a:spcPts val="600"/>
              </a:spcAft>
              <a:defRPr sz="1800"/>
            </a:lvl3pPr>
            <a:lvl4pPr marL="1463040" indent="-283464">
              <a:lnSpc>
                <a:spcPct val="125000"/>
              </a:lnSpc>
              <a:spcBef>
                <a:spcPts val="0"/>
              </a:spcBef>
              <a:spcAft>
                <a:spcPts val="600"/>
              </a:spcAft>
              <a:defRPr sz="1800"/>
            </a:lvl4pPr>
            <a:lvl5pPr marL="1828800" indent="-283464">
              <a:lnSpc>
                <a:spcPct val="125000"/>
              </a:lnSpc>
              <a:spcBef>
                <a:spcPts val="0"/>
              </a:spcBef>
              <a:spcAft>
                <a:spcPts val="600"/>
              </a:spcAft>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Date Placeholder 3">
            <a:extLst>
              <a:ext uri="{FF2B5EF4-FFF2-40B4-BE49-F238E27FC236}">
                <a16:creationId xmlns:a16="http://schemas.microsoft.com/office/drawing/2014/main" id="{D38E30C9-543F-4532-B571-2F2EF52E7A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17" name="Footer Placeholder 4">
            <a:extLst>
              <a:ext uri="{FF2B5EF4-FFF2-40B4-BE49-F238E27FC236}">
                <a16:creationId xmlns:a16="http://schemas.microsoft.com/office/drawing/2014/main" id="{9E2F8B6B-A63E-448F-86E5-CF3F12A297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18" name="Slide Number Placeholder 5">
            <a:extLst>
              <a:ext uri="{FF2B5EF4-FFF2-40B4-BE49-F238E27FC236}">
                <a16:creationId xmlns:a16="http://schemas.microsoft.com/office/drawing/2014/main" id="{5EC1D779-DE8A-45DF-9A79-70F63DD68B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476491041"/>
      </p:ext>
    </p:extLst>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AED10-F37C-48B3-A407-EDC6878C712E}"/>
              </a:ext>
            </a:extLst>
          </p:cNvPr>
          <p:cNvSpPr>
            <a:spLocks noGrp="1"/>
          </p:cNvSpPr>
          <p:nvPr>
            <p:ph type="title" hasCustomPrompt="1"/>
          </p:nvPr>
        </p:nvSpPr>
        <p:spPr>
          <a:xfrm>
            <a:off x="6647727" y="2060294"/>
            <a:ext cx="4359795" cy="2141316"/>
          </a:xfrm>
          <a:prstGeom prst="rect">
            <a:avLst/>
          </a:prstGeom>
          <a:ln w="28575">
            <a:solidFill>
              <a:schemeClr val="accent4">
                <a:lumMod val="50000"/>
              </a:schemeClr>
            </a:solidFill>
          </a:ln>
        </p:spPr>
        <p:txBody>
          <a:bodyPr anchor="ctr"/>
          <a:lstStyle>
            <a:lvl1pPr algn="ctr">
              <a:defRPr sz="2400" cap="all" spc="100" baseline="0">
                <a:solidFill>
                  <a:schemeClr val="accent4">
                    <a:lumMod val="50000"/>
                  </a:schemeClr>
                </a:solidFill>
              </a:defRPr>
            </a:lvl1pPr>
          </a:lstStyle>
          <a:p>
            <a:r>
              <a:rPr lang="en-US" dirty="0"/>
              <a:t>Add title</a:t>
            </a:r>
          </a:p>
        </p:txBody>
      </p:sp>
      <p:sp>
        <p:nvSpPr>
          <p:cNvPr id="9" name="Picture Placeholder 8">
            <a:extLst>
              <a:ext uri="{FF2B5EF4-FFF2-40B4-BE49-F238E27FC236}">
                <a16:creationId xmlns:a16="http://schemas.microsoft.com/office/drawing/2014/main" id="{0ED8B338-CD86-47FF-A4B9-9EE6A11AFBFD}"/>
              </a:ext>
            </a:extLst>
          </p:cNvPr>
          <p:cNvSpPr>
            <a:spLocks noGrp="1"/>
          </p:cNvSpPr>
          <p:nvPr>
            <p:ph type="pic" sz="quarter" idx="15" hasCustomPrompt="1"/>
          </p:nvPr>
        </p:nvSpPr>
        <p:spPr>
          <a:xfrm>
            <a:off x="0" y="-9009"/>
            <a:ext cx="5521124" cy="6878584"/>
          </a:xfrm>
          <a:prstGeom prst="rect">
            <a:avLst/>
          </a:prstGeom>
        </p:spPr>
        <p:txBody>
          <a:bodyPr/>
          <a:lstStyle>
            <a:lvl1pPr marL="0" indent="0" algn="ctr">
              <a:buNone/>
              <a:defRPr/>
            </a:lvl1pPr>
          </a:lstStyle>
          <a:p>
            <a:r>
              <a:rPr lang="en-US" dirty="0"/>
              <a:t>Click to add photo</a:t>
            </a:r>
          </a:p>
        </p:txBody>
      </p:sp>
      <p:sp>
        <p:nvSpPr>
          <p:cNvPr id="7" name="Text Placeholder 10">
            <a:extLst>
              <a:ext uri="{FF2B5EF4-FFF2-40B4-BE49-F238E27FC236}">
                <a16:creationId xmlns:a16="http://schemas.microsoft.com/office/drawing/2014/main" id="{F20D097E-45D7-422E-A8D1-635C7DE9A997}"/>
              </a:ext>
            </a:extLst>
          </p:cNvPr>
          <p:cNvSpPr>
            <a:spLocks noGrp="1"/>
          </p:cNvSpPr>
          <p:nvPr>
            <p:ph type="body" sz="quarter" idx="14" hasCustomPrompt="1"/>
          </p:nvPr>
        </p:nvSpPr>
        <p:spPr>
          <a:xfrm>
            <a:off x="6670878" y="4550199"/>
            <a:ext cx="4359795" cy="1790164"/>
          </a:xfrm>
          <a:prstGeom prst="rect">
            <a:avLst/>
          </a:prstGeom>
        </p:spPr>
        <p:txBody>
          <a:bodyPr anchor="t"/>
          <a:lstStyle>
            <a:lvl1pPr marL="0" indent="0" algn="ctr">
              <a:lnSpc>
                <a:spcPct val="80000"/>
              </a:lnSpc>
              <a:spcBef>
                <a:spcPts val="0"/>
              </a:spcBef>
              <a:buNone/>
              <a:defRPr sz="1800" b="1" cap="all" spc="100" baseline="0">
                <a:solidFill>
                  <a:schemeClr val="accent4">
                    <a:lumMod val="50000"/>
                  </a:schemeClr>
                </a:solidFill>
                <a:latin typeface="+mn-lt"/>
              </a:defRPr>
            </a:lvl1pPr>
          </a:lstStyle>
          <a:p>
            <a:pPr lvl="0"/>
            <a:r>
              <a:rPr lang="en-US" dirty="0"/>
              <a:t>Click to add text</a:t>
            </a:r>
          </a:p>
        </p:txBody>
      </p:sp>
      <p:sp>
        <p:nvSpPr>
          <p:cNvPr id="15" name="Date Placeholder 2">
            <a:extLst>
              <a:ext uri="{FF2B5EF4-FFF2-40B4-BE49-F238E27FC236}">
                <a16:creationId xmlns:a16="http://schemas.microsoft.com/office/drawing/2014/main" id="{19507D12-915D-42C7-9250-F3912C1CAEBE}"/>
              </a:ext>
            </a:extLst>
          </p:cNvPr>
          <p:cNvSpPr>
            <a:spLocks noGrp="1"/>
          </p:cNvSpPr>
          <p:nvPr>
            <p:ph type="dt" sz="half" idx="10"/>
          </p:nvPr>
        </p:nvSpPr>
        <p:spPr>
          <a:xfrm>
            <a:off x="838200" y="6356350"/>
            <a:ext cx="2743200" cy="365125"/>
          </a:xfrm>
          <a:prstGeom prst="rect">
            <a:avLst/>
          </a:prstGeom>
        </p:spPr>
        <p:txBody>
          <a:bodyPr/>
          <a:lstStyle>
            <a:lvl1pPr>
              <a:defRPr/>
            </a:lvl1pPr>
          </a:lstStyle>
          <a:p>
            <a:r>
              <a:rPr lang="en-US" dirty="0"/>
              <a:t>20XX</a:t>
            </a:r>
          </a:p>
        </p:txBody>
      </p:sp>
      <p:sp>
        <p:nvSpPr>
          <p:cNvPr id="12" name="Footer Placeholder 4">
            <a:extLst>
              <a:ext uri="{FF2B5EF4-FFF2-40B4-BE49-F238E27FC236}">
                <a16:creationId xmlns:a16="http://schemas.microsoft.com/office/drawing/2014/main" id="{14520C17-104B-4F9D-B1D8-2FA4676B3C15}"/>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13" name="Slide Number Placeholder 5">
            <a:extLst>
              <a:ext uri="{FF2B5EF4-FFF2-40B4-BE49-F238E27FC236}">
                <a16:creationId xmlns:a16="http://schemas.microsoft.com/office/drawing/2014/main" id="{219F9CF7-C4CD-4EEB-A49F-1820A981A249}"/>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001912247"/>
      </p:ext>
    </p:extLst>
  </p:cSld>
  <p:clrMapOvr>
    <a:masterClrMapping/>
  </p:clrMapOvr>
  <p:transition spd="slow">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lu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A5AC9-F6E1-46F9-8810-475475E17B9A}"/>
              </a:ext>
            </a:extLst>
          </p:cNvPr>
          <p:cNvSpPr>
            <a:spLocks noGrp="1"/>
          </p:cNvSpPr>
          <p:nvPr>
            <p:ph type="title" hasCustomPrompt="1"/>
          </p:nvPr>
        </p:nvSpPr>
        <p:spPr>
          <a:xfrm>
            <a:off x="5134980" y="706056"/>
            <a:ext cx="6323957" cy="1088020"/>
          </a:xfrm>
          <a:prstGeom prst="rect">
            <a:avLst/>
          </a:prstGeom>
          <a:ln w="28575">
            <a:solidFill>
              <a:schemeClr val="accent2"/>
            </a:solidFill>
          </a:ln>
        </p:spPr>
        <p:txBody>
          <a:bodyPr anchor="ctr"/>
          <a:lstStyle>
            <a:lvl1pPr algn="ctr">
              <a:defRPr sz="2400" cap="all" spc="100" baseline="0">
                <a:solidFill>
                  <a:schemeClr val="accent2"/>
                </a:solidFill>
              </a:defRPr>
            </a:lvl1pPr>
          </a:lstStyle>
          <a:p>
            <a:r>
              <a:rPr lang="en-US" dirty="0"/>
              <a:t>Title</a:t>
            </a:r>
          </a:p>
        </p:txBody>
      </p:sp>
      <p:sp>
        <p:nvSpPr>
          <p:cNvPr id="9" name="Picture Placeholder 8">
            <a:extLst>
              <a:ext uri="{FF2B5EF4-FFF2-40B4-BE49-F238E27FC236}">
                <a16:creationId xmlns:a16="http://schemas.microsoft.com/office/drawing/2014/main" id="{952C02D9-C262-43C0-BE24-402661B0594A}"/>
              </a:ext>
            </a:extLst>
          </p:cNvPr>
          <p:cNvSpPr>
            <a:spLocks noGrp="1"/>
          </p:cNvSpPr>
          <p:nvPr>
            <p:ph type="pic" sz="quarter" idx="10" hasCustomPrompt="1"/>
          </p:nvPr>
        </p:nvSpPr>
        <p:spPr>
          <a:xfrm>
            <a:off x="-1" y="0"/>
            <a:ext cx="4495801" cy="6858000"/>
          </a:xfrm>
          <a:prstGeom prst="rect">
            <a:avLst/>
          </a:prstGeom>
        </p:spPr>
        <p:txBody>
          <a:bodyPr/>
          <a:lstStyle>
            <a:lvl1pPr marL="0" indent="0" algn="ctr">
              <a:buNone/>
              <a:defRPr sz="2000"/>
            </a:lvl1pPr>
          </a:lstStyle>
          <a:p>
            <a:r>
              <a:rPr lang="en-US" dirty="0"/>
              <a:t>Click to add photo</a:t>
            </a:r>
          </a:p>
        </p:txBody>
      </p:sp>
      <p:sp>
        <p:nvSpPr>
          <p:cNvPr id="6" name="Content Placeholder 5">
            <a:extLst>
              <a:ext uri="{FF2B5EF4-FFF2-40B4-BE49-F238E27FC236}">
                <a16:creationId xmlns:a16="http://schemas.microsoft.com/office/drawing/2014/main" id="{3BC3273F-AE8F-21E6-A06E-52686D65496D}"/>
              </a:ext>
            </a:extLst>
          </p:cNvPr>
          <p:cNvSpPr>
            <a:spLocks noGrp="1"/>
          </p:cNvSpPr>
          <p:nvPr>
            <p:ph sz="quarter" idx="11" hasCustomPrompt="1"/>
          </p:nvPr>
        </p:nvSpPr>
        <p:spPr>
          <a:xfrm>
            <a:off x="5135563" y="2291786"/>
            <a:ext cx="3017837" cy="3967224"/>
          </a:xfrm>
          <a:prstGeom prst="rect">
            <a:avLst/>
          </a:prstGeom>
        </p:spPr>
        <p:txBody>
          <a:bodyPr/>
          <a:lstStyle>
            <a:lvl1pPr marL="0" indent="0">
              <a:lnSpc>
                <a:spcPct val="125000"/>
              </a:lnSpc>
              <a:spcBef>
                <a:spcPts val="0"/>
              </a:spcBef>
              <a:spcAft>
                <a:spcPts val="600"/>
              </a:spcAft>
              <a:buNone/>
              <a:defRPr sz="1800" spc="100" baseline="0"/>
            </a:lvl1pPr>
            <a:lvl2pPr marL="283464" indent="-283464">
              <a:lnSpc>
                <a:spcPct val="125000"/>
              </a:lnSpc>
              <a:spcBef>
                <a:spcPts val="0"/>
              </a:spcBef>
              <a:spcAft>
                <a:spcPts val="600"/>
              </a:spcAft>
              <a:defRPr sz="1800" spc="100" baseline="0"/>
            </a:lvl2pPr>
            <a:lvl3pPr marL="685800" indent="-283464">
              <a:lnSpc>
                <a:spcPct val="125000"/>
              </a:lnSpc>
              <a:spcBef>
                <a:spcPts val="0"/>
              </a:spcBef>
              <a:spcAft>
                <a:spcPts val="600"/>
              </a:spcAft>
              <a:defRPr sz="1800" spc="100" baseline="0"/>
            </a:lvl3pPr>
            <a:lvl4pPr marL="1143000" indent="-283464">
              <a:lnSpc>
                <a:spcPct val="125000"/>
              </a:lnSpc>
              <a:spcBef>
                <a:spcPts val="0"/>
              </a:spcBef>
              <a:spcAft>
                <a:spcPts val="600"/>
              </a:spcAft>
              <a:defRPr sz="1800" spc="100" baseline="0"/>
            </a:lvl4pPr>
            <a:lvl5pPr marL="1600200" indent="-283464">
              <a:lnSpc>
                <a:spcPct val="125000"/>
              </a:lnSpc>
              <a:spcBef>
                <a:spcPts val="0"/>
              </a:spcBef>
              <a:spcAft>
                <a:spcPts val="600"/>
              </a:spcAft>
              <a:defRPr sz="1800" spc="10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A011C768-FB8E-F917-0CF9-C9B7DA4CAA62}"/>
              </a:ext>
            </a:extLst>
          </p:cNvPr>
          <p:cNvSpPr>
            <a:spLocks noGrp="1"/>
          </p:cNvSpPr>
          <p:nvPr>
            <p:ph sz="quarter" idx="12" hasCustomPrompt="1"/>
          </p:nvPr>
        </p:nvSpPr>
        <p:spPr>
          <a:xfrm>
            <a:off x="8473281" y="2294680"/>
            <a:ext cx="3136127" cy="3967224"/>
          </a:xfrm>
          <a:prstGeom prst="rect">
            <a:avLst/>
          </a:prstGeom>
        </p:spPr>
        <p:txBody>
          <a:bodyPr/>
          <a:lstStyle>
            <a:lvl1pPr marL="0" indent="0">
              <a:lnSpc>
                <a:spcPct val="125000"/>
              </a:lnSpc>
              <a:spcBef>
                <a:spcPts val="0"/>
              </a:spcBef>
              <a:spcAft>
                <a:spcPts val="600"/>
              </a:spcAft>
              <a:buNone/>
              <a:defRPr sz="1800" spc="100" baseline="0"/>
            </a:lvl1pPr>
            <a:lvl2pPr marL="283464" indent="-283464">
              <a:lnSpc>
                <a:spcPct val="125000"/>
              </a:lnSpc>
              <a:spcBef>
                <a:spcPts val="0"/>
              </a:spcBef>
              <a:spcAft>
                <a:spcPts val="600"/>
              </a:spcAft>
              <a:defRPr sz="1800" spc="100" baseline="0"/>
            </a:lvl2pPr>
            <a:lvl3pPr marL="685800" indent="-283464">
              <a:lnSpc>
                <a:spcPct val="125000"/>
              </a:lnSpc>
              <a:spcBef>
                <a:spcPts val="0"/>
              </a:spcBef>
              <a:spcAft>
                <a:spcPts val="600"/>
              </a:spcAft>
              <a:defRPr sz="1800" spc="100" baseline="0"/>
            </a:lvl3pPr>
            <a:lvl4pPr marL="1143000" indent="-283464">
              <a:lnSpc>
                <a:spcPct val="125000"/>
              </a:lnSpc>
              <a:spcBef>
                <a:spcPts val="0"/>
              </a:spcBef>
              <a:spcAft>
                <a:spcPts val="600"/>
              </a:spcAft>
              <a:defRPr sz="1800" spc="100" baseline="0"/>
            </a:lvl4pPr>
            <a:lvl5pPr marL="1600200" indent="-283464">
              <a:lnSpc>
                <a:spcPct val="125000"/>
              </a:lnSpc>
              <a:spcBef>
                <a:spcPts val="0"/>
              </a:spcBef>
              <a:spcAft>
                <a:spcPts val="600"/>
              </a:spcAft>
              <a:defRPr sz="1800" spc="10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Date Placeholder 3">
            <a:extLst>
              <a:ext uri="{FF2B5EF4-FFF2-40B4-BE49-F238E27FC236}">
                <a16:creationId xmlns:a16="http://schemas.microsoft.com/office/drawing/2014/main" id="{61AB9D5A-1951-48B0-9CAE-84FC869BE5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31" name="Footer Placeholder 4">
            <a:extLst>
              <a:ext uri="{FF2B5EF4-FFF2-40B4-BE49-F238E27FC236}">
                <a16:creationId xmlns:a16="http://schemas.microsoft.com/office/drawing/2014/main" id="{3AEF9F4B-0EB4-4C9F-9159-80E393F3A1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32" name="Slide Number Placeholder 5">
            <a:extLst>
              <a:ext uri="{FF2B5EF4-FFF2-40B4-BE49-F238E27FC236}">
                <a16:creationId xmlns:a16="http://schemas.microsoft.com/office/drawing/2014/main" id="{6BC4F905-196D-4DFF-9947-C56088B56F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031209603"/>
      </p:ext>
    </p:extLst>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oduct Overview">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D970D0-182D-96E3-04B5-5D634F9C4F08}"/>
              </a:ext>
              <a:ext uri="{C183D7F6-B498-43B3-948B-1728B52AA6E4}">
                <adec:decorative xmlns:adec="http://schemas.microsoft.com/office/drawing/2017/decorative" val="1"/>
              </a:ext>
            </a:extLst>
          </p:cNvPr>
          <p:cNvSpPr/>
          <p:nvPr userDrawn="1"/>
        </p:nvSpPr>
        <p:spPr>
          <a:xfrm>
            <a:off x="0" y="0"/>
            <a:ext cx="12192000" cy="2170545"/>
          </a:xfrm>
          <a:prstGeom prst="rect">
            <a:avLst/>
          </a:prstGeom>
          <a:solidFill>
            <a:schemeClr val="accent2">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AEFB40-063A-41A7-9581-865BBE62C3C5}"/>
              </a:ext>
            </a:extLst>
          </p:cNvPr>
          <p:cNvSpPr>
            <a:spLocks noGrp="1"/>
          </p:cNvSpPr>
          <p:nvPr>
            <p:ph type="title" hasCustomPrompt="1"/>
          </p:nvPr>
        </p:nvSpPr>
        <p:spPr>
          <a:xfrm>
            <a:off x="838200" y="226143"/>
            <a:ext cx="10515600" cy="1229033"/>
          </a:xfrm>
          <a:prstGeom prst="rect">
            <a:avLst/>
          </a:prstGeom>
        </p:spPr>
        <p:txBody>
          <a:bodyPr anchor="b"/>
          <a:lstStyle>
            <a:lvl1pPr algn="ctr">
              <a:defRPr sz="2400" cap="all" spc="100" baseline="0">
                <a:solidFill>
                  <a:schemeClr val="tx2">
                    <a:lumMod val="75000"/>
                  </a:schemeClr>
                </a:solidFill>
              </a:defRPr>
            </a:lvl1pPr>
          </a:lstStyle>
          <a:p>
            <a:r>
              <a:rPr lang="en-US" dirty="0"/>
              <a:t>Click to add title</a:t>
            </a:r>
          </a:p>
        </p:txBody>
      </p:sp>
      <p:sp>
        <p:nvSpPr>
          <p:cNvPr id="8" name="Content Placeholder 7">
            <a:extLst>
              <a:ext uri="{FF2B5EF4-FFF2-40B4-BE49-F238E27FC236}">
                <a16:creationId xmlns:a16="http://schemas.microsoft.com/office/drawing/2014/main" id="{9E453354-6167-7227-F443-F984688CC493}"/>
              </a:ext>
            </a:extLst>
          </p:cNvPr>
          <p:cNvSpPr>
            <a:spLocks noGrp="1"/>
          </p:cNvSpPr>
          <p:nvPr>
            <p:ph sz="quarter" idx="10" hasCustomPrompt="1"/>
          </p:nvPr>
        </p:nvSpPr>
        <p:spPr>
          <a:xfrm>
            <a:off x="849775" y="2858625"/>
            <a:ext cx="3941763" cy="3338513"/>
          </a:xfrm>
          <a:prstGeom prst="rect">
            <a:avLst/>
          </a:prstGeom>
        </p:spPr>
        <p:txBody>
          <a:bodyPr/>
          <a:lstStyle>
            <a:lvl1pPr marL="347472" indent="-347472">
              <a:lnSpc>
                <a:spcPct val="125000"/>
              </a:lnSpc>
              <a:spcBef>
                <a:spcPts val="0"/>
              </a:spcBef>
              <a:spcAft>
                <a:spcPts val="600"/>
              </a:spcAft>
              <a:buFont typeface="+mj-lt"/>
              <a:buAutoNum type="arabicPeriod"/>
              <a:defRPr sz="1800" spc="100" baseline="0"/>
            </a:lvl1pPr>
            <a:lvl2pPr marL="685800" indent="-347472">
              <a:lnSpc>
                <a:spcPct val="125000"/>
              </a:lnSpc>
              <a:spcBef>
                <a:spcPts val="0"/>
              </a:spcBef>
              <a:spcAft>
                <a:spcPts val="600"/>
              </a:spcAft>
              <a:buFont typeface="+mj-lt"/>
              <a:buAutoNum type="alphaLcPeriod"/>
              <a:defRPr sz="1600" spc="100" baseline="0"/>
            </a:lvl2pPr>
            <a:lvl3pPr marL="1143000" indent="-347472">
              <a:lnSpc>
                <a:spcPct val="125000"/>
              </a:lnSpc>
              <a:spcBef>
                <a:spcPts val="0"/>
              </a:spcBef>
              <a:spcAft>
                <a:spcPts val="600"/>
              </a:spcAft>
              <a:buFont typeface="+mj-lt"/>
              <a:buAutoNum type="arabicParenR"/>
              <a:defRPr sz="1400" spc="100" baseline="0"/>
            </a:lvl3pPr>
            <a:lvl4pPr marL="1600200" indent="-347472">
              <a:lnSpc>
                <a:spcPct val="125000"/>
              </a:lnSpc>
              <a:spcBef>
                <a:spcPts val="0"/>
              </a:spcBef>
              <a:spcAft>
                <a:spcPts val="600"/>
              </a:spcAft>
              <a:buFont typeface="+mj-lt"/>
              <a:buAutoNum type="alphaLcParenR"/>
              <a:defRPr sz="1200" spc="100" baseline="0"/>
            </a:lvl4pPr>
            <a:lvl5pPr marL="2057400" indent="-347472">
              <a:lnSpc>
                <a:spcPct val="125000"/>
              </a:lnSpc>
              <a:spcBef>
                <a:spcPts val="0"/>
              </a:spcBef>
              <a:spcAft>
                <a:spcPts val="600"/>
              </a:spcAft>
              <a:buFont typeface="+mj-lt"/>
              <a:buAutoNum type="romanLcPeriod"/>
              <a:defRPr sz="1200" spc="10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7">
            <a:extLst>
              <a:ext uri="{FF2B5EF4-FFF2-40B4-BE49-F238E27FC236}">
                <a16:creationId xmlns:a16="http://schemas.microsoft.com/office/drawing/2014/main" id="{DDA14B5C-C6A4-65FB-34DD-E1C0FF465FF7}"/>
              </a:ext>
            </a:extLst>
          </p:cNvPr>
          <p:cNvSpPr>
            <a:spLocks noGrp="1"/>
          </p:cNvSpPr>
          <p:nvPr>
            <p:ph sz="quarter" idx="11" hasCustomPrompt="1"/>
          </p:nvPr>
        </p:nvSpPr>
        <p:spPr>
          <a:xfrm>
            <a:off x="5342681" y="2858625"/>
            <a:ext cx="6011119" cy="3338513"/>
          </a:xfrm>
          <a:prstGeom prst="rect">
            <a:avLst/>
          </a:prstGeom>
        </p:spPr>
        <p:txBody>
          <a:bodyPr/>
          <a:lstStyle>
            <a:lvl1pPr marL="0" indent="0">
              <a:lnSpc>
                <a:spcPct val="125000"/>
              </a:lnSpc>
              <a:spcBef>
                <a:spcPts val="0"/>
              </a:spcBef>
              <a:spcAft>
                <a:spcPts val="600"/>
              </a:spcAft>
              <a:buFont typeface="+mj-lt"/>
              <a:buNone/>
              <a:defRPr sz="1800" spc="100" baseline="0"/>
            </a:lvl1pPr>
            <a:lvl2pPr marL="285750" indent="-285750">
              <a:lnSpc>
                <a:spcPct val="125000"/>
              </a:lnSpc>
              <a:spcBef>
                <a:spcPts val="0"/>
              </a:spcBef>
              <a:spcAft>
                <a:spcPts val="600"/>
              </a:spcAft>
              <a:buFont typeface="Arial" panose="020B0604020202020204" pitchFamily="34" charset="0"/>
              <a:buChar char="•"/>
              <a:defRPr sz="1800" spc="100" baseline="0"/>
            </a:lvl2pPr>
            <a:lvl3pPr marL="685800" indent="-285750">
              <a:lnSpc>
                <a:spcPct val="125000"/>
              </a:lnSpc>
              <a:spcBef>
                <a:spcPts val="0"/>
              </a:spcBef>
              <a:spcAft>
                <a:spcPts val="600"/>
              </a:spcAft>
              <a:buFont typeface="Arial" panose="020B0604020202020204" pitchFamily="34" charset="0"/>
              <a:buChar char="•"/>
              <a:defRPr sz="1800" spc="100" baseline="0"/>
            </a:lvl3pPr>
            <a:lvl4pPr marL="1143000" indent="-285750">
              <a:lnSpc>
                <a:spcPct val="125000"/>
              </a:lnSpc>
              <a:spcBef>
                <a:spcPts val="0"/>
              </a:spcBef>
              <a:spcAft>
                <a:spcPts val="600"/>
              </a:spcAft>
              <a:buFont typeface="Arial" panose="020B0604020202020204" pitchFamily="34" charset="0"/>
              <a:buChar char="•"/>
              <a:defRPr sz="1800" spc="100" baseline="0"/>
            </a:lvl4pPr>
            <a:lvl5pPr marL="1600200" indent="-285750">
              <a:lnSpc>
                <a:spcPct val="125000"/>
              </a:lnSpc>
              <a:spcBef>
                <a:spcPts val="0"/>
              </a:spcBef>
              <a:spcAft>
                <a:spcPts val="600"/>
              </a:spcAft>
              <a:buFont typeface="Arial" panose="020B0604020202020204" pitchFamily="34" charset="0"/>
              <a:buChar char="•"/>
              <a:defRPr sz="1800" spc="10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0" name="Date Placeholder 3">
            <a:extLst>
              <a:ext uri="{FF2B5EF4-FFF2-40B4-BE49-F238E27FC236}">
                <a16:creationId xmlns:a16="http://schemas.microsoft.com/office/drawing/2014/main" id="{573EDDB2-8AC2-4A88-95EE-20082E77DE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41" name="Footer Placeholder 4">
            <a:extLst>
              <a:ext uri="{FF2B5EF4-FFF2-40B4-BE49-F238E27FC236}">
                <a16:creationId xmlns:a16="http://schemas.microsoft.com/office/drawing/2014/main" id="{325A34CF-B8DC-4A28-86BC-8D450E3D3C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42" name="Slide Number Placeholder 5">
            <a:extLst>
              <a:ext uri="{FF2B5EF4-FFF2-40B4-BE49-F238E27FC236}">
                <a16:creationId xmlns:a16="http://schemas.microsoft.com/office/drawing/2014/main" id="{3F009426-0603-4EF7-8DE1-0CA50818F7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4147655671"/>
      </p:ext>
    </p:extLst>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1E109A-BBBE-498A-AC65-464AAF5710C4}"/>
              </a:ext>
            </a:extLst>
          </p:cNvPr>
          <p:cNvSpPr>
            <a:spLocks noGrp="1"/>
          </p:cNvSpPr>
          <p:nvPr>
            <p:ph type="title" hasCustomPrompt="1"/>
          </p:nvPr>
        </p:nvSpPr>
        <p:spPr>
          <a:xfrm>
            <a:off x="914400" y="766915"/>
            <a:ext cx="2782529" cy="2163098"/>
          </a:xfrm>
          <a:prstGeom prst="rect">
            <a:avLst/>
          </a:prstGeom>
          <a:ln w="28575">
            <a:solidFill>
              <a:schemeClr val="accent2"/>
            </a:solidFill>
          </a:ln>
        </p:spPr>
        <p:txBody>
          <a:bodyPr anchor="ctr"/>
          <a:lstStyle>
            <a:lvl1pPr algn="ctr">
              <a:lnSpc>
                <a:spcPct val="100000"/>
              </a:lnSpc>
              <a:defRPr sz="2400" cap="all" spc="100" baseline="0">
                <a:solidFill>
                  <a:schemeClr val="accent2"/>
                </a:solidFill>
              </a:defRPr>
            </a:lvl1pPr>
          </a:lstStyle>
          <a:p>
            <a:r>
              <a:rPr lang="en-US" dirty="0"/>
              <a:t>title</a:t>
            </a:r>
          </a:p>
        </p:txBody>
      </p:sp>
      <p:sp>
        <p:nvSpPr>
          <p:cNvPr id="10" name="Text Placeholder 10">
            <a:extLst>
              <a:ext uri="{FF2B5EF4-FFF2-40B4-BE49-F238E27FC236}">
                <a16:creationId xmlns:a16="http://schemas.microsoft.com/office/drawing/2014/main" id="{7408009F-7441-4960-8688-598E5537784A}"/>
              </a:ext>
            </a:extLst>
          </p:cNvPr>
          <p:cNvSpPr>
            <a:spLocks noGrp="1"/>
          </p:cNvSpPr>
          <p:nvPr>
            <p:ph type="body" sz="quarter" idx="12" hasCustomPrompt="1"/>
          </p:nvPr>
        </p:nvSpPr>
        <p:spPr>
          <a:xfrm>
            <a:off x="4864796" y="960385"/>
            <a:ext cx="6341212" cy="1969628"/>
          </a:xfrm>
          <a:prstGeom prst="rect">
            <a:avLst/>
          </a:prstGeom>
        </p:spPr>
        <p:txBody>
          <a:bodyPr anchor="t"/>
          <a:lstStyle>
            <a:lvl1pPr marL="0" indent="0" algn="l">
              <a:lnSpc>
                <a:spcPct val="125000"/>
              </a:lnSpc>
              <a:spcBef>
                <a:spcPts val="0"/>
              </a:spcBef>
              <a:spcAft>
                <a:spcPts val="600"/>
              </a:spcAft>
              <a:buNone/>
              <a:defRPr sz="1800" cap="none" spc="100" baseline="0">
                <a:solidFill>
                  <a:schemeClr val="tx1"/>
                </a:solidFill>
                <a:latin typeface="+mn-lt"/>
              </a:defRPr>
            </a:lvl1pPr>
          </a:lstStyle>
          <a:p>
            <a:pPr lvl="0"/>
            <a:r>
              <a:rPr lang="en-US" dirty="0"/>
              <a:t>Click to add text</a:t>
            </a:r>
          </a:p>
        </p:txBody>
      </p:sp>
      <p:sp>
        <p:nvSpPr>
          <p:cNvPr id="8" name="Picture Placeholder 7">
            <a:extLst>
              <a:ext uri="{FF2B5EF4-FFF2-40B4-BE49-F238E27FC236}">
                <a16:creationId xmlns:a16="http://schemas.microsoft.com/office/drawing/2014/main" id="{0721A019-F5C2-4A15-A6AE-C03209D1D7DB}"/>
              </a:ext>
            </a:extLst>
          </p:cNvPr>
          <p:cNvSpPr>
            <a:spLocks noGrp="1"/>
          </p:cNvSpPr>
          <p:nvPr>
            <p:ph type="pic" sz="quarter" idx="10" hasCustomPrompt="1"/>
          </p:nvPr>
        </p:nvSpPr>
        <p:spPr>
          <a:xfrm>
            <a:off x="0" y="3716594"/>
            <a:ext cx="12192000" cy="3141406"/>
          </a:xfrm>
          <a:prstGeom prst="rect">
            <a:avLst/>
          </a:prstGeom>
        </p:spPr>
        <p:txBody>
          <a:bodyPr/>
          <a:lstStyle>
            <a:lvl1pPr marL="0" indent="0" algn="ctr">
              <a:buNone/>
              <a:defRPr/>
            </a:lvl1pPr>
          </a:lstStyle>
          <a:p>
            <a:r>
              <a:rPr lang="en-US" dirty="0"/>
              <a:t>Click to add photo</a:t>
            </a:r>
          </a:p>
        </p:txBody>
      </p:sp>
      <p:sp>
        <p:nvSpPr>
          <p:cNvPr id="11" name="Date Placeholder 3">
            <a:extLst>
              <a:ext uri="{FF2B5EF4-FFF2-40B4-BE49-F238E27FC236}">
                <a16:creationId xmlns:a16="http://schemas.microsoft.com/office/drawing/2014/main" id="{CFE1DF53-32D0-456E-8221-7FCD23325D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12" name="Footer Placeholder 4">
            <a:extLst>
              <a:ext uri="{FF2B5EF4-FFF2-40B4-BE49-F238E27FC236}">
                <a16:creationId xmlns:a16="http://schemas.microsoft.com/office/drawing/2014/main" id="{DC108F1B-58C5-43B6-8251-B1392CA9A8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13" name="Slide Number Placeholder 5">
            <a:extLst>
              <a:ext uri="{FF2B5EF4-FFF2-40B4-BE49-F238E27FC236}">
                <a16:creationId xmlns:a16="http://schemas.microsoft.com/office/drawing/2014/main" id="{C530B1E0-03D4-4E5B-A2A7-903B17B306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691211312"/>
      </p:ext>
    </p:extLst>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E02389-643A-44A3-9E32-4459CAEAC3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5" name="Footer Placeholder 4">
            <a:extLst>
              <a:ext uri="{FF2B5EF4-FFF2-40B4-BE49-F238E27FC236}">
                <a16:creationId xmlns:a16="http://schemas.microsoft.com/office/drawing/2014/main" id="{1E3E221A-6F27-4890-B073-7BA27B8FB5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6" name="Slide Number Placeholder 5">
            <a:extLst>
              <a:ext uri="{FF2B5EF4-FFF2-40B4-BE49-F238E27FC236}">
                <a16:creationId xmlns:a16="http://schemas.microsoft.com/office/drawing/2014/main" id="{40B06CAC-A122-486F-81C6-4299D83E94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4230113875"/>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73" r:id="rId3"/>
    <p:sldLayoutId id="2147483669" r:id="rId4"/>
    <p:sldLayoutId id="2147483651" r:id="rId5"/>
    <p:sldLayoutId id="2147483671" r:id="rId6"/>
    <p:sldLayoutId id="2147483652" r:id="rId7"/>
    <p:sldLayoutId id="2147483653" r:id="rId8"/>
    <p:sldLayoutId id="2147483650" r:id="rId9"/>
    <p:sldLayoutId id="2147483664" r:id="rId10"/>
    <p:sldLayoutId id="2147483659" r:id="rId11"/>
    <p:sldLayoutId id="2147483662" r:id="rId12"/>
    <p:sldLayoutId id="2147483670" r:id="rId13"/>
  </p:sldLayoutIdLst>
  <p:transition spd="slow">
    <p:wipe dir="d"/>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g"/><Relationship Id="rId1" Type="http://schemas.openxmlformats.org/officeDocument/2006/relationships/slideLayout" Target="../slideLayouts/slideLayout7.xml"/><Relationship Id="rId5" Type="http://schemas.openxmlformats.org/officeDocument/2006/relationships/image" Target="../media/image9.jpeg"/><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Close-up of a green field">
            <a:extLst>
              <a:ext uri="{FF2B5EF4-FFF2-40B4-BE49-F238E27FC236}">
                <a16:creationId xmlns:a16="http://schemas.microsoft.com/office/drawing/2014/main" id="{FE4A4B5C-D71A-0CFA-A601-EB93F13F5AA0}"/>
              </a:ext>
            </a:extLst>
          </p:cNvPr>
          <p:cNvPicPr>
            <a:picLocks noGrp="1" noChangeAspect="1"/>
          </p:cNvPicPr>
          <p:nvPr>
            <p:ph type="pic" sz="quarter" idx="10"/>
          </p:nvPr>
        </p:nvPicPr>
        <p:blipFill>
          <a:blip r:embed="rId2">
            <a:alphaModFix amt="50000"/>
          </a:blip>
          <a:srcRect/>
          <a:stretch/>
        </p:blipFill>
        <p:spPr>
          <a:xfrm>
            <a:off x="0" y="0"/>
            <a:ext cx="12192000" cy="6858000"/>
          </a:xfrm>
        </p:spPr>
      </p:pic>
      <p:sp>
        <p:nvSpPr>
          <p:cNvPr id="7" name="Title 6">
            <a:extLst>
              <a:ext uri="{FF2B5EF4-FFF2-40B4-BE49-F238E27FC236}">
                <a16:creationId xmlns:a16="http://schemas.microsoft.com/office/drawing/2014/main" id="{C0147929-8D39-DAA9-C3C5-4829D9C31C27}"/>
              </a:ext>
            </a:extLst>
          </p:cNvPr>
          <p:cNvSpPr>
            <a:spLocks noGrp="1"/>
          </p:cNvSpPr>
          <p:nvPr>
            <p:ph type="title"/>
          </p:nvPr>
        </p:nvSpPr>
        <p:spPr>
          <a:xfrm>
            <a:off x="508866" y="1057563"/>
            <a:ext cx="11058526" cy="2283301"/>
          </a:xfrm>
          <a:ln>
            <a:noFill/>
          </a:ln>
        </p:spPr>
        <p:txBody>
          <a:bodyPr lIns="0" tIns="0" rIns="0" bIns="0">
            <a:scene3d>
              <a:camera prst="orthographicFront"/>
              <a:lightRig rig="threePt" dir="t"/>
            </a:scene3d>
            <a:sp3d extrusionH="57150">
              <a:bevelT w="38100" h="38100"/>
            </a:sp3d>
          </a:bodyPr>
          <a:lstStyle/>
          <a:p>
            <a:pPr algn="l"/>
            <a:r>
              <a:rPr lang="en-US" i="1" dirty="0">
                <a:solidFill>
                  <a:schemeClr val="tx1"/>
                </a:solidFill>
                <a:latin typeface="Calibri" panose="020F0502020204030204" pitchFamily="34" charset="0"/>
                <a:cs typeface="Calibri" panose="020F0502020204030204" pitchFamily="34" charset="0"/>
              </a:rPr>
              <a:t>Global Warming and Depletion of Natural Resources</a:t>
            </a:r>
          </a:p>
        </p:txBody>
      </p:sp>
      <p:sp>
        <p:nvSpPr>
          <p:cNvPr id="3" name="TextBox 2">
            <a:extLst>
              <a:ext uri="{FF2B5EF4-FFF2-40B4-BE49-F238E27FC236}">
                <a16:creationId xmlns:a16="http://schemas.microsoft.com/office/drawing/2014/main" id="{ED5D2595-2144-4588-8E86-36D653C99FAF}"/>
              </a:ext>
            </a:extLst>
          </p:cNvPr>
          <p:cNvSpPr txBox="1"/>
          <p:nvPr/>
        </p:nvSpPr>
        <p:spPr>
          <a:xfrm>
            <a:off x="5637320" y="2756516"/>
            <a:ext cx="914400" cy="914400"/>
          </a:xfrm>
          <a:prstGeom prst="rect">
            <a:avLst/>
          </a:prstGeom>
          <a:noFill/>
        </p:spPr>
        <p:txBody>
          <a:bodyPr wrap="square" rtlCol="0">
            <a:spAutoFit/>
          </a:bodyPr>
          <a:lstStyle/>
          <a:p>
            <a:endParaRPr lang="en-IN" dirty="0"/>
          </a:p>
        </p:txBody>
      </p:sp>
      <p:sp>
        <p:nvSpPr>
          <p:cNvPr id="6" name="TextBox 5">
            <a:extLst>
              <a:ext uri="{FF2B5EF4-FFF2-40B4-BE49-F238E27FC236}">
                <a16:creationId xmlns:a16="http://schemas.microsoft.com/office/drawing/2014/main" id="{23F7E7E9-F76D-48EF-B912-3F8F4F1CD4CF}"/>
              </a:ext>
            </a:extLst>
          </p:cNvPr>
          <p:cNvSpPr txBox="1"/>
          <p:nvPr/>
        </p:nvSpPr>
        <p:spPr>
          <a:xfrm>
            <a:off x="604724" y="3561384"/>
            <a:ext cx="7856738" cy="1323439"/>
          </a:xfrm>
          <a:prstGeom prst="rect">
            <a:avLst/>
          </a:prstGeom>
          <a:noFill/>
        </p:spPr>
        <p:txBody>
          <a:bodyPr wrap="square" rtlCol="0">
            <a:spAutoFit/>
          </a:bodyPr>
          <a:lstStyle/>
          <a:p>
            <a:r>
              <a:rPr lang="en-IN" sz="4000" b="1" dirty="0">
                <a:latin typeface="Calibri" panose="020F0502020204030204" pitchFamily="34" charset="0"/>
                <a:cs typeface="Calibri" panose="020F0502020204030204" pitchFamily="34" charset="0"/>
              </a:rPr>
              <a:t>Causes, Consequences, and Solutions</a:t>
            </a:r>
          </a:p>
        </p:txBody>
      </p:sp>
      <p:sp>
        <p:nvSpPr>
          <p:cNvPr id="8" name="TextBox 7">
            <a:extLst>
              <a:ext uri="{FF2B5EF4-FFF2-40B4-BE49-F238E27FC236}">
                <a16:creationId xmlns:a16="http://schemas.microsoft.com/office/drawing/2014/main" id="{E2949426-1D87-4060-90BE-E1D01AA7F1C5}"/>
              </a:ext>
            </a:extLst>
          </p:cNvPr>
          <p:cNvSpPr txBox="1"/>
          <p:nvPr/>
        </p:nvSpPr>
        <p:spPr>
          <a:xfrm>
            <a:off x="7838081" y="5299459"/>
            <a:ext cx="3773010" cy="369332"/>
          </a:xfrm>
          <a:prstGeom prst="rect">
            <a:avLst/>
          </a:prstGeom>
          <a:noFill/>
        </p:spPr>
        <p:txBody>
          <a:bodyPr wrap="square" rtlCol="0">
            <a:spAutoFit/>
          </a:bodyPr>
          <a:lstStyle/>
          <a:p>
            <a:pPr algn="ctr"/>
            <a:r>
              <a:rPr lang="en-US" b="1" dirty="0">
                <a:solidFill>
                  <a:schemeClr val="tx1">
                    <a:lumMod val="95000"/>
                    <a:lumOff val="5000"/>
                  </a:schemeClr>
                </a:solidFill>
                <a:latin typeface="Arial" panose="020B0604020202020204" pitchFamily="34" charset="0"/>
                <a:cs typeface="Arial" panose="020B0604020202020204" pitchFamily="34" charset="0"/>
              </a:rPr>
              <a:t>Jayatu</a:t>
            </a:r>
            <a:r>
              <a:rPr lang="en-US" b="1" dirty="0">
                <a:solidFill>
                  <a:schemeClr val="tx1">
                    <a:lumMod val="95000"/>
                    <a:lumOff val="5000"/>
                  </a:schemeClr>
                </a:solidFill>
              </a:rPr>
              <a:t> </a:t>
            </a:r>
            <a:r>
              <a:rPr lang="en-US" b="1" dirty="0">
                <a:solidFill>
                  <a:schemeClr val="tx1">
                    <a:lumMod val="95000"/>
                    <a:lumOff val="5000"/>
                  </a:schemeClr>
                </a:solidFill>
                <a:latin typeface="Arial" panose="020B0604020202020204" pitchFamily="34" charset="0"/>
                <a:cs typeface="Arial" panose="020B0604020202020204" pitchFamily="34" charset="0"/>
              </a:rPr>
              <a:t>Sarbadhikary</a:t>
            </a:r>
            <a:endParaRPr lang="en-IN"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C806401C-4032-4710-A43C-DFD551F2E66F}"/>
              </a:ext>
            </a:extLst>
          </p:cNvPr>
          <p:cNvSpPr txBox="1"/>
          <p:nvPr/>
        </p:nvSpPr>
        <p:spPr>
          <a:xfrm>
            <a:off x="8375896" y="5840968"/>
            <a:ext cx="2734323" cy="369332"/>
          </a:xfrm>
          <a:prstGeom prst="rect">
            <a:avLst/>
          </a:prstGeom>
          <a:noFill/>
        </p:spPr>
        <p:txBody>
          <a:bodyPr wrap="square" rtlCol="0">
            <a:spAutoFit/>
          </a:bodyPr>
          <a:lstStyle/>
          <a:p>
            <a:pPr algn="ctr"/>
            <a:r>
              <a:rPr lang="en-US" b="1" dirty="0">
                <a:solidFill>
                  <a:schemeClr val="tx1">
                    <a:lumMod val="95000"/>
                    <a:lumOff val="5000"/>
                  </a:schemeClr>
                </a:solidFill>
                <a:latin typeface="Arial" panose="020B0604020202020204" pitchFamily="34" charset="0"/>
                <a:cs typeface="Arial" panose="020B0604020202020204" pitchFamily="34" charset="0"/>
              </a:rPr>
              <a:t>24/08/2024</a:t>
            </a:r>
            <a:endParaRPr lang="en-IN" b="1" dirty="0">
              <a:solidFill>
                <a:schemeClr val="tx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6026844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62000">
              <a:srgbClr val="FF9966"/>
            </a:gs>
            <a:gs pos="6000">
              <a:schemeClr val="accent5">
                <a:alpha val="10000"/>
              </a:schemeClr>
            </a:gs>
          </a:gsLst>
          <a:lin ang="0" scaled="0"/>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95BFF78-A20D-402B-AC68-23914CACA52E}"/>
              </a:ext>
            </a:extLst>
          </p:cNvPr>
          <p:cNvSpPr txBox="1"/>
          <p:nvPr/>
        </p:nvSpPr>
        <p:spPr>
          <a:xfrm>
            <a:off x="591128" y="295565"/>
            <a:ext cx="11259128" cy="3323987"/>
          </a:xfrm>
          <a:prstGeom prst="rect">
            <a:avLst/>
          </a:prstGeom>
          <a:noFill/>
        </p:spPr>
        <p:txBody>
          <a:bodyPr wrap="square" rtlCol="0">
            <a:spAutoFit/>
          </a:bodyPr>
          <a:lstStyle/>
          <a:p>
            <a:r>
              <a:rPr lang="en-US" sz="3600" b="1" dirty="0">
                <a:latin typeface="Calibri" panose="020F0502020204030204" pitchFamily="34" charset="0"/>
                <a:cs typeface="Calibri" panose="020F0502020204030204" pitchFamily="34" charset="0"/>
              </a:rPr>
              <a:t>Global Warming Impact on Ecosystems:</a:t>
            </a:r>
          </a:p>
          <a:p>
            <a:endParaRPr lang="en-US" sz="1400" dirty="0">
              <a:latin typeface="Calibri" panose="020F0502020204030204" pitchFamily="34" charset="0"/>
              <a:cs typeface="Calibri" panose="020F0502020204030204" pitchFamily="34" charset="0"/>
            </a:endParaRPr>
          </a:p>
          <a:p>
            <a:pPr marL="457200" indent="-457200">
              <a:buFont typeface="+mj-lt"/>
              <a:buAutoNum type="arabicPeriod"/>
            </a:pPr>
            <a:r>
              <a:rPr lang="en-US" sz="2400" b="1" dirty="0"/>
              <a:t>Coral Reef Bleaching:</a:t>
            </a:r>
            <a:r>
              <a:rPr lang="en-US" sz="2400" dirty="0"/>
              <a:t> Increased ocean temperatures cause coral to expel algae, losing their color and dying.</a:t>
            </a:r>
          </a:p>
          <a:p>
            <a:pPr marL="228600" indent="-228600">
              <a:buFont typeface="+mj-lt"/>
              <a:buAutoNum type="arabicPeriod"/>
            </a:pPr>
            <a:endParaRPr lang="en-US" sz="800" dirty="0"/>
          </a:p>
          <a:p>
            <a:pPr marL="457200" indent="-457200">
              <a:buFont typeface="+mj-lt"/>
              <a:buAutoNum type="arabicPeriod"/>
            </a:pPr>
            <a:r>
              <a:rPr lang="en-US" sz="2400" b="1" dirty="0"/>
              <a:t>Wildlife Habitat Changes:</a:t>
            </a:r>
            <a:r>
              <a:rPr lang="en-US" sz="2400" dirty="0"/>
              <a:t> Species migration patterns are altered, affecting food chains and ecosystems.</a:t>
            </a:r>
            <a:endParaRPr lang="en-US" sz="800" dirty="0"/>
          </a:p>
          <a:p>
            <a:pPr marL="228600" indent="-228600">
              <a:buFont typeface="+mj-lt"/>
              <a:buAutoNum type="arabicPeriod"/>
            </a:pPr>
            <a:endParaRPr lang="en-US" sz="800" dirty="0"/>
          </a:p>
          <a:p>
            <a:pPr marL="457200" indent="-457200">
              <a:buFont typeface="+mj-lt"/>
              <a:buAutoNum type="arabicPeriod"/>
            </a:pPr>
            <a:r>
              <a:rPr lang="en-US" sz="2400" b="1" dirty="0"/>
              <a:t>Disruption of Marine and Terrestrial Food Chains:</a:t>
            </a:r>
            <a:r>
              <a:rPr lang="en-US" sz="2400" dirty="0"/>
              <a:t> Warmer temperatures and acidification impact species at all levels.</a:t>
            </a:r>
          </a:p>
        </p:txBody>
      </p:sp>
      <p:pic>
        <p:nvPicPr>
          <p:cNvPr id="6146" name="Picture 2" descr="Coral bleaching: What you need to know about 'global threat to oceans'  impacting reefs - The Week">
            <a:extLst>
              <a:ext uri="{FF2B5EF4-FFF2-40B4-BE49-F238E27FC236}">
                <a16:creationId xmlns:a16="http://schemas.microsoft.com/office/drawing/2014/main" id="{8511DA78-D3B1-43B4-9AA5-CBCA77FF80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3704" y="3741484"/>
            <a:ext cx="4173682" cy="21882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148" name="Picture 4" descr="Great Barrier Reef: New mass bleaching event hits World Heritage site">
            <a:extLst>
              <a:ext uri="{FF2B5EF4-FFF2-40B4-BE49-F238E27FC236}">
                <a16:creationId xmlns:a16="http://schemas.microsoft.com/office/drawing/2014/main" id="{2A465619-8BEB-4AF9-8302-454A77A07E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3926" y="3731491"/>
            <a:ext cx="4156364" cy="221975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a:extLst>
              <a:ext uri="{FF2B5EF4-FFF2-40B4-BE49-F238E27FC236}">
                <a16:creationId xmlns:a16="http://schemas.microsoft.com/office/drawing/2014/main" id="{69C842F1-AE58-472A-91ED-9F1B3A022CCC}"/>
              </a:ext>
            </a:extLst>
          </p:cNvPr>
          <p:cNvSpPr txBox="1"/>
          <p:nvPr/>
        </p:nvSpPr>
        <p:spPr>
          <a:xfrm>
            <a:off x="1681017" y="6012873"/>
            <a:ext cx="4294910" cy="646331"/>
          </a:xfrm>
          <a:prstGeom prst="rect">
            <a:avLst/>
          </a:prstGeom>
          <a:noFill/>
        </p:spPr>
        <p:txBody>
          <a:bodyPr wrap="square" rtlCol="0">
            <a:spAutoFit/>
          </a:bodyPr>
          <a:lstStyle/>
          <a:p>
            <a:r>
              <a:rPr lang="en-US" dirty="0"/>
              <a:t>Fig: Great Barrier reefs before bleaching</a:t>
            </a:r>
          </a:p>
          <a:p>
            <a:r>
              <a:rPr lang="en-US" dirty="0"/>
              <a:t>(2013)</a:t>
            </a:r>
            <a:endParaRPr lang="en-IN" dirty="0"/>
          </a:p>
        </p:txBody>
      </p:sp>
      <p:sp>
        <p:nvSpPr>
          <p:cNvPr id="7" name="TextBox 6">
            <a:extLst>
              <a:ext uri="{FF2B5EF4-FFF2-40B4-BE49-F238E27FC236}">
                <a16:creationId xmlns:a16="http://schemas.microsoft.com/office/drawing/2014/main" id="{CDBCB101-A18E-4D83-85EA-5563F6228FBA}"/>
              </a:ext>
            </a:extLst>
          </p:cNvPr>
          <p:cNvSpPr txBox="1"/>
          <p:nvPr/>
        </p:nvSpPr>
        <p:spPr>
          <a:xfrm>
            <a:off x="6502399" y="5985164"/>
            <a:ext cx="4091709" cy="646331"/>
          </a:xfrm>
          <a:prstGeom prst="rect">
            <a:avLst/>
          </a:prstGeom>
          <a:noFill/>
        </p:spPr>
        <p:txBody>
          <a:bodyPr wrap="square" rtlCol="0">
            <a:spAutoFit/>
          </a:bodyPr>
          <a:lstStyle/>
          <a:p>
            <a:r>
              <a:rPr lang="en-US" dirty="0"/>
              <a:t>Fig: Great Barrier reefs after bleaching</a:t>
            </a:r>
          </a:p>
          <a:p>
            <a:r>
              <a:rPr lang="en-US" dirty="0"/>
              <a:t>(2018)</a:t>
            </a:r>
            <a:endParaRPr lang="en-IN" dirty="0"/>
          </a:p>
        </p:txBody>
      </p:sp>
      <p:sp>
        <p:nvSpPr>
          <p:cNvPr id="9" name="TextBox 8">
            <a:extLst>
              <a:ext uri="{FF2B5EF4-FFF2-40B4-BE49-F238E27FC236}">
                <a16:creationId xmlns:a16="http://schemas.microsoft.com/office/drawing/2014/main" id="{D7FDFF52-FC79-48EA-9292-F49DA22B68C1}"/>
              </a:ext>
            </a:extLst>
          </p:cNvPr>
          <p:cNvSpPr txBox="1"/>
          <p:nvPr/>
        </p:nvSpPr>
        <p:spPr>
          <a:xfrm>
            <a:off x="11720946" y="6511636"/>
            <a:ext cx="471054" cy="276999"/>
          </a:xfrm>
          <a:prstGeom prst="rect">
            <a:avLst/>
          </a:prstGeom>
          <a:noFill/>
        </p:spPr>
        <p:txBody>
          <a:bodyPr wrap="square" rtlCol="0">
            <a:spAutoFit/>
          </a:bodyPr>
          <a:lstStyle/>
          <a:p>
            <a:r>
              <a:rPr lang="en-US" sz="1200" dirty="0"/>
              <a:t>10</a:t>
            </a:r>
            <a:endParaRPr lang="en-IN" sz="1200" dirty="0"/>
          </a:p>
        </p:txBody>
      </p:sp>
    </p:spTree>
    <p:extLst>
      <p:ext uri="{BB962C8B-B14F-4D97-AF65-F5344CB8AC3E}">
        <p14:creationId xmlns:p14="http://schemas.microsoft.com/office/powerpoint/2010/main" val="1892476488"/>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20" descr="Close up of green grass">
            <a:extLst>
              <a:ext uri="{FF2B5EF4-FFF2-40B4-BE49-F238E27FC236}">
                <a16:creationId xmlns:a16="http://schemas.microsoft.com/office/drawing/2014/main" id="{C082290F-76CE-97A7-ECB5-83B0FEA27B37}"/>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0" y="-20584"/>
            <a:ext cx="5521124" cy="6878584"/>
          </a:xfrm>
        </p:spPr>
      </p:pic>
      <p:sp>
        <p:nvSpPr>
          <p:cNvPr id="2" name="Slide Number Placeholder 1">
            <a:extLst>
              <a:ext uri="{FF2B5EF4-FFF2-40B4-BE49-F238E27FC236}">
                <a16:creationId xmlns:a16="http://schemas.microsoft.com/office/drawing/2014/main" id="{C0D15DC2-8425-2530-3D59-ABE5D5C4AD2E}"/>
              </a:ext>
            </a:extLst>
          </p:cNvPr>
          <p:cNvSpPr>
            <a:spLocks noGrp="1"/>
          </p:cNvSpPr>
          <p:nvPr>
            <p:ph type="sldNum" sz="quarter" idx="4"/>
          </p:nvPr>
        </p:nvSpPr>
        <p:spPr>
          <a:xfrm>
            <a:off x="9791700" y="6356350"/>
            <a:ext cx="2289464" cy="365125"/>
          </a:xfrm>
        </p:spPr>
        <p:txBody>
          <a:bodyPr/>
          <a:lstStyle/>
          <a:p>
            <a:fld id="{EA87306C-81BA-4795-A5CA-9392456A8C1E}" type="slidenum">
              <a:rPr lang="en-US" smtClean="0"/>
              <a:pPr/>
              <a:t>11</a:t>
            </a:fld>
            <a:endParaRPr lang="en-US" dirty="0"/>
          </a:p>
        </p:txBody>
      </p:sp>
      <p:sp>
        <p:nvSpPr>
          <p:cNvPr id="7" name="TextBox 6">
            <a:extLst>
              <a:ext uri="{FF2B5EF4-FFF2-40B4-BE49-F238E27FC236}">
                <a16:creationId xmlns:a16="http://schemas.microsoft.com/office/drawing/2014/main" id="{5595680A-AD8C-432A-941B-8BDD1E878EF3}"/>
              </a:ext>
            </a:extLst>
          </p:cNvPr>
          <p:cNvSpPr txBox="1"/>
          <p:nvPr/>
        </p:nvSpPr>
        <p:spPr>
          <a:xfrm>
            <a:off x="6234545" y="766617"/>
            <a:ext cx="5375564" cy="5262979"/>
          </a:xfrm>
          <a:prstGeom prst="rect">
            <a:avLst/>
          </a:prstGeom>
          <a:noFill/>
        </p:spPr>
        <p:txBody>
          <a:bodyPr wrap="square" rtlCol="0">
            <a:spAutoFit/>
          </a:bodyPr>
          <a:lstStyle/>
          <a:p>
            <a:r>
              <a:rPr lang="en-US" sz="4000" b="1" dirty="0"/>
              <a:t>Solutions to Combat Global Warming</a:t>
            </a:r>
            <a:r>
              <a:rPr lang="en-US" sz="4000" b="1" dirty="0">
                <a:latin typeface="Calibri" panose="020F0502020204030204" pitchFamily="34" charset="0"/>
                <a:cs typeface="Calibri" panose="020F0502020204030204" pitchFamily="34" charset="0"/>
              </a:rPr>
              <a:t>:</a:t>
            </a:r>
          </a:p>
          <a:p>
            <a:endParaRPr lang="en-US" sz="16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400" b="1" dirty="0"/>
              <a:t>Reduce Greenhouse Gas Emissions:</a:t>
            </a:r>
            <a:r>
              <a:rPr lang="en-US" sz="2400" dirty="0"/>
              <a:t> Implement policies to cut emissions from industries and transportation.</a:t>
            </a:r>
          </a:p>
          <a:p>
            <a:pPr marL="342900" indent="-342900">
              <a:buFont typeface="Arial" panose="020B0604020202020204" pitchFamily="34" charset="0"/>
              <a:buChar char="•"/>
            </a:pPr>
            <a:endParaRPr lang="en-US" sz="800" dirty="0"/>
          </a:p>
          <a:p>
            <a:pPr marL="342900" indent="-342900">
              <a:buFont typeface="Arial" panose="020B0604020202020204" pitchFamily="34" charset="0"/>
              <a:buChar char="•"/>
            </a:pPr>
            <a:r>
              <a:rPr lang="en-US" sz="2400" b="1" dirty="0"/>
              <a:t>Renewable Energy:</a:t>
            </a:r>
            <a:r>
              <a:rPr lang="en-US" sz="2400" dirty="0"/>
              <a:t> Invest in solar, wind, and geothermal power.</a:t>
            </a:r>
          </a:p>
          <a:p>
            <a:pPr marL="342900" indent="-342900">
              <a:buFont typeface="Arial" panose="020B0604020202020204" pitchFamily="34" charset="0"/>
              <a:buChar char="•"/>
            </a:pPr>
            <a:endParaRPr lang="en-US" sz="800" dirty="0"/>
          </a:p>
          <a:p>
            <a:pPr marL="342900" indent="-342900">
              <a:buFont typeface="Arial" panose="020B0604020202020204" pitchFamily="34" charset="0"/>
              <a:buChar char="•"/>
            </a:pPr>
            <a:r>
              <a:rPr lang="en-US" sz="2400" b="1" dirty="0"/>
              <a:t>Energy Efficiency:</a:t>
            </a:r>
            <a:r>
              <a:rPr lang="en-US" sz="2400" dirty="0"/>
              <a:t> Promote energy-saving technologies and practices.</a:t>
            </a:r>
          </a:p>
          <a:p>
            <a:pPr marL="342900" indent="-342900">
              <a:buFont typeface="Arial" panose="020B0604020202020204" pitchFamily="34" charset="0"/>
              <a:buChar char="•"/>
            </a:pPr>
            <a:endParaRPr lang="en-US" sz="800" dirty="0"/>
          </a:p>
          <a:p>
            <a:pPr marL="342900" indent="-342900">
              <a:buFont typeface="Arial" panose="020B0604020202020204" pitchFamily="34" charset="0"/>
              <a:buChar char="•"/>
            </a:pPr>
            <a:r>
              <a:rPr lang="en-US" sz="2400" b="1" dirty="0"/>
              <a:t>Reforestation:</a:t>
            </a:r>
            <a:r>
              <a:rPr lang="en-US" sz="2400" dirty="0"/>
              <a:t> Plant trees to absorb CO2 and restore natural habitats.</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12878247"/>
      </p:ext>
    </p:extLst>
  </p:cSld>
  <p:clrMapOvr>
    <a:masterClrMapping/>
  </p:clrMapOvr>
  <p:transition spd="slow">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descr="A close up of a leaf">
            <a:extLst>
              <a:ext uri="{FF2B5EF4-FFF2-40B4-BE49-F238E27FC236}">
                <a16:creationId xmlns:a16="http://schemas.microsoft.com/office/drawing/2014/main" id="{C59CFD32-0A41-78F6-63F2-D8BBA2F23D00}"/>
              </a:ext>
            </a:extLst>
          </p:cNvPr>
          <p:cNvPicPr>
            <a:picLocks noGrp="1" noChangeAspect="1"/>
          </p:cNvPicPr>
          <p:nvPr>
            <p:ph type="pic" sz="quarter" idx="10"/>
          </p:nvPr>
        </p:nvPicPr>
        <p:blipFill>
          <a:blip r:embed="rId2"/>
          <a:srcRect l="55" r="55"/>
          <a:stretch/>
        </p:blipFill>
        <p:spPr>
          <a:xfrm>
            <a:off x="6771737" y="0"/>
            <a:ext cx="5420263" cy="6858000"/>
          </a:xfrm>
        </p:spPr>
      </p:pic>
      <p:sp>
        <p:nvSpPr>
          <p:cNvPr id="9" name="TextBox 8">
            <a:extLst>
              <a:ext uri="{FF2B5EF4-FFF2-40B4-BE49-F238E27FC236}">
                <a16:creationId xmlns:a16="http://schemas.microsoft.com/office/drawing/2014/main" id="{DBC168AB-BAE9-4A9C-8F89-7160A771C21E}"/>
              </a:ext>
            </a:extLst>
          </p:cNvPr>
          <p:cNvSpPr txBox="1"/>
          <p:nvPr/>
        </p:nvSpPr>
        <p:spPr>
          <a:xfrm>
            <a:off x="369454" y="668745"/>
            <a:ext cx="6299200" cy="5601533"/>
          </a:xfrm>
          <a:prstGeom prst="rect">
            <a:avLst/>
          </a:prstGeom>
          <a:noFill/>
        </p:spPr>
        <p:txBody>
          <a:bodyPr wrap="square" rtlCol="0">
            <a:spAutoFit/>
          </a:bodyPr>
          <a:lstStyle/>
          <a:p>
            <a:r>
              <a:rPr lang="en-IN" sz="4000" b="1" dirty="0"/>
              <a:t>Solutions to Resource Depletion</a:t>
            </a:r>
            <a:r>
              <a:rPr lang="en-IN" sz="4000" b="1" dirty="0">
                <a:latin typeface="Calibri" panose="020F0502020204030204" pitchFamily="34" charset="0"/>
                <a:cs typeface="Calibri" panose="020F0502020204030204" pitchFamily="34" charset="0"/>
              </a:rPr>
              <a:t>:</a:t>
            </a:r>
          </a:p>
          <a:p>
            <a:endParaRPr lang="en-IN" sz="16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400" b="1" dirty="0"/>
              <a:t>Recycling and Reuse:</a:t>
            </a:r>
            <a:r>
              <a:rPr lang="en-US" sz="2400" dirty="0"/>
              <a:t> Encourage recycling programs and reuse of materials.</a:t>
            </a:r>
          </a:p>
          <a:p>
            <a:pPr marL="457200" indent="-457200">
              <a:buFont typeface="Arial" panose="020B0604020202020204" pitchFamily="34" charset="0"/>
              <a:buChar char="•"/>
            </a:pPr>
            <a:endParaRPr lang="en-IN" sz="8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400" b="1" dirty="0"/>
              <a:t>Sustainable Agriculture:</a:t>
            </a:r>
            <a:r>
              <a:rPr lang="en-US" sz="2400" dirty="0"/>
              <a:t> Practices that preserve soil health and water resources</a:t>
            </a:r>
            <a:r>
              <a:rPr lang="en-IN" sz="2400" dirty="0">
                <a:latin typeface="Calibri" panose="020F0502020204030204" pitchFamily="34" charset="0"/>
                <a:cs typeface="Calibri" panose="020F0502020204030204" pitchFamily="34" charset="0"/>
              </a:rPr>
              <a:t>.</a:t>
            </a:r>
          </a:p>
          <a:p>
            <a:pPr marL="457200" indent="-457200">
              <a:buFont typeface="Arial" panose="020B0604020202020204" pitchFamily="34" charset="0"/>
              <a:buChar char="•"/>
            </a:pPr>
            <a:endParaRPr lang="en-IN" sz="8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400" b="1" dirty="0"/>
              <a:t>Water Conservation:</a:t>
            </a:r>
            <a:r>
              <a:rPr lang="en-US" sz="2400" dirty="0"/>
              <a:t> Techniques like rainwater harvesting and efficient irrigation.</a:t>
            </a:r>
          </a:p>
          <a:p>
            <a:pPr marL="457200" indent="-457200">
              <a:buFont typeface="Arial" panose="020B0604020202020204" pitchFamily="34" charset="0"/>
              <a:buChar char="•"/>
            </a:pPr>
            <a:endParaRPr lang="en-IN" sz="8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400" b="1" dirty="0"/>
              <a:t>Regulation and Policy:</a:t>
            </a:r>
            <a:r>
              <a:rPr lang="en-US" sz="2400" dirty="0"/>
              <a:t> Governments should enforce regulations on resource extraction and pollution.</a:t>
            </a:r>
            <a:endParaRPr lang="en-IN" sz="24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F9D0F1F8-E653-4E4D-8230-87964A35FCA5}"/>
              </a:ext>
            </a:extLst>
          </p:cNvPr>
          <p:cNvSpPr txBox="1"/>
          <p:nvPr/>
        </p:nvSpPr>
        <p:spPr>
          <a:xfrm>
            <a:off x="11813310" y="6493165"/>
            <a:ext cx="461818" cy="276999"/>
          </a:xfrm>
          <a:prstGeom prst="rect">
            <a:avLst/>
          </a:prstGeom>
          <a:noFill/>
        </p:spPr>
        <p:txBody>
          <a:bodyPr wrap="square" rtlCol="0">
            <a:spAutoFit/>
          </a:bodyPr>
          <a:lstStyle/>
          <a:p>
            <a:r>
              <a:rPr lang="en-US" sz="1200" dirty="0">
                <a:solidFill>
                  <a:schemeClr val="bg1"/>
                </a:solidFill>
              </a:rPr>
              <a:t>12</a:t>
            </a:r>
            <a:endParaRPr lang="en-IN" sz="1200" dirty="0">
              <a:solidFill>
                <a:schemeClr val="bg1"/>
              </a:solidFill>
            </a:endParaRPr>
          </a:p>
        </p:txBody>
      </p:sp>
    </p:spTree>
    <p:extLst>
      <p:ext uri="{BB962C8B-B14F-4D97-AF65-F5344CB8AC3E}">
        <p14:creationId xmlns:p14="http://schemas.microsoft.com/office/powerpoint/2010/main" val="3010151088"/>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65862E48-0553-4B0F-B05A-949DCF031754}"/>
              </a:ext>
            </a:extLst>
          </p:cNvPr>
          <p:cNvPicPr>
            <a:picLocks noGrp="1" noChangeAspect="1"/>
          </p:cNvPicPr>
          <p:nvPr>
            <p:ph type="pic" sz="quarter" idx="10"/>
          </p:nvPr>
        </p:nvPicPr>
        <p:blipFill>
          <a:blip r:embed="rId2"/>
          <a:srcRect t="5000" b="5000"/>
          <a:stretch>
            <a:fillRect/>
          </a:stretch>
        </p:blipFill>
        <p:spPr/>
      </p:pic>
      <p:sp>
        <p:nvSpPr>
          <p:cNvPr id="10" name="TextBox 9">
            <a:extLst>
              <a:ext uri="{FF2B5EF4-FFF2-40B4-BE49-F238E27FC236}">
                <a16:creationId xmlns:a16="http://schemas.microsoft.com/office/drawing/2014/main" id="{9B5D4471-8D35-4C62-B3DC-08E07D1331B3}"/>
              </a:ext>
            </a:extLst>
          </p:cNvPr>
          <p:cNvSpPr txBox="1"/>
          <p:nvPr/>
        </p:nvSpPr>
        <p:spPr>
          <a:xfrm>
            <a:off x="4710544" y="775853"/>
            <a:ext cx="7352145" cy="5809283"/>
          </a:xfrm>
          <a:prstGeom prst="rect">
            <a:avLst/>
          </a:prstGeom>
          <a:noFill/>
        </p:spPr>
        <p:txBody>
          <a:bodyPr wrap="square" rtlCol="0">
            <a:spAutoFit/>
          </a:bodyPr>
          <a:lstStyle/>
          <a:p>
            <a:r>
              <a:rPr lang="en-US" sz="4000" b="1" dirty="0">
                <a:solidFill>
                  <a:schemeClr val="tx1">
                    <a:lumMod val="95000"/>
                    <a:lumOff val="5000"/>
                  </a:schemeClr>
                </a:solidFill>
                <a:latin typeface="Calibri" panose="020F0502020204030204" pitchFamily="34" charset="0"/>
                <a:cs typeface="Calibri" panose="020F0502020204030204" pitchFamily="34" charset="0"/>
              </a:rPr>
              <a:t>Expected Outcomes and Deliverables:</a:t>
            </a:r>
          </a:p>
          <a:p>
            <a:endParaRPr lang="en-US" sz="1050" dirty="0">
              <a:solidFill>
                <a:schemeClr val="tx1">
                  <a:lumMod val="95000"/>
                  <a:lumOff val="5000"/>
                </a:schemeClr>
              </a:solidFill>
              <a:latin typeface="Calibri" panose="020F0502020204030204" pitchFamily="34" charset="0"/>
              <a:cs typeface="Calibri" panose="020F0502020204030204" pitchFamily="34" charset="0"/>
            </a:endParaRPr>
          </a:p>
          <a:p>
            <a:r>
              <a:rPr lang="en-IN" sz="3200" b="1" dirty="0">
                <a:solidFill>
                  <a:schemeClr val="tx1">
                    <a:lumMod val="95000"/>
                    <a:lumOff val="5000"/>
                  </a:schemeClr>
                </a:solidFill>
              </a:rPr>
              <a:t>What Can Be Achieved?</a:t>
            </a:r>
          </a:p>
          <a:p>
            <a:endParaRPr lang="en-IN" sz="900" b="1" dirty="0">
              <a:solidFill>
                <a:schemeClr val="tx1">
                  <a:lumMod val="95000"/>
                  <a:lumOff val="5000"/>
                </a:schemeClr>
              </a:solidFill>
            </a:endParaRPr>
          </a:p>
          <a:p>
            <a:pPr marL="457200" indent="-457200">
              <a:buFont typeface="Arial" panose="020B0604020202020204" pitchFamily="34" charset="0"/>
              <a:buChar char="•"/>
            </a:pPr>
            <a:r>
              <a:rPr lang="en-US" sz="2400" b="1" dirty="0">
                <a:solidFill>
                  <a:schemeClr val="tx1">
                    <a:lumMod val="95000"/>
                    <a:lumOff val="5000"/>
                  </a:schemeClr>
                </a:solidFill>
              </a:rPr>
              <a:t>Climate Stabilization:</a:t>
            </a:r>
            <a:r>
              <a:rPr lang="en-US" sz="2400" dirty="0">
                <a:solidFill>
                  <a:schemeClr val="tx1">
                    <a:lumMod val="95000"/>
                    <a:lumOff val="5000"/>
                  </a:schemeClr>
                </a:solidFill>
              </a:rPr>
              <a:t> Reduced global warming effects.</a:t>
            </a:r>
          </a:p>
          <a:p>
            <a:pPr marL="457200" indent="-457200">
              <a:buFont typeface="Arial" panose="020B0604020202020204" pitchFamily="34" charset="0"/>
              <a:buChar char="•"/>
            </a:pPr>
            <a:endParaRPr lang="en-IN" sz="800" b="1" dirty="0">
              <a:solidFill>
                <a:schemeClr val="tx1">
                  <a:lumMod val="95000"/>
                  <a:lumOff val="5000"/>
                </a:schemeClr>
              </a:solidFill>
            </a:endParaRPr>
          </a:p>
          <a:p>
            <a:pPr marL="457200" indent="-457200">
              <a:buFont typeface="Arial" panose="020B0604020202020204" pitchFamily="34" charset="0"/>
              <a:buChar char="•"/>
            </a:pPr>
            <a:r>
              <a:rPr lang="en-US" sz="2400" b="1" dirty="0">
                <a:solidFill>
                  <a:schemeClr val="tx1">
                    <a:lumMod val="95000"/>
                    <a:lumOff val="5000"/>
                  </a:schemeClr>
                </a:solidFill>
              </a:rPr>
              <a:t>Biodiversity Preservation:</a:t>
            </a:r>
            <a:r>
              <a:rPr lang="en-US" sz="2400" dirty="0">
                <a:solidFill>
                  <a:schemeClr val="tx1">
                    <a:lumMod val="95000"/>
                    <a:lumOff val="5000"/>
                  </a:schemeClr>
                </a:solidFill>
              </a:rPr>
              <a:t> Protection of endangered species and natural habitats.</a:t>
            </a:r>
          </a:p>
          <a:p>
            <a:pPr marL="457200" indent="-457200">
              <a:buFont typeface="Arial" panose="020B0604020202020204" pitchFamily="34" charset="0"/>
              <a:buChar char="•"/>
            </a:pPr>
            <a:endParaRPr lang="en-IN" sz="800" b="1" dirty="0">
              <a:solidFill>
                <a:schemeClr val="tx1">
                  <a:lumMod val="95000"/>
                  <a:lumOff val="5000"/>
                </a:schemeClr>
              </a:solidFill>
            </a:endParaRPr>
          </a:p>
          <a:p>
            <a:pPr marL="457200" indent="-457200">
              <a:buFont typeface="Arial" panose="020B0604020202020204" pitchFamily="34" charset="0"/>
              <a:buChar char="•"/>
            </a:pPr>
            <a:r>
              <a:rPr lang="en-US" sz="2400" b="1" dirty="0">
                <a:solidFill>
                  <a:schemeClr val="tx1">
                    <a:lumMod val="95000"/>
                    <a:lumOff val="5000"/>
                  </a:schemeClr>
                </a:solidFill>
              </a:rPr>
              <a:t>Sustainable Development:</a:t>
            </a:r>
            <a:r>
              <a:rPr lang="en-US" sz="2400" dirty="0">
                <a:solidFill>
                  <a:schemeClr val="tx1">
                    <a:lumMod val="95000"/>
                    <a:lumOff val="5000"/>
                  </a:schemeClr>
                </a:solidFill>
              </a:rPr>
              <a:t> Balance between economic growth and resource use</a:t>
            </a:r>
            <a:r>
              <a:rPr lang="en-IN" sz="2400" b="1" dirty="0">
                <a:solidFill>
                  <a:schemeClr val="tx1">
                    <a:lumMod val="95000"/>
                    <a:lumOff val="5000"/>
                  </a:schemeClr>
                </a:solidFill>
              </a:rPr>
              <a:t>.</a:t>
            </a:r>
          </a:p>
          <a:p>
            <a:pPr marL="457200" indent="-457200">
              <a:buFont typeface="Arial" panose="020B0604020202020204" pitchFamily="34" charset="0"/>
              <a:buChar char="•"/>
            </a:pPr>
            <a:endParaRPr lang="en-IN" sz="800" b="1" dirty="0">
              <a:solidFill>
                <a:schemeClr val="tx1">
                  <a:lumMod val="95000"/>
                  <a:lumOff val="5000"/>
                </a:schemeClr>
              </a:solidFill>
            </a:endParaRPr>
          </a:p>
          <a:p>
            <a:pPr marL="457200" indent="-457200">
              <a:buFont typeface="Arial" panose="020B0604020202020204" pitchFamily="34" charset="0"/>
              <a:buChar char="•"/>
            </a:pPr>
            <a:r>
              <a:rPr lang="en-US" sz="2400" b="1" dirty="0">
                <a:solidFill>
                  <a:schemeClr val="tx1">
                    <a:lumMod val="95000"/>
                    <a:lumOff val="5000"/>
                  </a:schemeClr>
                </a:solidFill>
              </a:rPr>
              <a:t>Improved Quality of Life:</a:t>
            </a:r>
            <a:r>
              <a:rPr lang="en-US" sz="2400" dirty="0">
                <a:solidFill>
                  <a:schemeClr val="tx1">
                    <a:lumMod val="95000"/>
                    <a:lumOff val="5000"/>
                  </a:schemeClr>
                </a:solidFill>
              </a:rPr>
              <a:t> Better health, cleaner environment, and stable economies.</a:t>
            </a:r>
            <a:endParaRPr lang="en-IN" sz="2400" dirty="0">
              <a:solidFill>
                <a:schemeClr val="tx1">
                  <a:lumMod val="95000"/>
                  <a:lumOff val="5000"/>
                </a:schemeClr>
              </a:solidFill>
            </a:endParaRPr>
          </a:p>
          <a:p>
            <a:pPr marL="457200" indent="-457200">
              <a:buFont typeface="+mj-lt"/>
              <a:buAutoNum type="arabicPeriod"/>
            </a:pPr>
            <a:endParaRPr lang="en-IN" sz="2400" dirty="0">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D79D731E-1BDF-4659-BBC9-58D0AF1B32D6}"/>
              </a:ext>
            </a:extLst>
          </p:cNvPr>
          <p:cNvSpPr txBox="1"/>
          <p:nvPr/>
        </p:nvSpPr>
        <p:spPr>
          <a:xfrm>
            <a:off x="11748652" y="6465455"/>
            <a:ext cx="378691" cy="276999"/>
          </a:xfrm>
          <a:prstGeom prst="rect">
            <a:avLst/>
          </a:prstGeom>
          <a:noFill/>
        </p:spPr>
        <p:txBody>
          <a:bodyPr wrap="square" rtlCol="0">
            <a:spAutoFit/>
          </a:bodyPr>
          <a:lstStyle/>
          <a:p>
            <a:r>
              <a:rPr lang="en-US" sz="1200" dirty="0"/>
              <a:t>13</a:t>
            </a:r>
            <a:endParaRPr lang="en-IN" sz="1200" dirty="0"/>
          </a:p>
        </p:txBody>
      </p:sp>
    </p:spTree>
    <p:extLst>
      <p:ext uri="{BB962C8B-B14F-4D97-AF65-F5344CB8AC3E}">
        <p14:creationId xmlns:p14="http://schemas.microsoft.com/office/powerpoint/2010/main" val="17100733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4" descr="Close up of a plants">
            <a:extLst>
              <a:ext uri="{FF2B5EF4-FFF2-40B4-BE49-F238E27FC236}">
                <a16:creationId xmlns:a16="http://schemas.microsoft.com/office/drawing/2014/main" id="{D6CFF55D-EA3F-6E9D-3301-8FFC1310C3BE}"/>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0" y="3716594"/>
            <a:ext cx="12192000" cy="3141406"/>
          </a:xfrm>
        </p:spPr>
      </p:pic>
      <p:sp>
        <p:nvSpPr>
          <p:cNvPr id="2" name="Slide Number Placeholder 1">
            <a:extLst>
              <a:ext uri="{FF2B5EF4-FFF2-40B4-BE49-F238E27FC236}">
                <a16:creationId xmlns:a16="http://schemas.microsoft.com/office/drawing/2014/main" id="{06EA18F1-1CB3-04BA-3FB2-530F2637A3F7}"/>
              </a:ext>
            </a:extLst>
          </p:cNvPr>
          <p:cNvSpPr>
            <a:spLocks noGrp="1"/>
          </p:cNvSpPr>
          <p:nvPr>
            <p:ph type="sldNum" sz="quarter" idx="4"/>
          </p:nvPr>
        </p:nvSpPr>
        <p:spPr>
          <a:xfrm>
            <a:off x="8601363" y="6457946"/>
            <a:ext cx="3507509" cy="365125"/>
          </a:xfrm>
        </p:spPr>
        <p:txBody>
          <a:bodyPr/>
          <a:lstStyle/>
          <a:p>
            <a:fld id="{EA87306C-81BA-4795-A5CA-9392456A8C1E}" type="slidenum">
              <a:rPr lang="en-US" smtClean="0"/>
              <a:pPr/>
              <a:t>14</a:t>
            </a:fld>
            <a:endParaRPr lang="en-US" dirty="0"/>
          </a:p>
        </p:txBody>
      </p:sp>
      <p:sp>
        <p:nvSpPr>
          <p:cNvPr id="3" name="TextBox 2">
            <a:extLst>
              <a:ext uri="{FF2B5EF4-FFF2-40B4-BE49-F238E27FC236}">
                <a16:creationId xmlns:a16="http://schemas.microsoft.com/office/drawing/2014/main" id="{2B06E934-C587-4EEA-90B5-AEAACD909FAF}"/>
              </a:ext>
            </a:extLst>
          </p:cNvPr>
          <p:cNvSpPr txBox="1"/>
          <p:nvPr/>
        </p:nvSpPr>
        <p:spPr>
          <a:xfrm>
            <a:off x="453797" y="433866"/>
            <a:ext cx="10908145" cy="2746906"/>
          </a:xfrm>
          <a:prstGeom prst="rect">
            <a:avLst/>
          </a:prstGeom>
          <a:noFill/>
        </p:spPr>
        <p:txBody>
          <a:bodyPr wrap="square" rtlCol="0">
            <a:spAutoFit/>
          </a:bodyPr>
          <a:lstStyle/>
          <a:p>
            <a:r>
              <a:rPr lang="en-US" sz="3600" b="1" dirty="0">
                <a:latin typeface="Calibri" panose="020F0502020204030204" pitchFamily="34" charset="0"/>
                <a:cs typeface="Calibri" panose="020F0502020204030204" pitchFamily="34" charset="0"/>
              </a:rPr>
              <a:t>Conclusion:</a:t>
            </a:r>
          </a:p>
          <a:p>
            <a:endParaRPr lang="en-US" sz="105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t>The issues of global warming and resource depletion are urgent and require collective action.</a:t>
            </a:r>
          </a:p>
          <a:p>
            <a:pPr marL="342900" indent="-342900">
              <a:buFont typeface="Arial" panose="020B0604020202020204" pitchFamily="34" charset="0"/>
              <a:buChar char="•"/>
            </a:pPr>
            <a:endParaRPr lang="en-US" sz="800" dirty="0"/>
          </a:p>
          <a:p>
            <a:pPr marL="342900" indent="-342900">
              <a:buFont typeface="Arial" panose="020B0604020202020204" pitchFamily="34" charset="0"/>
              <a:buChar char="•"/>
            </a:pPr>
            <a:r>
              <a:rPr lang="en-US" sz="2200" dirty="0"/>
              <a:t>Governments, corporations, and individuals all have roles to play in implementing sustainable practices and reducing carbon footprints.</a:t>
            </a:r>
          </a:p>
          <a:p>
            <a:endParaRPr lang="en-US" sz="800" dirty="0"/>
          </a:p>
          <a:p>
            <a:pPr marL="342900" indent="-342900">
              <a:buFont typeface="Arial" panose="020B0604020202020204" pitchFamily="34" charset="0"/>
              <a:buChar char="•"/>
            </a:pPr>
            <a:r>
              <a:rPr lang="en-US" sz="2200" dirty="0"/>
              <a:t>Awareness and education are key to driving change.</a:t>
            </a:r>
            <a:endParaRPr lang="en-IN"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7015856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A green rolling hills with a sunset">
            <a:extLst>
              <a:ext uri="{FF2B5EF4-FFF2-40B4-BE49-F238E27FC236}">
                <a16:creationId xmlns:a16="http://schemas.microsoft.com/office/drawing/2014/main" id="{565AB0FC-9FCD-FDB2-1D84-F3D855D83877}"/>
              </a:ext>
            </a:extLst>
          </p:cNvPr>
          <p:cNvPicPr>
            <a:picLocks noGrp="1" noChangeAspect="1"/>
          </p:cNvPicPr>
          <p:nvPr>
            <p:ph type="pic" sz="quarter" idx="10"/>
          </p:nvPr>
        </p:nvPicPr>
        <p:blipFill>
          <a:blip r:embed="rId2"/>
          <a:srcRect/>
          <a:stretch/>
        </p:blipFill>
        <p:spPr>
          <a:xfrm>
            <a:off x="-1" y="0"/>
            <a:ext cx="6772276" cy="6858000"/>
          </a:xfrm>
        </p:spPr>
      </p:pic>
      <p:sp>
        <p:nvSpPr>
          <p:cNvPr id="20" name="Slide Number Placeholder 19">
            <a:extLst>
              <a:ext uri="{FF2B5EF4-FFF2-40B4-BE49-F238E27FC236}">
                <a16:creationId xmlns:a16="http://schemas.microsoft.com/office/drawing/2014/main" id="{DA9558D5-EB6D-C2EA-C5E2-790769448541}"/>
              </a:ext>
            </a:extLst>
          </p:cNvPr>
          <p:cNvSpPr>
            <a:spLocks noGrp="1"/>
          </p:cNvSpPr>
          <p:nvPr>
            <p:ph type="sldNum" sz="quarter" idx="4"/>
          </p:nvPr>
        </p:nvSpPr>
        <p:spPr>
          <a:xfrm>
            <a:off x="9791700" y="6347534"/>
            <a:ext cx="2255298" cy="373941"/>
          </a:xfrm>
        </p:spPr>
        <p:txBody>
          <a:bodyPr/>
          <a:lstStyle/>
          <a:p>
            <a:fld id="{EA87306C-81BA-4795-A5CA-9392456A8C1E}" type="slidenum">
              <a:rPr lang="en-US" smtClean="0"/>
              <a:pPr/>
              <a:t>2</a:t>
            </a:fld>
            <a:endParaRPr lang="en-US" dirty="0"/>
          </a:p>
        </p:txBody>
      </p:sp>
      <p:sp>
        <p:nvSpPr>
          <p:cNvPr id="2" name="TextBox 1">
            <a:extLst>
              <a:ext uri="{FF2B5EF4-FFF2-40B4-BE49-F238E27FC236}">
                <a16:creationId xmlns:a16="http://schemas.microsoft.com/office/drawing/2014/main" id="{DF8B4FC0-27C0-48E7-8660-28C08182BC07}"/>
              </a:ext>
            </a:extLst>
          </p:cNvPr>
          <p:cNvSpPr txBox="1"/>
          <p:nvPr/>
        </p:nvSpPr>
        <p:spPr>
          <a:xfrm>
            <a:off x="7523647" y="2605534"/>
            <a:ext cx="4000500" cy="1261884"/>
          </a:xfrm>
          <a:prstGeom prst="rect">
            <a:avLst/>
          </a:prstGeom>
          <a:noFill/>
        </p:spPr>
        <p:txBody>
          <a:bodyPr wrap="square" rtlCol="0">
            <a:spAutoFit/>
          </a:bodyPr>
          <a:lstStyle/>
          <a:p>
            <a:r>
              <a:rPr lang="en-US" sz="3600" dirty="0">
                <a:latin typeface="Calibri" panose="020F0502020204030204" pitchFamily="34" charset="0"/>
                <a:cs typeface="Calibri" panose="020F0502020204030204" pitchFamily="34" charset="0"/>
              </a:rPr>
              <a:t>Contents:</a:t>
            </a:r>
            <a:endParaRPr lang="en-IN" sz="36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000" dirty="0">
                <a:latin typeface="Calibri" panose="020F0502020204030204" pitchFamily="34" charset="0"/>
                <a:cs typeface="Calibri" panose="020F0502020204030204" pitchFamily="34" charset="0"/>
              </a:rPr>
              <a:t>Global Warming</a:t>
            </a:r>
          </a:p>
          <a:p>
            <a:pPr marL="342900" indent="-342900">
              <a:buFont typeface="Arial" panose="020B0604020202020204" pitchFamily="34" charset="0"/>
              <a:buChar char="•"/>
            </a:pPr>
            <a:r>
              <a:rPr lang="en-IN" sz="2000" dirty="0">
                <a:latin typeface="Calibri" panose="020F0502020204030204" pitchFamily="34" charset="0"/>
                <a:cs typeface="Calibri" panose="020F0502020204030204" pitchFamily="34" charset="0"/>
              </a:rPr>
              <a:t>Depletion of Natural Resources</a:t>
            </a:r>
            <a:endParaRPr lang="en-US" sz="2000"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9104E381-84BC-4D18-9AAA-2E381FCE334C}"/>
              </a:ext>
            </a:extLst>
          </p:cNvPr>
          <p:cNvSpPr txBox="1"/>
          <p:nvPr/>
        </p:nvSpPr>
        <p:spPr>
          <a:xfrm>
            <a:off x="783263" y="1217065"/>
            <a:ext cx="5200650" cy="4154984"/>
          </a:xfrm>
          <a:prstGeom prst="rect">
            <a:avLst/>
          </a:prstGeom>
          <a:noFill/>
        </p:spPr>
        <p:txBody>
          <a:bodyPr wrap="square" rtlCol="0">
            <a:spAutoFit/>
          </a:bodyPr>
          <a:lstStyle/>
          <a:p>
            <a:pPr>
              <a:lnSpc>
                <a:spcPct val="200000"/>
              </a:lnSpc>
            </a:pPr>
            <a:r>
              <a:rPr lang="en-IN" sz="3200" b="1" i="1" dirty="0">
                <a:latin typeface="Calibri" panose="020F0502020204030204" pitchFamily="34" charset="0"/>
                <a:cs typeface="Calibri" panose="020F0502020204030204" pitchFamily="34" charset="0"/>
              </a:rPr>
              <a:t>Overview of the Topic:</a:t>
            </a:r>
          </a:p>
          <a:p>
            <a:pPr marL="457200" indent="-457200">
              <a:buFont typeface="Arial" panose="020B0604020202020204" pitchFamily="34" charset="0"/>
              <a:buChar char="•"/>
            </a:pPr>
            <a:r>
              <a:rPr lang="en-US" sz="200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Global warming and the depletion of natural resources are two critical environmental challenges we face today. These issues are interconnected and have profound implications for the health of our planet and the sustainability of human life.</a:t>
            </a:r>
          </a:p>
          <a:p>
            <a:pPr marL="457200" indent="-457200">
              <a:buFont typeface="Arial" panose="020B0604020202020204" pitchFamily="34" charset="0"/>
              <a:buChar char="•"/>
            </a:pPr>
            <a:endParaRPr lang="en-US" sz="120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00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This presentation will explore what these issues are, their causes, impacts, and potential solutions.</a:t>
            </a:r>
            <a:endParaRPr lang="en-IN" sz="200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0292788"/>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CDA2767E-38F3-49F7-BE02-EA3E6C7C8096}"/>
              </a:ext>
            </a:extLst>
          </p:cNvPr>
          <p:cNvSpPr>
            <a:spLocks noGrp="1"/>
          </p:cNvSpPr>
          <p:nvPr>
            <p:ph type="title"/>
          </p:nvPr>
        </p:nvSpPr>
        <p:spPr>
          <a:xfrm>
            <a:off x="636608" y="804862"/>
            <a:ext cx="3401992" cy="5121375"/>
          </a:xfrm>
          <a:ln>
            <a:noFill/>
          </a:ln>
        </p:spPr>
        <p:txBody>
          <a:bodyPr/>
          <a:lstStyle/>
          <a:p>
            <a:r>
              <a:rPr lang="en-US" noProof="0" dirty="0"/>
              <a:t>Engaging the audience</a:t>
            </a:r>
            <a:endParaRPr lang="en-US" dirty="0"/>
          </a:p>
        </p:txBody>
      </p:sp>
      <p:sp>
        <p:nvSpPr>
          <p:cNvPr id="2" name="Slide Number Placeholder 1">
            <a:extLst>
              <a:ext uri="{FF2B5EF4-FFF2-40B4-BE49-F238E27FC236}">
                <a16:creationId xmlns:a16="http://schemas.microsoft.com/office/drawing/2014/main" id="{00490171-2859-5322-0F76-C05597544FBD}"/>
              </a:ext>
            </a:extLst>
          </p:cNvPr>
          <p:cNvSpPr>
            <a:spLocks noGrp="1"/>
          </p:cNvSpPr>
          <p:nvPr>
            <p:ph type="sldNum" sz="quarter" idx="4"/>
          </p:nvPr>
        </p:nvSpPr>
        <p:spPr>
          <a:xfrm>
            <a:off x="9311936" y="6400739"/>
            <a:ext cx="2743200" cy="365125"/>
          </a:xfrm>
        </p:spPr>
        <p:txBody>
          <a:bodyPr/>
          <a:lstStyle/>
          <a:p>
            <a:fld id="{EA87306C-81BA-4795-A5CA-9392456A8C1E}" type="slidenum">
              <a:rPr lang="en-US" smtClean="0"/>
              <a:pPr/>
              <a:t>3</a:t>
            </a:fld>
            <a:endParaRPr lang="en-US" dirty="0"/>
          </a:p>
        </p:txBody>
      </p:sp>
      <p:pic>
        <p:nvPicPr>
          <p:cNvPr id="1026" name="Picture 2" descr="Earth energy budget diagram, with incoming and outgoing radiation (values are shown in W/m^2).... [+] Satellite instruments (CERES) measure the reflected solar, and emitted infrared radiation fluxes. The energy balance determines Earth's climate.">
            <a:extLst>
              <a:ext uri="{FF2B5EF4-FFF2-40B4-BE49-F238E27FC236}">
                <a16:creationId xmlns:a16="http://schemas.microsoft.com/office/drawing/2014/main" id="{B887488C-1F68-4A0B-BDD5-C7C5FF9C4B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248775"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C3B725F-1D6C-447D-BF7A-7E01635E5B6F}"/>
              </a:ext>
            </a:extLst>
          </p:cNvPr>
          <p:cNvSpPr txBox="1"/>
          <p:nvPr/>
        </p:nvSpPr>
        <p:spPr>
          <a:xfrm>
            <a:off x="9229345" y="661091"/>
            <a:ext cx="2962655" cy="6232475"/>
          </a:xfrm>
          <a:prstGeom prst="rect">
            <a:avLst/>
          </a:prstGeom>
          <a:noFill/>
        </p:spPr>
        <p:txBody>
          <a:bodyPr wrap="square" rtlCol="0">
            <a:spAutoFit/>
          </a:bodyPr>
          <a:lstStyle/>
          <a:p>
            <a:pPr algn="ctr"/>
            <a:r>
              <a:rPr lang="en-US" sz="3200" b="1" dirty="0">
                <a:latin typeface="Calibri" panose="020F0502020204030204" pitchFamily="34" charset="0"/>
                <a:cs typeface="Calibri" panose="020F0502020204030204" pitchFamily="34" charset="0"/>
              </a:rPr>
              <a:t>Definition:</a:t>
            </a:r>
          </a:p>
          <a:p>
            <a:pPr algn="ctr"/>
            <a:endParaRPr lang="en-US" sz="1050" b="1" i="1" u="sng"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Global warming refers to the long-term rise in Earth's average surface temperature due to human activities, primarily the burning of fossil fuels, which increases greenhouse gas concentrations in the atmosphere.</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The greenhouse effect traps heat in the atmosphere, leading to warmer global temperatures.</a:t>
            </a:r>
          </a:p>
          <a:p>
            <a:pPr marL="342900" indent="-34290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IN"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1373ECD6-A93B-4D00-8FB1-E8E412CF96C9}"/>
              </a:ext>
            </a:extLst>
          </p:cNvPr>
          <p:cNvSpPr txBox="1"/>
          <p:nvPr/>
        </p:nvSpPr>
        <p:spPr>
          <a:xfrm>
            <a:off x="2388094" y="71021"/>
            <a:ext cx="4802819" cy="584775"/>
          </a:xfrm>
          <a:prstGeom prst="rect">
            <a:avLst/>
          </a:prstGeom>
          <a:noFill/>
        </p:spPr>
        <p:txBody>
          <a:bodyPr wrap="square" rtlCol="0">
            <a:spAutoFit/>
          </a:bodyPr>
          <a:lstStyle/>
          <a:p>
            <a:r>
              <a:rPr lang="en-IN" sz="3200" b="1" dirty="0">
                <a:solidFill>
                  <a:schemeClr val="bg1"/>
                </a:solidFill>
              </a:rPr>
              <a:t>What is Global Warming?</a:t>
            </a:r>
          </a:p>
        </p:txBody>
      </p:sp>
    </p:spTree>
    <p:extLst>
      <p:ext uri="{BB962C8B-B14F-4D97-AF65-F5344CB8AC3E}">
        <p14:creationId xmlns:p14="http://schemas.microsoft.com/office/powerpoint/2010/main" val="654652765"/>
      </p:ext>
    </p:extLst>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4" descr="A close-up of a field">
            <a:extLst>
              <a:ext uri="{FF2B5EF4-FFF2-40B4-BE49-F238E27FC236}">
                <a16:creationId xmlns:a16="http://schemas.microsoft.com/office/drawing/2014/main" id="{DA3FAC68-747F-999F-4EF5-874B39A6DD5B}"/>
              </a:ext>
            </a:extLst>
          </p:cNvPr>
          <p:cNvPicPr>
            <a:picLocks noGrp="1" noChangeAspect="1"/>
          </p:cNvPicPr>
          <p:nvPr>
            <p:ph type="pic" sz="quarter" idx="15"/>
          </p:nvPr>
        </p:nvPicPr>
        <p:blipFill>
          <a:blip r:embed="rId2"/>
          <a:srcRect l="234" r="234"/>
          <a:stretch/>
        </p:blipFill>
        <p:spPr>
          <a:xfrm>
            <a:off x="6797040" y="0"/>
            <a:ext cx="5394960" cy="6858000"/>
          </a:xfrm>
        </p:spPr>
      </p:pic>
      <p:sp>
        <p:nvSpPr>
          <p:cNvPr id="5" name="Slide Number Placeholder 4">
            <a:extLst>
              <a:ext uri="{FF2B5EF4-FFF2-40B4-BE49-F238E27FC236}">
                <a16:creationId xmlns:a16="http://schemas.microsoft.com/office/drawing/2014/main" id="{B51885A6-2008-15E5-517B-3CBBFE99B11A}"/>
              </a:ext>
            </a:extLst>
          </p:cNvPr>
          <p:cNvSpPr>
            <a:spLocks noGrp="1"/>
          </p:cNvSpPr>
          <p:nvPr>
            <p:ph type="sldNum" sz="quarter" idx="4"/>
          </p:nvPr>
        </p:nvSpPr>
        <p:spPr>
          <a:xfrm>
            <a:off x="9791699" y="6356350"/>
            <a:ext cx="2184277" cy="365125"/>
          </a:xfrm>
        </p:spPr>
        <p:txBody>
          <a:bodyPr/>
          <a:lstStyle/>
          <a:p>
            <a:fld id="{EA87306C-81BA-4795-A5CA-9392456A8C1E}" type="slidenum">
              <a:rPr lang="en-US" smtClean="0"/>
              <a:pPr/>
              <a:t>4</a:t>
            </a:fld>
            <a:endParaRPr lang="en-US" dirty="0"/>
          </a:p>
        </p:txBody>
      </p:sp>
      <p:sp>
        <p:nvSpPr>
          <p:cNvPr id="8" name="TextBox 7">
            <a:extLst>
              <a:ext uri="{FF2B5EF4-FFF2-40B4-BE49-F238E27FC236}">
                <a16:creationId xmlns:a16="http://schemas.microsoft.com/office/drawing/2014/main" id="{E16A32CE-C5D3-48AA-9A25-846C30F1AE7A}"/>
              </a:ext>
            </a:extLst>
          </p:cNvPr>
          <p:cNvSpPr txBox="1"/>
          <p:nvPr/>
        </p:nvSpPr>
        <p:spPr>
          <a:xfrm>
            <a:off x="301841" y="656947"/>
            <a:ext cx="6241001" cy="5386090"/>
          </a:xfrm>
          <a:prstGeom prst="rect">
            <a:avLst/>
          </a:prstGeom>
          <a:noFill/>
        </p:spPr>
        <p:txBody>
          <a:bodyPr wrap="square" rtlCol="0">
            <a:spAutoFit/>
          </a:bodyPr>
          <a:lstStyle/>
          <a:p>
            <a:pPr algn="ctr"/>
            <a:r>
              <a:rPr lang="en-US" sz="4000" b="1" dirty="0"/>
              <a:t>What is Depletion of Natural Resources?</a:t>
            </a:r>
          </a:p>
          <a:p>
            <a:pPr>
              <a:lnSpc>
                <a:spcPct val="150000"/>
              </a:lnSpc>
            </a:pPr>
            <a:r>
              <a:rPr lang="en-IN" sz="3200" b="1" dirty="0"/>
              <a:t>Definition and Explanation:</a:t>
            </a:r>
          </a:p>
          <a:p>
            <a:pPr marL="457200" indent="-457200">
              <a:buFont typeface="Arial" panose="020B0604020202020204" pitchFamily="34" charset="0"/>
              <a:buChar char="•"/>
            </a:pPr>
            <a:r>
              <a:rPr lang="en-US" sz="2400" dirty="0"/>
              <a:t>Natural resource depletion refers to the consumption of resources faster than they can be replenished. This includes both renewable resources (like water, forests, and fish) and non-renewable resources (like fossil fuels and minerals).</a:t>
            </a:r>
            <a:endParaRPr lang="en-IN" sz="2400" dirty="0"/>
          </a:p>
          <a:p>
            <a:pPr marL="457200" indent="-457200">
              <a:buFont typeface="Arial" panose="020B0604020202020204" pitchFamily="34" charset="0"/>
              <a:buChar char="•"/>
            </a:pPr>
            <a:r>
              <a:rPr lang="en-US" sz="2400" dirty="0"/>
              <a:t>Overuse and exploitation lead to scarcity, environmental degradation, and loss of biodiversity.</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88226214"/>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26" descr="Arial view of an avenue of tree and pastures on either side">
            <a:extLst>
              <a:ext uri="{FF2B5EF4-FFF2-40B4-BE49-F238E27FC236}">
                <a16:creationId xmlns:a16="http://schemas.microsoft.com/office/drawing/2014/main" id="{839F036C-A908-D88B-93D2-2FC59D5D12AB}"/>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a:stretch/>
        </p:blipFill>
        <p:spPr>
          <a:xfrm>
            <a:off x="-1" y="0"/>
            <a:ext cx="4495801" cy="6858000"/>
          </a:xfrm>
        </p:spPr>
      </p:pic>
      <p:sp>
        <p:nvSpPr>
          <p:cNvPr id="4" name="Content Placeholder 3">
            <a:extLst>
              <a:ext uri="{FF2B5EF4-FFF2-40B4-BE49-F238E27FC236}">
                <a16:creationId xmlns:a16="http://schemas.microsoft.com/office/drawing/2014/main" id="{1399A34E-6529-A0C2-1EEE-44E5D83178AC}"/>
              </a:ext>
            </a:extLst>
          </p:cNvPr>
          <p:cNvSpPr>
            <a:spLocks noGrp="1"/>
          </p:cNvSpPr>
          <p:nvPr>
            <p:ph sz="quarter" idx="11"/>
          </p:nvPr>
        </p:nvSpPr>
        <p:spPr>
          <a:xfrm>
            <a:off x="5135563" y="2291786"/>
            <a:ext cx="3017837" cy="3967224"/>
          </a:xfrm>
        </p:spPr>
        <p:txBody>
          <a:bodyPr/>
          <a:lstStyle/>
          <a:p>
            <a:endParaRPr lang="en-US" dirty="0"/>
          </a:p>
          <a:p>
            <a:endParaRPr lang="en-US" dirty="0"/>
          </a:p>
        </p:txBody>
      </p:sp>
      <p:sp>
        <p:nvSpPr>
          <p:cNvPr id="6" name="Slide Number Placeholder 5">
            <a:extLst>
              <a:ext uri="{FF2B5EF4-FFF2-40B4-BE49-F238E27FC236}">
                <a16:creationId xmlns:a16="http://schemas.microsoft.com/office/drawing/2014/main" id="{6B645A76-E100-EFC9-2708-1B148174751D}"/>
              </a:ext>
            </a:extLst>
          </p:cNvPr>
          <p:cNvSpPr>
            <a:spLocks noGrp="1"/>
          </p:cNvSpPr>
          <p:nvPr>
            <p:ph type="sldNum" sz="quarter" idx="4"/>
          </p:nvPr>
        </p:nvSpPr>
        <p:spPr>
          <a:xfrm>
            <a:off x="9285303" y="6374106"/>
            <a:ext cx="2743200" cy="365125"/>
          </a:xfrm>
        </p:spPr>
        <p:txBody>
          <a:bodyPr/>
          <a:lstStyle/>
          <a:p>
            <a:fld id="{EA87306C-81BA-4795-A5CA-9392456A8C1E}" type="slidenum">
              <a:rPr lang="en-US" smtClean="0"/>
              <a:pPr/>
              <a:t>5</a:t>
            </a:fld>
            <a:endParaRPr lang="en-US" dirty="0"/>
          </a:p>
        </p:txBody>
      </p:sp>
      <p:sp>
        <p:nvSpPr>
          <p:cNvPr id="3" name="TextBox 2">
            <a:extLst>
              <a:ext uri="{FF2B5EF4-FFF2-40B4-BE49-F238E27FC236}">
                <a16:creationId xmlns:a16="http://schemas.microsoft.com/office/drawing/2014/main" id="{9EAD3694-34BE-40EC-8658-0AD74D8E4E3F}"/>
              </a:ext>
            </a:extLst>
          </p:cNvPr>
          <p:cNvSpPr txBox="1"/>
          <p:nvPr/>
        </p:nvSpPr>
        <p:spPr>
          <a:xfrm>
            <a:off x="4740675" y="301841"/>
            <a:ext cx="7199789" cy="5878532"/>
          </a:xfrm>
          <a:prstGeom prst="rect">
            <a:avLst/>
          </a:prstGeom>
          <a:noFill/>
        </p:spPr>
        <p:txBody>
          <a:bodyPr wrap="square" rtlCol="0">
            <a:spAutoFit/>
          </a:bodyPr>
          <a:lstStyle/>
          <a:p>
            <a:endParaRPr lang="en-US" sz="3200" b="1" dirty="0"/>
          </a:p>
          <a:p>
            <a:r>
              <a:rPr lang="en-US" sz="3600" b="1" dirty="0"/>
              <a:t>Relationship Between Global Warming and Resource Depletion:</a:t>
            </a:r>
          </a:p>
          <a:p>
            <a:endParaRPr lang="en-US" sz="3200" dirty="0"/>
          </a:p>
          <a:p>
            <a:pPr marL="457200" indent="-457200">
              <a:buFont typeface="Arial" panose="020B0604020202020204" pitchFamily="34" charset="0"/>
              <a:buChar char="•"/>
            </a:pPr>
            <a:r>
              <a:rPr lang="en-US" sz="2400" dirty="0"/>
              <a:t>Depleting forests and fossil fuel reserves contribute to increased carbon dioxide levels, a major greenhouse gas.</a:t>
            </a:r>
          </a:p>
          <a:p>
            <a:pPr marL="457200" indent="-457200">
              <a:buFont typeface="Arial" panose="020B0604020202020204" pitchFamily="34" charset="0"/>
              <a:buChar char="•"/>
            </a:pPr>
            <a:r>
              <a:rPr lang="en-US" sz="2400" dirty="0"/>
              <a:t>Mining, deforestation, and other resource extraction processes also release significant amounts of carbon dioxide and methane, further exacerbating global warming.</a:t>
            </a:r>
          </a:p>
          <a:p>
            <a:pPr marL="457200" indent="-457200">
              <a:buFont typeface="Arial" panose="020B0604020202020204" pitchFamily="34" charset="0"/>
              <a:buChar char="•"/>
            </a:pPr>
            <a:r>
              <a:rPr lang="en-US" sz="2400" dirty="0"/>
              <a:t>Overfishing and water pollution disrupt ecosystems, making them less resilient to climate change.</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1909512"/>
      </p:ext>
    </p:extLst>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B2D45-5DA7-4329-8A79-797F8C9058D9}"/>
              </a:ext>
            </a:extLst>
          </p:cNvPr>
          <p:cNvSpPr>
            <a:spLocks noGrp="1"/>
          </p:cNvSpPr>
          <p:nvPr>
            <p:ph type="title"/>
          </p:nvPr>
        </p:nvSpPr>
        <p:spPr>
          <a:xfrm>
            <a:off x="4710544" y="581891"/>
            <a:ext cx="6964219" cy="711199"/>
          </a:xfrm>
        </p:spPr>
        <p:txBody>
          <a:bodyPr/>
          <a:lstStyle/>
          <a:p>
            <a:r>
              <a:rPr lang="en-IN" sz="2800" b="1" i="1" dirty="0">
                <a:latin typeface="Calibri" panose="020F0502020204030204" pitchFamily="34" charset="0"/>
                <a:cs typeface="Calibri" panose="020F0502020204030204" pitchFamily="34" charset="0"/>
              </a:rPr>
              <a:t>Causes of Global Warming</a:t>
            </a:r>
          </a:p>
        </p:txBody>
      </p:sp>
      <p:sp>
        <p:nvSpPr>
          <p:cNvPr id="6" name="Slide Number Placeholder 5">
            <a:extLst>
              <a:ext uri="{FF2B5EF4-FFF2-40B4-BE49-F238E27FC236}">
                <a16:creationId xmlns:a16="http://schemas.microsoft.com/office/drawing/2014/main" id="{0C1059CB-A7FA-41FC-A7E6-A0E64065CD57}"/>
              </a:ext>
            </a:extLst>
          </p:cNvPr>
          <p:cNvSpPr>
            <a:spLocks noGrp="1"/>
          </p:cNvSpPr>
          <p:nvPr>
            <p:ph type="sldNum" sz="quarter" idx="4"/>
          </p:nvPr>
        </p:nvSpPr>
        <p:spPr>
          <a:xfrm>
            <a:off x="8610600" y="6356350"/>
            <a:ext cx="3424382" cy="365125"/>
          </a:xfrm>
        </p:spPr>
        <p:txBody>
          <a:bodyPr/>
          <a:lstStyle/>
          <a:p>
            <a:fld id="{EA87306C-81BA-4795-A5CA-9392456A8C1E}" type="slidenum">
              <a:rPr lang="en-US" smtClean="0"/>
              <a:pPr/>
              <a:t>6</a:t>
            </a:fld>
            <a:endParaRPr lang="en-US" dirty="0"/>
          </a:p>
        </p:txBody>
      </p:sp>
      <p:sp>
        <p:nvSpPr>
          <p:cNvPr id="7" name="TextBox 6">
            <a:extLst>
              <a:ext uri="{FF2B5EF4-FFF2-40B4-BE49-F238E27FC236}">
                <a16:creationId xmlns:a16="http://schemas.microsoft.com/office/drawing/2014/main" id="{694835F7-000C-4629-82D7-819594D2D88E}"/>
              </a:ext>
            </a:extLst>
          </p:cNvPr>
          <p:cNvSpPr txBox="1"/>
          <p:nvPr/>
        </p:nvSpPr>
        <p:spPr>
          <a:xfrm>
            <a:off x="4651899" y="1813735"/>
            <a:ext cx="7217545" cy="4401205"/>
          </a:xfrm>
          <a:prstGeom prst="rect">
            <a:avLst/>
          </a:prstGeom>
          <a:noFill/>
        </p:spPr>
        <p:txBody>
          <a:bodyPr wrap="square" rtlCol="0">
            <a:spAutoFit/>
          </a:bodyPr>
          <a:lstStyle/>
          <a:p>
            <a:pPr marL="457200" indent="-457200">
              <a:buFont typeface="+mj-lt"/>
              <a:buAutoNum type="arabicPeriod"/>
            </a:pPr>
            <a:r>
              <a:rPr lang="en-US" sz="2000" b="1" dirty="0">
                <a:latin typeface="Arial" panose="020B0604020202020204" pitchFamily="34" charset="0"/>
                <a:cs typeface="Arial" panose="020B0604020202020204" pitchFamily="34" charset="0"/>
              </a:rPr>
              <a:t>Greenhouse Gas Emissions:</a:t>
            </a:r>
            <a:r>
              <a:rPr lang="en-US" sz="2000" dirty="0">
                <a:latin typeface="Arial" panose="020B0604020202020204" pitchFamily="34" charset="0"/>
                <a:cs typeface="Arial" panose="020B0604020202020204" pitchFamily="34" charset="0"/>
              </a:rPr>
              <a:t> Primarily from burning fossil fuels for electricity, heat, and transportation.</a:t>
            </a:r>
          </a:p>
          <a:p>
            <a:pPr marL="457200" indent="-457200">
              <a:buFont typeface="+mj-lt"/>
              <a:buAutoNum type="arabicPeriod"/>
            </a:pPr>
            <a:endParaRPr lang="en-US" sz="2000" dirty="0">
              <a:latin typeface="Arial" panose="020B0604020202020204" pitchFamily="34" charset="0"/>
              <a:cs typeface="Arial" panose="020B0604020202020204" pitchFamily="34" charset="0"/>
            </a:endParaRPr>
          </a:p>
          <a:p>
            <a:pPr marL="457200" indent="-457200">
              <a:buFont typeface="+mj-lt"/>
              <a:buAutoNum type="arabicPeriod"/>
            </a:pPr>
            <a:r>
              <a:rPr lang="en-US" sz="2000" b="1" dirty="0">
                <a:latin typeface="Arial" panose="020B0604020202020204" pitchFamily="34" charset="0"/>
                <a:cs typeface="Arial" panose="020B0604020202020204" pitchFamily="34" charset="0"/>
              </a:rPr>
              <a:t>Deforestation:</a:t>
            </a:r>
            <a:r>
              <a:rPr lang="en-US" sz="2000" dirty="0">
                <a:latin typeface="Arial" panose="020B0604020202020204" pitchFamily="34" charset="0"/>
                <a:cs typeface="Arial" panose="020B0604020202020204" pitchFamily="34" charset="0"/>
              </a:rPr>
              <a:t> Reduces the number of trees that absorb CO2, increasing atmospheric carbon levels.</a:t>
            </a:r>
          </a:p>
          <a:p>
            <a:pPr marL="457200" indent="-457200">
              <a:buFont typeface="+mj-lt"/>
              <a:buAutoNum type="arabicPeriod"/>
            </a:pPr>
            <a:endParaRPr lang="en-US" sz="2000" dirty="0">
              <a:latin typeface="Arial" panose="020B0604020202020204" pitchFamily="34" charset="0"/>
              <a:cs typeface="Arial" panose="020B0604020202020204" pitchFamily="34" charset="0"/>
            </a:endParaRPr>
          </a:p>
          <a:p>
            <a:pPr marL="457200" indent="-457200">
              <a:buFont typeface="+mj-lt"/>
              <a:buAutoNum type="arabicPeriod"/>
            </a:pPr>
            <a:r>
              <a:rPr lang="en-US" sz="2000" b="1" dirty="0">
                <a:latin typeface="Arial" panose="020B0604020202020204" pitchFamily="34" charset="0"/>
                <a:cs typeface="Arial" panose="020B0604020202020204" pitchFamily="34" charset="0"/>
              </a:rPr>
              <a:t>Agriculture:</a:t>
            </a:r>
            <a:r>
              <a:rPr lang="en-US" sz="2000" dirty="0">
                <a:latin typeface="Arial" panose="020B0604020202020204" pitchFamily="34" charset="0"/>
                <a:cs typeface="Arial" panose="020B0604020202020204" pitchFamily="34" charset="0"/>
              </a:rPr>
              <a:t> Livestock farming produces methane, a potent greenhouse gas.</a:t>
            </a:r>
          </a:p>
          <a:p>
            <a:pPr marL="457200" indent="-457200">
              <a:buFont typeface="+mj-lt"/>
              <a:buAutoNum type="arabicPeriod"/>
            </a:pPr>
            <a:endParaRPr lang="en-US" sz="2000" dirty="0">
              <a:latin typeface="Arial" panose="020B0604020202020204" pitchFamily="34" charset="0"/>
              <a:cs typeface="Arial" panose="020B0604020202020204" pitchFamily="34" charset="0"/>
            </a:endParaRPr>
          </a:p>
          <a:p>
            <a:pPr marL="457200" indent="-457200">
              <a:buFont typeface="+mj-lt"/>
              <a:buAutoNum type="arabicPeriod"/>
            </a:pPr>
            <a:r>
              <a:rPr lang="en-US" sz="2000" b="1" dirty="0">
                <a:latin typeface="Arial" panose="020B0604020202020204" pitchFamily="34" charset="0"/>
                <a:cs typeface="Arial" panose="020B0604020202020204" pitchFamily="34" charset="0"/>
              </a:rPr>
              <a:t>Industrial Activities:</a:t>
            </a:r>
            <a:r>
              <a:rPr lang="en-US" sz="2000" dirty="0">
                <a:latin typeface="Arial" panose="020B0604020202020204" pitchFamily="34" charset="0"/>
                <a:cs typeface="Arial" panose="020B0604020202020204" pitchFamily="34" charset="0"/>
              </a:rPr>
              <a:t> Manufacturing and chemical production release various pollutants into the atmosphere.</a:t>
            </a:r>
            <a:endParaRPr lang="en-IN"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p:txBody>
      </p:sp>
      <p:pic>
        <p:nvPicPr>
          <p:cNvPr id="16" name="Picture 15">
            <a:extLst>
              <a:ext uri="{FF2B5EF4-FFF2-40B4-BE49-F238E27FC236}">
                <a16:creationId xmlns:a16="http://schemas.microsoft.com/office/drawing/2014/main" id="{CF48160A-A72D-4A11-B877-5AEE2A744E3E}"/>
              </a:ext>
            </a:extLst>
          </p:cNvPr>
          <p:cNvPicPr>
            <a:picLocks noChangeAspect="1"/>
          </p:cNvPicPr>
          <p:nvPr/>
        </p:nvPicPr>
        <p:blipFill>
          <a:blip r:embed="rId2"/>
          <a:stretch>
            <a:fillRect/>
          </a:stretch>
        </p:blipFill>
        <p:spPr>
          <a:xfrm>
            <a:off x="212928" y="150081"/>
            <a:ext cx="4119238" cy="15447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050" name="Picture 2" descr="Deforestation and Forest Degradation ...">
            <a:extLst>
              <a:ext uri="{FF2B5EF4-FFF2-40B4-BE49-F238E27FC236}">
                <a16:creationId xmlns:a16="http://schemas.microsoft.com/office/drawing/2014/main" id="{EDB073C7-3925-468B-8636-7FDC71C3B8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391" y="1766004"/>
            <a:ext cx="4179644" cy="158679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ove cattle, rest grass | Hay and ...">
            <a:extLst>
              <a:ext uri="{FF2B5EF4-FFF2-40B4-BE49-F238E27FC236}">
                <a16:creationId xmlns:a16="http://schemas.microsoft.com/office/drawing/2014/main" id="{388492A1-51B9-47D3-AE7B-983D043E00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21" y="3388758"/>
            <a:ext cx="4172504" cy="185030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The Impacts of Industrial Waste">
            <a:extLst>
              <a:ext uri="{FF2B5EF4-FFF2-40B4-BE49-F238E27FC236}">
                <a16:creationId xmlns:a16="http://schemas.microsoft.com/office/drawing/2014/main" id="{774F978C-B37C-422E-A72A-1505E227EF2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7909" y="5282514"/>
            <a:ext cx="4163628" cy="1483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2665200"/>
      </p:ext>
    </p:extLst>
  </p:cSld>
  <p:clrMapOvr>
    <a:masterClrMapping/>
  </p:clrMapOvr>
  <p:transition spd="slow">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FF388-0E9A-4DBE-9CC2-C0F37A6696C0}"/>
              </a:ext>
            </a:extLst>
          </p:cNvPr>
          <p:cNvSpPr>
            <a:spLocks noGrp="1"/>
          </p:cNvSpPr>
          <p:nvPr>
            <p:ph type="title"/>
          </p:nvPr>
        </p:nvSpPr>
        <p:spPr>
          <a:xfrm>
            <a:off x="4673600" y="526472"/>
            <a:ext cx="7010400" cy="738909"/>
          </a:xfrm>
        </p:spPr>
        <p:txBody>
          <a:bodyPr/>
          <a:lstStyle/>
          <a:p>
            <a:r>
              <a:rPr lang="en-IN" sz="2800" b="1" i="1" dirty="0">
                <a:latin typeface="Calibri" panose="020F0502020204030204" pitchFamily="34" charset="0"/>
                <a:cs typeface="Calibri" panose="020F0502020204030204" pitchFamily="34" charset="0"/>
              </a:rPr>
              <a:t>Causes of Resource Depletion</a:t>
            </a:r>
          </a:p>
        </p:txBody>
      </p:sp>
      <p:sp>
        <p:nvSpPr>
          <p:cNvPr id="6" name="Slide Number Placeholder 5">
            <a:extLst>
              <a:ext uri="{FF2B5EF4-FFF2-40B4-BE49-F238E27FC236}">
                <a16:creationId xmlns:a16="http://schemas.microsoft.com/office/drawing/2014/main" id="{6242C85B-96FB-4558-87E0-F0F32A74271E}"/>
              </a:ext>
            </a:extLst>
          </p:cNvPr>
          <p:cNvSpPr>
            <a:spLocks noGrp="1"/>
          </p:cNvSpPr>
          <p:nvPr>
            <p:ph type="sldNum" sz="quarter" idx="4"/>
          </p:nvPr>
        </p:nvSpPr>
        <p:spPr>
          <a:xfrm>
            <a:off x="8610600" y="6356350"/>
            <a:ext cx="3479800" cy="365125"/>
          </a:xfrm>
        </p:spPr>
        <p:txBody>
          <a:bodyPr/>
          <a:lstStyle/>
          <a:p>
            <a:fld id="{EA87306C-81BA-4795-A5CA-9392456A8C1E}" type="slidenum">
              <a:rPr lang="en-US" smtClean="0"/>
              <a:pPr/>
              <a:t>7</a:t>
            </a:fld>
            <a:endParaRPr lang="en-US" dirty="0"/>
          </a:p>
        </p:txBody>
      </p:sp>
      <p:sp>
        <p:nvSpPr>
          <p:cNvPr id="10" name="TextBox 9">
            <a:extLst>
              <a:ext uri="{FF2B5EF4-FFF2-40B4-BE49-F238E27FC236}">
                <a16:creationId xmlns:a16="http://schemas.microsoft.com/office/drawing/2014/main" id="{DA66AD83-E5AA-411A-B23A-57C9CE705AD9}"/>
              </a:ext>
            </a:extLst>
          </p:cNvPr>
          <p:cNvSpPr txBox="1"/>
          <p:nvPr/>
        </p:nvSpPr>
        <p:spPr>
          <a:xfrm>
            <a:off x="4627418" y="1727200"/>
            <a:ext cx="7232073" cy="3785652"/>
          </a:xfrm>
          <a:prstGeom prst="rect">
            <a:avLst/>
          </a:prstGeom>
          <a:noFill/>
        </p:spPr>
        <p:txBody>
          <a:bodyPr wrap="square" rtlCol="0">
            <a:spAutoFit/>
          </a:bodyPr>
          <a:lstStyle/>
          <a:p>
            <a:pPr marL="457200" indent="-457200">
              <a:buFont typeface="+mj-lt"/>
              <a:buAutoNum type="arabicPeriod"/>
            </a:pPr>
            <a:r>
              <a:rPr lang="en-US" sz="2000" b="1" dirty="0"/>
              <a:t>Overpopulation:</a:t>
            </a:r>
            <a:r>
              <a:rPr lang="en-US" sz="2000" dirty="0"/>
              <a:t> More people lead to higher consumption rates of resources like water, food, and energy.</a:t>
            </a:r>
          </a:p>
          <a:p>
            <a:pPr marL="457200" indent="-457200">
              <a:buFont typeface="+mj-lt"/>
              <a:buAutoNum type="arabicPeriod"/>
            </a:pPr>
            <a:endParaRPr lang="en-US" sz="2000" dirty="0"/>
          </a:p>
          <a:p>
            <a:pPr marL="457200" indent="-457200">
              <a:buFont typeface="+mj-lt"/>
              <a:buAutoNum type="arabicPeriod"/>
            </a:pPr>
            <a:r>
              <a:rPr lang="en-US" sz="2000" b="1" dirty="0"/>
              <a:t>Economic Development:</a:t>
            </a:r>
            <a:r>
              <a:rPr lang="en-US" sz="2000" dirty="0"/>
              <a:t> Increased industrialization and urbanization require more natural resources.</a:t>
            </a:r>
          </a:p>
          <a:p>
            <a:pPr marL="457200" indent="-457200">
              <a:buFont typeface="+mj-lt"/>
              <a:buAutoNum type="arabicPeriod"/>
            </a:pPr>
            <a:endParaRPr lang="en-US" sz="2000" dirty="0"/>
          </a:p>
          <a:p>
            <a:pPr marL="457200" indent="-457200">
              <a:buFont typeface="+mj-lt"/>
              <a:buAutoNum type="arabicPeriod"/>
            </a:pPr>
            <a:r>
              <a:rPr lang="en-US" sz="2000" b="1" dirty="0"/>
              <a:t>Over-exploitation:</a:t>
            </a:r>
            <a:r>
              <a:rPr lang="en-US" sz="2000" dirty="0"/>
              <a:t> Practices like overfishing, deforestation, and mining exceed the rate at which nature can replenish resources.</a:t>
            </a:r>
          </a:p>
          <a:p>
            <a:pPr marL="457200" indent="-457200">
              <a:buFont typeface="+mj-lt"/>
              <a:buAutoNum type="arabicPeriod"/>
            </a:pPr>
            <a:endParaRPr lang="en-US" sz="2000" dirty="0"/>
          </a:p>
          <a:p>
            <a:pPr marL="457200" indent="-457200">
              <a:buFont typeface="+mj-lt"/>
              <a:buAutoNum type="arabicPeriod"/>
            </a:pPr>
            <a:r>
              <a:rPr lang="en-IN" sz="2000" b="1" dirty="0">
                <a:latin typeface="Calibri" panose="020F0502020204030204" pitchFamily="34" charset="0"/>
                <a:cs typeface="Calibri" panose="020F0502020204030204" pitchFamily="34" charset="0"/>
              </a:rPr>
              <a:t>Pollution: </a:t>
            </a:r>
            <a:r>
              <a:rPr lang="en-IN" sz="2000" dirty="0">
                <a:latin typeface="Calibri" panose="020F0502020204030204" pitchFamily="34" charset="0"/>
                <a:cs typeface="Calibri" panose="020F0502020204030204" pitchFamily="34" charset="0"/>
              </a:rPr>
              <a:t>Contaminates soil, water, and air, making resources unusable and harming ecosystems.</a:t>
            </a:r>
            <a:endParaRPr lang="en-IN" sz="2000" b="1" dirty="0">
              <a:latin typeface="Calibri" panose="020F0502020204030204" pitchFamily="34" charset="0"/>
              <a:cs typeface="Calibri" panose="020F0502020204030204" pitchFamily="34" charset="0"/>
            </a:endParaRPr>
          </a:p>
        </p:txBody>
      </p:sp>
      <p:pic>
        <p:nvPicPr>
          <p:cNvPr id="3082" name="Picture 10" descr="What is Overpopulation? Causes, Effects, and Solutions">
            <a:extLst>
              <a:ext uri="{FF2B5EF4-FFF2-40B4-BE49-F238E27FC236}">
                <a16:creationId xmlns:a16="http://schemas.microsoft.com/office/drawing/2014/main" id="{0C3F63E0-7CF2-47E7-9FF2-FBC23A775E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618" y="151534"/>
            <a:ext cx="4200236" cy="2222211"/>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Urbanisation to cause huge loss of prime farmland: UNCCD">
            <a:extLst>
              <a:ext uri="{FF2B5EF4-FFF2-40B4-BE49-F238E27FC236}">
                <a16:creationId xmlns:a16="http://schemas.microsoft.com/office/drawing/2014/main" id="{C3D5683C-E742-43D0-832E-2FAE64AB02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309" y="2427575"/>
            <a:ext cx="4211781" cy="2181370"/>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Land pollution | Causes, Effects &amp; Solutions | Britannica">
            <a:extLst>
              <a:ext uri="{FF2B5EF4-FFF2-40B4-BE49-F238E27FC236}">
                <a16:creationId xmlns:a16="http://schemas.microsoft.com/office/drawing/2014/main" id="{5BF9BB96-CEA9-448E-8530-AE08AB4AEB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815" y="4664364"/>
            <a:ext cx="4236749" cy="2041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5365340"/>
      </p:ext>
    </p:extLst>
  </p:cSld>
  <p:clrMapOvr>
    <a:masterClrMapping/>
  </p:clrMapOvr>
  <p:transition spd="slow">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B347400-F1A2-FAFC-8A83-9280B6C44D15}"/>
              </a:ext>
            </a:extLst>
          </p:cNvPr>
          <p:cNvSpPr>
            <a:spLocks noGrp="1"/>
          </p:cNvSpPr>
          <p:nvPr>
            <p:ph type="sldNum" sz="quarter" idx="4"/>
          </p:nvPr>
        </p:nvSpPr>
        <p:spPr>
          <a:xfrm>
            <a:off x="8610599" y="6356350"/>
            <a:ext cx="3461328" cy="365125"/>
          </a:xfrm>
        </p:spPr>
        <p:txBody>
          <a:bodyPr/>
          <a:lstStyle/>
          <a:p>
            <a:fld id="{EA87306C-81BA-4795-A5CA-9392456A8C1E}" type="slidenum">
              <a:rPr lang="en-US" smtClean="0"/>
              <a:pPr/>
              <a:t>8</a:t>
            </a:fld>
            <a:endParaRPr lang="en-US" dirty="0"/>
          </a:p>
        </p:txBody>
      </p:sp>
      <p:sp>
        <p:nvSpPr>
          <p:cNvPr id="13" name="TextBox 12">
            <a:extLst>
              <a:ext uri="{FF2B5EF4-FFF2-40B4-BE49-F238E27FC236}">
                <a16:creationId xmlns:a16="http://schemas.microsoft.com/office/drawing/2014/main" id="{55041A23-0281-4EED-B332-0A0DD9FA8A94}"/>
              </a:ext>
            </a:extLst>
          </p:cNvPr>
          <p:cNvSpPr txBox="1"/>
          <p:nvPr/>
        </p:nvSpPr>
        <p:spPr>
          <a:xfrm>
            <a:off x="452584" y="1200727"/>
            <a:ext cx="6594762" cy="4478149"/>
          </a:xfrm>
          <a:prstGeom prst="rect">
            <a:avLst/>
          </a:prstGeom>
          <a:noFill/>
        </p:spPr>
        <p:txBody>
          <a:bodyPr wrap="square" rtlCol="0">
            <a:spAutoFit/>
          </a:bodyPr>
          <a:lstStyle/>
          <a:p>
            <a:r>
              <a:rPr lang="en-IN" sz="4000" b="1" dirty="0">
                <a:latin typeface="Calibri" panose="020F0502020204030204" pitchFamily="34" charset="0"/>
                <a:cs typeface="Calibri" panose="020F0502020204030204" pitchFamily="34" charset="0"/>
              </a:rPr>
              <a:t>Effects of Global Warming:</a:t>
            </a:r>
          </a:p>
          <a:p>
            <a:endParaRPr lang="en-IN" sz="2000" b="1"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400" b="1" dirty="0"/>
              <a:t>Rising Temperatures:</a:t>
            </a:r>
            <a:r>
              <a:rPr lang="en-US" sz="2400" dirty="0"/>
              <a:t> Leads to heatwaves and shifts in weather patterns.</a:t>
            </a:r>
          </a:p>
          <a:p>
            <a:pPr marL="342900" indent="-342900">
              <a:buFont typeface="Arial" panose="020B0604020202020204" pitchFamily="34" charset="0"/>
              <a:buChar char="•"/>
            </a:pPr>
            <a:endParaRPr lang="en-US" sz="1100" dirty="0"/>
          </a:p>
          <a:p>
            <a:pPr marL="342900" indent="-342900">
              <a:buFont typeface="Arial" panose="020B0604020202020204" pitchFamily="34" charset="0"/>
              <a:buChar char="•"/>
            </a:pPr>
            <a:r>
              <a:rPr lang="en-US" sz="2400" b="1" dirty="0"/>
              <a:t>Melting Ice Caps and Glaciers:</a:t>
            </a:r>
            <a:r>
              <a:rPr lang="en-US" sz="2400" dirty="0"/>
              <a:t> Contributes to rising sea levels, threatening coastal regions.</a:t>
            </a:r>
          </a:p>
          <a:p>
            <a:pPr marL="342900" indent="-342900">
              <a:buFont typeface="Arial" panose="020B0604020202020204" pitchFamily="34" charset="0"/>
              <a:buChar char="•"/>
            </a:pPr>
            <a:endParaRPr lang="en-US" sz="1100" dirty="0"/>
          </a:p>
          <a:p>
            <a:pPr marL="342900" indent="-342900">
              <a:buFont typeface="Arial" panose="020B0604020202020204" pitchFamily="34" charset="0"/>
              <a:buChar char="•"/>
            </a:pPr>
            <a:r>
              <a:rPr lang="en-US" sz="2400" b="1" dirty="0"/>
              <a:t>Increased Frequency of Extreme Weather:</a:t>
            </a:r>
            <a:r>
              <a:rPr lang="en-US" sz="2400" dirty="0"/>
              <a:t> Such as hurricanes, droughts, and floods.</a:t>
            </a:r>
          </a:p>
          <a:p>
            <a:pPr marL="342900" indent="-342900">
              <a:buFont typeface="Arial" panose="020B0604020202020204" pitchFamily="34" charset="0"/>
              <a:buChar char="•"/>
            </a:pPr>
            <a:endParaRPr lang="en-US" sz="1100" dirty="0"/>
          </a:p>
          <a:p>
            <a:pPr marL="342900" indent="-342900">
              <a:buFont typeface="Arial" panose="020B0604020202020204" pitchFamily="34" charset="0"/>
              <a:buChar char="•"/>
            </a:pPr>
            <a:r>
              <a:rPr lang="en-US" sz="2400" b="1" dirty="0"/>
              <a:t>Impact on Agriculture:</a:t>
            </a:r>
            <a:r>
              <a:rPr lang="en-US" sz="2400" dirty="0"/>
              <a:t> Altered growing seasons and reduced crop yields.</a:t>
            </a:r>
            <a:endParaRPr lang="en-IN" sz="2400" dirty="0">
              <a:latin typeface="Calibri" panose="020F0502020204030204" pitchFamily="34" charset="0"/>
              <a:cs typeface="Calibri" panose="020F0502020204030204" pitchFamily="34" charset="0"/>
            </a:endParaRPr>
          </a:p>
        </p:txBody>
      </p:sp>
      <p:pic>
        <p:nvPicPr>
          <p:cNvPr id="4100" name="Picture 4" descr="massive glaciers melt ...">
            <a:extLst>
              <a:ext uri="{FF2B5EF4-FFF2-40B4-BE49-F238E27FC236}">
                <a16:creationId xmlns:a16="http://schemas.microsoft.com/office/drawing/2014/main" id="{4652FE2C-F8F4-499C-A615-C46AAF4DC7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7150" y="378691"/>
            <a:ext cx="4403867" cy="246250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91DBDA5F-9104-4EFF-AAFF-346A8F4035CA}"/>
              </a:ext>
            </a:extLst>
          </p:cNvPr>
          <p:cNvSpPr txBox="1"/>
          <p:nvPr/>
        </p:nvSpPr>
        <p:spPr>
          <a:xfrm>
            <a:off x="7412736" y="2942705"/>
            <a:ext cx="4136044"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Fig: Melting Glaciers and Ice Caps</a:t>
            </a:r>
            <a:endParaRPr lang="en-IN" dirty="0">
              <a:latin typeface="Calibri" panose="020F0502020204030204" pitchFamily="34" charset="0"/>
              <a:cs typeface="Calibri" panose="020F0502020204030204" pitchFamily="34" charset="0"/>
            </a:endParaRPr>
          </a:p>
        </p:txBody>
      </p:sp>
      <p:pic>
        <p:nvPicPr>
          <p:cNvPr id="4102" name="Picture 6" descr="Rapid droughts coming on faster over ...">
            <a:extLst>
              <a:ext uri="{FF2B5EF4-FFF2-40B4-BE49-F238E27FC236}">
                <a16:creationId xmlns:a16="http://schemas.microsoft.com/office/drawing/2014/main" id="{F845DDE8-6427-4034-BDD0-2B78B72F16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975" y="3515590"/>
            <a:ext cx="4282787" cy="222019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B2903856-E6AB-48B2-ACEB-0075373B0510}"/>
              </a:ext>
            </a:extLst>
          </p:cNvPr>
          <p:cNvSpPr txBox="1"/>
          <p:nvPr/>
        </p:nvSpPr>
        <p:spPr>
          <a:xfrm>
            <a:off x="7349490" y="5846688"/>
            <a:ext cx="4183380"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Fig: Drought and Heatwaves</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99512980"/>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BE72CA0-C915-4F6E-9378-5D47FB720391}"/>
              </a:ext>
            </a:extLst>
          </p:cNvPr>
          <p:cNvSpPr>
            <a:spLocks noGrp="1"/>
          </p:cNvSpPr>
          <p:nvPr>
            <p:ph type="sldNum" sz="quarter" idx="4"/>
          </p:nvPr>
        </p:nvSpPr>
        <p:spPr>
          <a:xfrm>
            <a:off x="8610599" y="6356350"/>
            <a:ext cx="3498273" cy="365125"/>
          </a:xfrm>
        </p:spPr>
        <p:txBody>
          <a:bodyPr/>
          <a:lstStyle/>
          <a:p>
            <a:fld id="{EA87306C-81BA-4795-A5CA-9392456A8C1E}" type="slidenum">
              <a:rPr lang="en-US" smtClean="0"/>
              <a:pPr/>
              <a:t>9</a:t>
            </a:fld>
            <a:endParaRPr lang="en-US" dirty="0"/>
          </a:p>
        </p:txBody>
      </p:sp>
      <p:sp>
        <p:nvSpPr>
          <p:cNvPr id="6" name="TextBox 5">
            <a:extLst>
              <a:ext uri="{FF2B5EF4-FFF2-40B4-BE49-F238E27FC236}">
                <a16:creationId xmlns:a16="http://schemas.microsoft.com/office/drawing/2014/main" id="{9124478D-E1B3-4DC2-AC10-D2D1E3351D66}"/>
              </a:ext>
            </a:extLst>
          </p:cNvPr>
          <p:cNvSpPr txBox="1"/>
          <p:nvPr/>
        </p:nvSpPr>
        <p:spPr>
          <a:xfrm>
            <a:off x="452584" y="1200727"/>
            <a:ext cx="6761016" cy="4478149"/>
          </a:xfrm>
          <a:prstGeom prst="rect">
            <a:avLst/>
          </a:prstGeom>
          <a:noFill/>
        </p:spPr>
        <p:txBody>
          <a:bodyPr wrap="square" rtlCol="0">
            <a:spAutoFit/>
          </a:bodyPr>
          <a:lstStyle/>
          <a:p>
            <a:r>
              <a:rPr lang="en-IN" sz="4000" b="1" dirty="0">
                <a:latin typeface="Calibri" panose="020F0502020204030204" pitchFamily="34" charset="0"/>
                <a:cs typeface="Calibri" panose="020F0502020204030204" pitchFamily="34" charset="0"/>
              </a:rPr>
              <a:t>Effects of </a:t>
            </a:r>
            <a:r>
              <a:rPr lang="en-IN" sz="4000" b="1" dirty="0"/>
              <a:t>Resource Depletion</a:t>
            </a:r>
            <a:r>
              <a:rPr lang="en-IN" sz="4000" b="1" dirty="0">
                <a:latin typeface="Calibri" panose="020F0502020204030204" pitchFamily="34" charset="0"/>
                <a:cs typeface="Calibri" panose="020F0502020204030204" pitchFamily="34" charset="0"/>
              </a:rPr>
              <a:t>:</a:t>
            </a:r>
          </a:p>
          <a:p>
            <a:endParaRPr lang="en-IN" sz="2000" b="1"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400" b="1" dirty="0"/>
              <a:t>Loss of Biodiversity:</a:t>
            </a:r>
            <a:r>
              <a:rPr lang="en-US" sz="2400" dirty="0"/>
              <a:t> Extinction of species due to habitat destruction.</a:t>
            </a:r>
          </a:p>
          <a:p>
            <a:pPr marL="342900" indent="-342900">
              <a:buFont typeface="Arial" panose="020B0604020202020204" pitchFamily="34" charset="0"/>
              <a:buChar char="•"/>
            </a:pPr>
            <a:endParaRPr lang="en-US" sz="1100" dirty="0"/>
          </a:p>
          <a:p>
            <a:pPr marL="342900" indent="-342900">
              <a:buFont typeface="Arial" panose="020B0604020202020204" pitchFamily="34" charset="0"/>
              <a:buChar char="•"/>
            </a:pPr>
            <a:r>
              <a:rPr lang="en-US" sz="2400" b="1" dirty="0"/>
              <a:t>Water Shortages:</a:t>
            </a:r>
            <a:r>
              <a:rPr lang="en-US" sz="2400" dirty="0"/>
              <a:t> Overuse of freshwater sources leading to scarcity.</a:t>
            </a:r>
          </a:p>
          <a:p>
            <a:pPr marL="342900" indent="-342900">
              <a:buFont typeface="Arial" panose="020B0604020202020204" pitchFamily="34" charset="0"/>
              <a:buChar char="•"/>
            </a:pPr>
            <a:endParaRPr lang="en-US" sz="1100" dirty="0"/>
          </a:p>
          <a:p>
            <a:pPr marL="342900" indent="-342900">
              <a:buFont typeface="Arial" panose="020B0604020202020204" pitchFamily="34" charset="0"/>
              <a:buChar char="•"/>
            </a:pPr>
            <a:r>
              <a:rPr lang="en-US" sz="2400" b="1" dirty="0"/>
              <a:t>Energy Crises:</a:t>
            </a:r>
            <a:r>
              <a:rPr lang="en-US" sz="2400" dirty="0"/>
              <a:t> Diminishing fossil fuel reserves result in energy shortages</a:t>
            </a:r>
          </a:p>
          <a:p>
            <a:pPr marL="342900" indent="-342900">
              <a:buFont typeface="Arial" panose="020B0604020202020204" pitchFamily="34" charset="0"/>
              <a:buChar char="•"/>
            </a:pPr>
            <a:endParaRPr lang="en-US" sz="1100" dirty="0"/>
          </a:p>
          <a:p>
            <a:pPr marL="342900" indent="-342900">
              <a:buFont typeface="Arial" panose="020B0604020202020204" pitchFamily="34" charset="0"/>
              <a:buChar char="•"/>
            </a:pPr>
            <a:r>
              <a:rPr lang="en-US" sz="2400" b="1" dirty="0"/>
              <a:t>Food Insecurity:</a:t>
            </a:r>
            <a:r>
              <a:rPr lang="en-US" sz="2400" dirty="0"/>
              <a:t> Overfishing and soil degradation lead to reduced food availability.</a:t>
            </a:r>
            <a:endParaRPr lang="en-IN" sz="2400" dirty="0">
              <a:latin typeface="Calibri" panose="020F0502020204030204" pitchFamily="34" charset="0"/>
              <a:cs typeface="Calibri" panose="020F0502020204030204" pitchFamily="34" charset="0"/>
            </a:endParaRPr>
          </a:p>
        </p:txBody>
      </p:sp>
      <p:pic>
        <p:nvPicPr>
          <p:cNvPr id="5122" name="Picture 2" descr="climate change ...">
            <a:extLst>
              <a:ext uri="{FF2B5EF4-FFF2-40B4-BE49-F238E27FC236}">
                <a16:creationId xmlns:a16="http://schemas.microsoft.com/office/drawing/2014/main" id="{211BF04A-E4D2-40B2-8672-126D6C2B27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1361" y="486063"/>
            <a:ext cx="4063588" cy="227560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5124" name="Picture 4" descr="The world's rivers are drying up in ...">
            <a:extLst>
              <a:ext uri="{FF2B5EF4-FFF2-40B4-BE49-F238E27FC236}">
                <a16:creationId xmlns:a16="http://schemas.microsoft.com/office/drawing/2014/main" id="{4EB4F90A-4022-4AC1-98E6-6D177B659E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4839" y="3546720"/>
            <a:ext cx="4073452" cy="225856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965079B-0F63-466C-989D-3F2B661DEA64}"/>
              </a:ext>
            </a:extLst>
          </p:cNvPr>
          <p:cNvSpPr txBox="1"/>
          <p:nvPr/>
        </p:nvSpPr>
        <p:spPr>
          <a:xfrm>
            <a:off x="7620000" y="2854036"/>
            <a:ext cx="3990109" cy="646331"/>
          </a:xfrm>
          <a:prstGeom prst="rect">
            <a:avLst/>
          </a:prstGeom>
          <a:noFill/>
        </p:spPr>
        <p:txBody>
          <a:bodyPr wrap="square" rtlCol="0">
            <a:spAutoFit/>
          </a:bodyPr>
          <a:lstStyle/>
          <a:p>
            <a:r>
              <a:rPr lang="en-US" dirty="0"/>
              <a:t>Fig: Polar bears outside their natural Habitats</a:t>
            </a:r>
            <a:endParaRPr lang="en-IN" dirty="0"/>
          </a:p>
        </p:txBody>
      </p:sp>
      <p:sp>
        <p:nvSpPr>
          <p:cNvPr id="8" name="TextBox 7">
            <a:extLst>
              <a:ext uri="{FF2B5EF4-FFF2-40B4-BE49-F238E27FC236}">
                <a16:creationId xmlns:a16="http://schemas.microsoft.com/office/drawing/2014/main" id="{23952FA6-38A9-4DE5-82C1-6E7592F6C6B0}"/>
              </a:ext>
            </a:extLst>
          </p:cNvPr>
          <p:cNvSpPr txBox="1"/>
          <p:nvPr/>
        </p:nvSpPr>
        <p:spPr>
          <a:xfrm>
            <a:off x="7647709" y="5920510"/>
            <a:ext cx="4027055" cy="369332"/>
          </a:xfrm>
          <a:prstGeom prst="rect">
            <a:avLst/>
          </a:prstGeom>
          <a:noFill/>
        </p:spPr>
        <p:txBody>
          <a:bodyPr wrap="square" rtlCol="0">
            <a:spAutoFit/>
          </a:bodyPr>
          <a:lstStyle/>
          <a:p>
            <a:r>
              <a:rPr lang="en-US" dirty="0"/>
              <a:t>Fig: World’s rivers are drying up</a:t>
            </a:r>
            <a:endParaRPr lang="en-IN" dirty="0"/>
          </a:p>
        </p:txBody>
      </p:sp>
    </p:spTree>
    <p:extLst>
      <p:ext uri="{BB962C8B-B14F-4D97-AF65-F5344CB8AC3E}">
        <p14:creationId xmlns:p14="http://schemas.microsoft.com/office/powerpoint/2010/main" val="4112950581"/>
      </p:ext>
    </p:extLst>
  </p:cSld>
  <p:clrMapOvr>
    <a:masterClrMapping/>
  </p:clrMapOvr>
  <p:transition spd="slow">
    <p:wipe/>
  </p:transition>
</p:sld>
</file>

<file path=ppt/theme/theme1.xml><?xml version="1.0" encoding="utf-8"?>
<a:theme xmlns:a="http://schemas.openxmlformats.org/drawingml/2006/main" name="Custom">
  <a:themeElements>
    <a:clrScheme name="Custom 19">
      <a:dk1>
        <a:sysClr val="windowText" lastClr="000000"/>
      </a:dk1>
      <a:lt1>
        <a:sysClr val="window" lastClr="FFFFFF"/>
      </a:lt1>
      <a:dk2>
        <a:srgbClr val="44546A"/>
      </a:dk2>
      <a:lt2>
        <a:srgbClr val="E7E6E6"/>
      </a:lt2>
      <a:accent1>
        <a:srgbClr val="B4D0E9"/>
      </a:accent1>
      <a:accent2>
        <a:srgbClr val="476977"/>
      </a:accent2>
      <a:accent3>
        <a:srgbClr val="79BBE9"/>
      </a:accent3>
      <a:accent4>
        <a:srgbClr val="6B8043"/>
      </a:accent4>
      <a:accent5>
        <a:srgbClr val="9ACF21"/>
      </a:accent5>
      <a:accent6>
        <a:srgbClr val="CFDCA5"/>
      </a:accent6>
      <a:hlink>
        <a:srgbClr val="0563C1"/>
      </a:hlink>
      <a:folHlink>
        <a:srgbClr val="954F72"/>
      </a:folHlink>
    </a:clrScheme>
    <a:fontScheme name="Custom 26">
      <a:majorFont>
        <a:latin typeface="Tenorite Bold"/>
        <a:ea typeface=""/>
        <a:cs typeface=""/>
      </a:majorFont>
      <a:minorFont>
        <a:latin typeface="Tenorite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6411175_Win32_SL_V6" id="{2596AF0E-92BF-4F5A-A2A1-B1C9D33CD0CE}" vid="{0709752F-9199-467A-B305-5274ECB683C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5AD180A-D253-4F84-BD24-8EE736E655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F19A644-6410-4EC7-894C-877E70305DFF}">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E9424615-5FE5-4F43-AE24-3BC9A0532687}">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TM02892315[[fn=Wisp]]</Template>
  <TotalTime>239</TotalTime>
  <Words>850</Words>
  <Application>Microsoft Office PowerPoint</Application>
  <PresentationFormat>Widescreen</PresentationFormat>
  <Paragraphs>127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Tenorite </vt:lpstr>
      <vt:lpstr>Tenorite Bold</vt:lpstr>
      <vt:lpstr>Custom</vt:lpstr>
      <vt:lpstr>Global Warming and Depletion of Natural Resources</vt:lpstr>
      <vt:lpstr>PowerPoint Presentation</vt:lpstr>
      <vt:lpstr>Engaging the audience</vt:lpstr>
      <vt:lpstr>PowerPoint Presentation</vt:lpstr>
      <vt:lpstr>PowerPoint Presentation</vt:lpstr>
      <vt:lpstr>Causes of Global Warming</vt:lpstr>
      <vt:lpstr>Causes of Resource Depletion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Warming and Depletion of Natural Resources</dc:title>
  <dc:creator>Jayatu Sarbadhikary</dc:creator>
  <cp:lastModifiedBy>Jayatu Sarbadhikary</cp:lastModifiedBy>
  <cp:revision>27</cp:revision>
  <dcterms:created xsi:type="dcterms:W3CDTF">2024-08-24T16:33:48Z</dcterms:created>
  <dcterms:modified xsi:type="dcterms:W3CDTF">2024-08-24T20:36:28Z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