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7"/>
  </p:notesMasterIdLst>
  <p:sldIdLst>
    <p:sldId id="256" r:id="rId5"/>
    <p:sldId id="359" r:id="rId6"/>
    <p:sldId id="305" r:id="rId7"/>
    <p:sldId id="303" r:id="rId8"/>
    <p:sldId id="274" r:id="rId9"/>
    <p:sldId id="295" r:id="rId10"/>
    <p:sldId id="299" r:id="rId11"/>
    <p:sldId id="266" r:id="rId12"/>
    <p:sldId id="270" r:id="rId13"/>
    <p:sldId id="313" r:id="rId14"/>
    <p:sldId id="314" r:id="rId15"/>
    <p:sldId id="312" r:id="rId16"/>
    <p:sldId id="348" r:id="rId17"/>
    <p:sldId id="349" r:id="rId18"/>
    <p:sldId id="331" r:id="rId19"/>
    <p:sldId id="350" r:id="rId20"/>
    <p:sldId id="351" r:id="rId21"/>
    <p:sldId id="357" r:id="rId22"/>
    <p:sldId id="353" r:id="rId23"/>
    <p:sldId id="360" r:id="rId24"/>
    <p:sldId id="352" r:id="rId25"/>
    <p:sldId id="34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08F54D4-5197-4E3D-8046-D6E453CA2A73}">
          <p14:sldIdLst>
            <p14:sldId id="256"/>
            <p14:sldId id="359"/>
            <p14:sldId id="305"/>
            <p14:sldId id="303"/>
            <p14:sldId id="274"/>
            <p14:sldId id="295"/>
            <p14:sldId id="299"/>
            <p14:sldId id="266"/>
            <p14:sldId id="270"/>
            <p14:sldId id="313"/>
            <p14:sldId id="314"/>
            <p14:sldId id="312"/>
            <p14:sldId id="348"/>
            <p14:sldId id="349"/>
            <p14:sldId id="331"/>
            <p14:sldId id="350"/>
            <p14:sldId id="351"/>
            <p14:sldId id="357"/>
            <p14:sldId id="353"/>
            <p14:sldId id="360"/>
            <p14:sldId id="352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CABE"/>
    <a:srgbClr val="1D9A78"/>
    <a:srgbClr val="A5D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894D15-CDE1-555F-D1E7-D48B38199688}" v="23" dt="2024-11-14T13:35:32.314"/>
    <p1510:client id="{19DDE54F-BD2D-5B00-0575-0C068DB346C7}" v="2" dt="2024-11-15T04:02:03.913"/>
    <p1510:client id="{1E283127-F8D4-5F1D-A6E3-E1B543AED9E7}" v="2" dt="2024-11-15T02:59:08.223"/>
    <p1510:client id="{238EECB4-7CF3-A344-82CC-E612C8AB46E9}" v="2" dt="2024-11-15T03:50:35.805"/>
    <p1510:client id="{3FDBEA40-A4EB-C923-A97B-7446366F099E}" v="4" dt="2024-11-15T03:44:51.601"/>
    <p1510:client id="{5E5422A2-0988-AB88-B28A-1E313D1FEB51}" v="42" dt="2024-11-14T10:24:03.811"/>
    <p1510:client id="{605AF0A0-5FC7-8450-450B-C800A37BF47F}" v="5" dt="2024-11-14T10:22:02.613"/>
    <p1510:client id="{64711389-7457-E675-F8F1-8400BD81F8AB}" v="34" vWet="38" dt="2024-11-15T05:25:45.439"/>
    <p1510:client id="{6A4E2A08-E737-B259-A9CA-148BA537496B}" v="75" dt="2024-11-14T12:16:53.344"/>
    <p1510:client id="{6B43C931-2A1B-D329-C735-15ACF4AA118D}" v="2570" dt="2024-11-14T12:15:02.830"/>
    <p1510:client id="{6E0089DC-3276-BC00-FF09-A58DFA2BD44E}" v="16" dt="2024-11-15T04:38:06.886"/>
    <p1510:client id="{7CC62015-C6BA-2B5D-E1EA-5732A355609D}" v="4" dt="2024-11-14T11:18:46.594"/>
    <p1510:client id="{8392384E-C2B3-C5A3-ACBC-493D039C5669}" v="50" dt="2024-11-15T08:40:35.357"/>
    <p1510:client id="{9AEA341E-5421-A596-0FD9-57513A67CAB9}" v="4" dt="2024-11-15T03:50:30.847"/>
    <p1510:client id="{9EFF9315-BA51-CD01-EC46-65639CF45FBA}" v="264" dt="2024-11-15T06:17:31.934"/>
    <p1510:client id="{BE17DAC4-BB00-E247-98F9-EDD3DCC2F072}" v="36" dt="2024-11-15T06:36:12.205"/>
    <p1510:client id="{C8E0129C-69FB-B7D7-8E3A-D256DA42D948}" v="620" dt="2024-11-14T22:01:52.683"/>
    <p1510:client id="{C9A21721-CBF0-E861-DF97-7E347C6DC445}" v="16" dt="2024-11-16T04:00:12.520"/>
    <p1510:client id="{D2BE5321-5D2A-4051-AFF6-8202216B69A3}" v="1201" dt="2024-11-15T06:23:17.042"/>
    <p1510:client id="{D2D9ABB8-CDC3-23D0-76F3-2440C3E8629F}" v="6" dt="2024-11-15T06:20:36.543"/>
    <p1510:client id="{E7E7B497-1902-6F1E-E64E-1D804C55B5C6}" v="124" dt="2024-11-14T10:19:47.323"/>
    <p1510:client id="{E7F7C7A0-2618-3FF1-B695-8607F4A6AA1C}" v="40" dt="2024-11-14T07:09:53.026"/>
    <p1510:client id="{EFF99708-247A-6E61-9429-EA6AD6E97363}" v="316" dt="2024-11-15T09:13:22.861"/>
    <p1510:client id="{FB7E516F-F159-005E-A6DD-53A5A5BADA3C}" v="1010" dt="2024-11-15T04:53:20.561"/>
  </p1510:revLst>
</p1510:revInfo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840DE3-4736-4D6E-86AC-E346717B9DAF}" type="doc">
      <dgm:prSet loTypeId="urn:microsoft.com/office/officeart/2005/8/layout/process2" loCatId="process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F94AC746-5C56-4CD6-8C54-DE73A040DF38}">
      <dgm:prSet/>
      <dgm:spPr/>
      <dgm:t>
        <a:bodyPr/>
        <a:lstStyle/>
        <a:p>
          <a:r>
            <a:rPr lang="en-US" b="1" i="1">
              <a:solidFill>
                <a:schemeClr val="tx2"/>
              </a:solidFill>
              <a:latin typeface="Calibri Light" panose="020F0302020204030204"/>
              <a:cs typeface="Arial"/>
            </a:rPr>
            <a:t>INSIGHTS</a:t>
          </a:r>
          <a:r>
            <a:rPr lang="en-US" b="1" i="1">
              <a:solidFill>
                <a:schemeClr val="tx2"/>
              </a:solidFill>
              <a:cs typeface="Arial"/>
            </a:rPr>
            <a:t>:​​</a:t>
          </a:r>
          <a:endParaRPr lang="en-US">
            <a:solidFill>
              <a:schemeClr val="tx2"/>
            </a:solidFill>
          </a:endParaRPr>
        </a:p>
      </dgm:t>
    </dgm:pt>
    <dgm:pt modelId="{F528F0B0-6836-4F3F-A1DD-4939D438D071}" type="parTrans" cxnId="{71103FE2-8EBC-427B-9778-DE391959A9B1}">
      <dgm:prSet/>
      <dgm:spPr/>
      <dgm:t>
        <a:bodyPr/>
        <a:lstStyle/>
        <a:p>
          <a:endParaRPr lang="en-US"/>
        </a:p>
      </dgm:t>
    </dgm:pt>
    <dgm:pt modelId="{76C6598A-7739-49DD-9E77-5AE07CC01C97}" type="sibTrans" cxnId="{71103FE2-8EBC-427B-9778-DE391959A9B1}">
      <dgm:prSet/>
      <dgm:spPr/>
      <dgm:t>
        <a:bodyPr/>
        <a:lstStyle/>
        <a:p>
          <a:endParaRPr lang="en-US"/>
        </a:p>
      </dgm:t>
    </dgm:pt>
    <dgm:pt modelId="{55F490AB-908A-4786-8C59-E5B2C893BAD8}">
      <dgm:prSet/>
      <dgm:spPr/>
      <dgm:t>
        <a:bodyPr/>
        <a:lstStyle/>
        <a:p>
          <a:r>
            <a:rPr lang="en-US" b="1" i="1">
              <a:solidFill>
                <a:schemeClr val="tx2"/>
              </a:solidFill>
              <a:cs typeface="Arial"/>
            </a:rPr>
            <a:t>Data shows the correct mode to contact the customers​</a:t>
          </a:r>
          <a:endParaRPr lang="en-US" b="1" i="1">
            <a:solidFill>
              <a:schemeClr val="tx2"/>
            </a:solidFill>
            <a:ea typeface="Calibri"/>
            <a:cs typeface="Arial"/>
          </a:endParaRPr>
        </a:p>
      </dgm:t>
    </dgm:pt>
    <dgm:pt modelId="{9C8E2DE7-8E3B-40E4-8DBD-64F59A23D957}" type="parTrans" cxnId="{ED0ECC9B-E6CA-46CA-8D14-A0C87C95C267}">
      <dgm:prSet/>
      <dgm:spPr/>
      <dgm:t>
        <a:bodyPr/>
        <a:lstStyle/>
        <a:p>
          <a:endParaRPr lang="en-IN"/>
        </a:p>
      </dgm:t>
    </dgm:pt>
    <dgm:pt modelId="{A15A9720-001D-4B23-8A65-89E5091B7771}" type="sibTrans" cxnId="{ED0ECC9B-E6CA-46CA-8D14-A0C87C95C267}">
      <dgm:prSet/>
      <dgm:spPr/>
      <dgm:t>
        <a:bodyPr/>
        <a:lstStyle/>
        <a:p>
          <a:endParaRPr lang="en-IN"/>
        </a:p>
      </dgm:t>
    </dgm:pt>
    <dgm:pt modelId="{B309E994-23A3-442B-B720-ECFB9473C142}">
      <dgm:prSet/>
      <dgm:spPr/>
      <dgm:t>
        <a:bodyPr/>
        <a:lstStyle/>
        <a:p>
          <a:r>
            <a:rPr lang="en-US" b="1" i="1">
              <a:solidFill>
                <a:schemeClr val="tx2"/>
              </a:solidFill>
              <a:cs typeface="Arial"/>
            </a:rPr>
            <a:t>It is observed that we get more yes responses when the mode is cellular​</a:t>
          </a:r>
          <a:endParaRPr lang="en-US" b="1" i="1">
            <a:solidFill>
              <a:schemeClr val="tx2"/>
            </a:solidFill>
            <a:ea typeface="Calibri"/>
            <a:cs typeface="Arial"/>
          </a:endParaRPr>
        </a:p>
      </dgm:t>
    </dgm:pt>
    <dgm:pt modelId="{5FB12746-831A-47C5-A58A-50DBDB1F654A}" type="parTrans" cxnId="{95881C1F-BA58-4BC9-B102-DFB256F1C237}">
      <dgm:prSet/>
      <dgm:spPr/>
      <dgm:t>
        <a:bodyPr/>
        <a:lstStyle/>
        <a:p>
          <a:endParaRPr lang="en-IN"/>
        </a:p>
      </dgm:t>
    </dgm:pt>
    <dgm:pt modelId="{2B7B4130-F293-4E67-A6BB-11AF7D10CBCD}" type="sibTrans" cxnId="{95881C1F-BA58-4BC9-B102-DFB256F1C237}">
      <dgm:prSet/>
      <dgm:spPr/>
      <dgm:t>
        <a:bodyPr/>
        <a:lstStyle/>
        <a:p>
          <a:endParaRPr lang="en-IN"/>
        </a:p>
      </dgm:t>
    </dgm:pt>
    <dgm:pt modelId="{07317958-EA5E-404B-BB24-D0DC8E3CDB1B}" type="pres">
      <dgm:prSet presAssocID="{72840DE3-4736-4D6E-86AC-E346717B9DAF}" presName="linearFlow" presStyleCnt="0">
        <dgm:presLayoutVars>
          <dgm:resizeHandles val="exact"/>
        </dgm:presLayoutVars>
      </dgm:prSet>
      <dgm:spPr/>
    </dgm:pt>
    <dgm:pt modelId="{80BC8802-2F3C-4EF6-849E-776F4B7D72D9}" type="pres">
      <dgm:prSet presAssocID="{F94AC746-5C56-4CD6-8C54-DE73A040DF38}" presName="node" presStyleLbl="node1" presStyleIdx="0" presStyleCnt="1">
        <dgm:presLayoutVars>
          <dgm:bulletEnabled val="1"/>
        </dgm:presLayoutVars>
      </dgm:prSet>
      <dgm:spPr/>
    </dgm:pt>
  </dgm:ptLst>
  <dgm:cxnLst>
    <dgm:cxn modelId="{95881C1F-BA58-4BC9-B102-DFB256F1C237}" srcId="{F94AC746-5C56-4CD6-8C54-DE73A040DF38}" destId="{B309E994-23A3-442B-B720-ECFB9473C142}" srcOrd="1" destOrd="0" parTransId="{5FB12746-831A-47C5-A58A-50DBDB1F654A}" sibTransId="{2B7B4130-F293-4E67-A6BB-11AF7D10CBCD}"/>
    <dgm:cxn modelId="{93850E56-CC4F-4A0D-8C75-B775D2490DD6}" type="presOf" srcId="{F94AC746-5C56-4CD6-8C54-DE73A040DF38}" destId="{80BC8802-2F3C-4EF6-849E-776F4B7D72D9}" srcOrd="0" destOrd="0" presId="urn:microsoft.com/office/officeart/2005/8/layout/process2"/>
    <dgm:cxn modelId="{B24D097E-FEAB-4F0C-8A50-7E8B6704E27C}" type="presOf" srcId="{55F490AB-908A-4786-8C59-E5B2C893BAD8}" destId="{80BC8802-2F3C-4EF6-849E-776F4B7D72D9}" srcOrd="0" destOrd="1" presId="urn:microsoft.com/office/officeart/2005/8/layout/process2"/>
    <dgm:cxn modelId="{ED0ECC9B-E6CA-46CA-8D14-A0C87C95C267}" srcId="{F94AC746-5C56-4CD6-8C54-DE73A040DF38}" destId="{55F490AB-908A-4786-8C59-E5B2C893BAD8}" srcOrd="0" destOrd="0" parTransId="{9C8E2DE7-8E3B-40E4-8DBD-64F59A23D957}" sibTransId="{A15A9720-001D-4B23-8A65-89E5091B7771}"/>
    <dgm:cxn modelId="{E7D9E1AD-0521-4316-B690-A659BC449743}" type="presOf" srcId="{72840DE3-4736-4D6E-86AC-E346717B9DAF}" destId="{07317958-EA5E-404B-BB24-D0DC8E3CDB1B}" srcOrd="0" destOrd="0" presId="urn:microsoft.com/office/officeart/2005/8/layout/process2"/>
    <dgm:cxn modelId="{8EA1CAD5-3FFA-4E5E-88D7-B4DC8556C58C}" type="presOf" srcId="{B309E994-23A3-442B-B720-ECFB9473C142}" destId="{80BC8802-2F3C-4EF6-849E-776F4B7D72D9}" srcOrd="0" destOrd="2" presId="urn:microsoft.com/office/officeart/2005/8/layout/process2"/>
    <dgm:cxn modelId="{71103FE2-8EBC-427B-9778-DE391959A9B1}" srcId="{72840DE3-4736-4D6E-86AC-E346717B9DAF}" destId="{F94AC746-5C56-4CD6-8C54-DE73A040DF38}" srcOrd="0" destOrd="0" parTransId="{F528F0B0-6836-4F3F-A1DD-4939D438D071}" sibTransId="{76C6598A-7739-49DD-9E77-5AE07CC01C97}"/>
    <dgm:cxn modelId="{817EFF2C-F569-4974-8498-5419F2BCF1A1}" type="presParOf" srcId="{07317958-EA5E-404B-BB24-D0DC8E3CDB1B}" destId="{80BC8802-2F3C-4EF6-849E-776F4B7D72D9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C53E7BB-ECA4-49C7-BD4B-FE209E47A280}" type="doc">
      <dgm:prSet loTypeId="urn:microsoft.com/office/officeart/2005/8/layout/hProcess7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6225E9EA-890B-417C-BB4D-7080EE20EC0A}">
      <dgm:prSet phldrT="[Text]" phldr="0"/>
      <dgm:spPr/>
      <dgm:t>
        <a:bodyPr/>
        <a:lstStyle/>
        <a:p>
          <a:pPr rtl="0"/>
          <a:r>
            <a:rPr lang="en-US">
              <a:solidFill>
                <a:schemeClr val="bg1"/>
              </a:solidFill>
              <a:latin typeface="Calibri Light" panose="020F0302020204030204"/>
            </a:rPr>
            <a:t>S3 </a:t>
          </a:r>
        </a:p>
      </dgm:t>
    </dgm:pt>
    <dgm:pt modelId="{34E1A2C5-6DE9-43F2-9CBC-083A1CB75FE2}" type="parTrans" cxnId="{ECBF6391-F264-4538-9BC6-922953EC68A9}">
      <dgm:prSet/>
      <dgm:spPr/>
      <dgm:t>
        <a:bodyPr/>
        <a:lstStyle/>
        <a:p>
          <a:endParaRPr lang="en-US"/>
        </a:p>
      </dgm:t>
    </dgm:pt>
    <dgm:pt modelId="{E6F2C121-E184-464C-A00C-5665E82F47FD}" type="sibTrans" cxnId="{ECBF6391-F264-4538-9BC6-922953EC68A9}">
      <dgm:prSet/>
      <dgm:spPr/>
      <dgm:t>
        <a:bodyPr/>
        <a:lstStyle/>
        <a:p>
          <a:endParaRPr lang="en-US"/>
        </a:p>
      </dgm:t>
    </dgm:pt>
    <dgm:pt modelId="{D23090C4-7F04-44A7-904E-E92C7EC3FC00}">
      <dgm:prSet phldrT="[Text]" phldr="0"/>
      <dgm:spPr/>
      <dgm:t>
        <a:bodyPr/>
        <a:lstStyle/>
        <a:p>
          <a:pPr rtl="0"/>
          <a:r>
            <a:rPr lang="en-US">
              <a:solidFill>
                <a:srgbClr val="71777D"/>
              </a:solidFill>
              <a:latin typeface="Roboto"/>
              <a:ea typeface="Roboto"/>
              <a:cs typeface="Roboto"/>
            </a:rPr>
            <a:t> </a:t>
          </a:r>
          <a:r>
            <a:rPr lang="en-US" b="0"/>
            <a:t>◘</a:t>
          </a:r>
          <a:r>
            <a:rPr lang="en-US" b="1">
              <a:solidFill>
                <a:schemeClr val="bg1"/>
              </a:solidFill>
              <a:latin typeface="Calibri Light" panose="020F0302020204030204"/>
            </a:rPr>
            <a:t> </a:t>
          </a:r>
          <a:r>
            <a:rPr lang="en-US">
              <a:solidFill>
                <a:schemeClr val="bg1"/>
              </a:solidFill>
              <a:latin typeface="Calibri Light" panose="020F0302020204030204"/>
            </a:rPr>
            <a:t>Move the datasets to S3 bucket</a:t>
          </a:r>
          <a:endParaRPr lang="en-US" b="1"/>
        </a:p>
      </dgm:t>
    </dgm:pt>
    <dgm:pt modelId="{6DE8FB25-6ED7-480F-B417-B796C6C4380B}" type="parTrans" cxnId="{B41F8899-6389-4797-8B20-1E062D03D2F9}">
      <dgm:prSet/>
      <dgm:spPr/>
      <dgm:t>
        <a:bodyPr/>
        <a:lstStyle/>
        <a:p>
          <a:endParaRPr lang="en-US"/>
        </a:p>
      </dgm:t>
    </dgm:pt>
    <dgm:pt modelId="{A189D992-874F-498F-BB8D-1A89E06FCD17}" type="sibTrans" cxnId="{B41F8899-6389-4797-8B20-1E062D03D2F9}">
      <dgm:prSet/>
      <dgm:spPr/>
      <dgm:t>
        <a:bodyPr/>
        <a:lstStyle/>
        <a:p>
          <a:endParaRPr lang="en-US"/>
        </a:p>
      </dgm:t>
    </dgm:pt>
    <dgm:pt modelId="{FCAF2C67-8FC8-4691-A06A-C5E5A4BE7DEA}">
      <dgm:prSet phldrT="[Text]" phldr="0"/>
      <dgm:spPr/>
      <dgm:t>
        <a:bodyPr/>
        <a:lstStyle/>
        <a:p>
          <a:r>
            <a:rPr lang="en-US">
              <a:solidFill>
                <a:schemeClr val="bg1"/>
              </a:solidFill>
              <a:latin typeface="Calibri Light" panose="020F0302020204030204"/>
            </a:rPr>
            <a:t>Redshift</a:t>
          </a:r>
          <a:endParaRPr lang="en-US">
            <a:solidFill>
              <a:schemeClr val="bg1"/>
            </a:solidFill>
          </a:endParaRPr>
        </a:p>
      </dgm:t>
    </dgm:pt>
    <dgm:pt modelId="{26CC0710-10D8-4AD9-9286-725FE5D6DDB4}" type="parTrans" cxnId="{AEAAD7D0-7FE3-4F8A-8D0C-E505DAED4782}">
      <dgm:prSet/>
      <dgm:spPr/>
      <dgm:t>
        <a:bodyPr/>
        <a:lstStyle/>
        <a:p>
          <a:endParaRPr lang="en-US"/>
        </a:p>
      </dgm:t>
    </dgm:pt>
    <dgm:pt modelId="{A0DCF38E-096E-4968-8B95-FAA2BF3B6EFD}" type="sibTrans" cxnId="{AEAAD7D0-7FE3-4F8A-8D0C-E505DAED4782}">
      <dgm:prSet/>
      <dgm:spPr/>
      <dgm:t>
        <a:bodyPr/>
        <a:lstStyle/>
        <a:p>
          <a:endParaRPr lang="en-US"/>
        </a:p>
      </dgm:t>
    </dgm:pt>
    <dgm:pt modelId="{A14934DB-84BC-463E-B33D-42BFE2391C64}">
      <dgm:prSet phldrT="[Text]" phldr="0"/>
      <dgm:spPr/>
      <dgm:t>
        <a:bodyPr/>
        <a:lstStyle/>
        <a:p>
          <a:pPr rtl="0"/>
          <a:r>
            <a:rPr lang="en-US"/>
            <a:t>◘</a:t>
          </a:r>
          <a:r>
            <a:rPr lang="en-US">
              <a:solidFill>
                <a:schemeClr val="bg1"/>
              </a:solidFill>
              <a:latin typeface="Calibri"/>
              <a:cs typeface="Calibri"/>
            </a:rPr>
            <a:t> </a:t>
          </a:r>
          <a:r>
            <a:rPr lang="en-US">
              <a:solidFill>
                <a:schemeClr val="bg1"/>
              </a:solidFill>
              <a:latin typeface="Calibri Light" panose="020F0302020204030204"/>
            </a:rPr>
            <a:t>Create a Redshift cluster</a:t>
          </a:r>
          <a:endParaRPr lang="en-US">
            <a:solidFill>
              <a:schemeClr val="bg1"/>
            </a:solidFill>
          </a:endParaRPr>
        </a:p>
      </dgm:t>
    </dgm:pt>
    <dgm:pt modelId="{693AE0F9-8885-4F58-8588-CA9FEB1B6AF2}" type="parTrans" cxnId="{59C4512D-4A34-4CC4-BEDF-FADA86D00593}">
      <dgm:prSet/>
      <dgm:spPr/>
      <dgm:t>
        <a:bodyPr/>
        <a:lstStyle/>
        <a:p>
          <a:endParaRPr lang="en-US"/>
        </a:p>
      </dgm:t>
    </dgm:pt>
    <dgm:pt modelId="{9710E478-036F-4DDB-8024-3E7AAB6F9D04}" type="sibTrans" cxnId="{59C4512D-4A34-4CC4-BEDF-FADA86D00593}">
      <dgm:prSet/>
      <dgm:spPr/>
      <dgm:t>
        <a:bodyPr/>
        <a:lstStyle/>
        <a:p>
          <a:endParaRPr lang="en-US"/>
        </a:p>
      </dgm:t>
    </dgm:pt>
    <dgm:pt modelId="{4FC5180E-3D93-486A-9E02-E9EB32FFA09D}">
      <dgm:prSet phldr="0"/>
      <dgm:spPr/>
      <dgm:t>
        <a:bodyPr/>
        <a:lstStyle/>
        <a:p>
          <a:pPr rtl="0"/>
          <a:r>
            <a:rPr lang="en-US">
              <a:solidFill>
                <a:schemeClr val="bg1"/>
              </a:solidFill>
              <a:latin typeface="Calibri Light" panose="020F0302020204030204"/>
            </a:rPr>
            <a:t> </a:t>
          </a:r>
          <a:r>
            <a:rPr lang="en-US">
              <a:solidFill>
                <a:schemeClr val="bg1"/>
              </a:solidFill>
            </a:rPr>
            <a:t>◘</a:t>
          </a:r>
          <a:r>
            <a:rPr lang="en-US">
              <a:solidFill>
                <a:schemeClr val="bg1"/>
              </a:solidFill>
              <a:latin typeface="Calibri Light" panose="020F0302020204030204"/>
            </a:rPr>
            <a:t> Create a bucket in AWS S3</a:t>
          </a:r>
          <a:endParaRPr lang="en-US">
            <a:solidFill>
              <a:schemeClr val="bg1"/>
            </a:solidFill>
          </a:endParaRPr>
        </a:p>
      </dgm:t>
    </dgm:pt>
    <dgm:pt modelId="{95DCFCC6-8D76-40C4-A2D3-59A62E36B7C6}" type="parTrans" cxnId="{F9E717B8-F1EE-462F-A60E-1B876E161836}">
      <dgm:prSet/>
      <dgm:spPr/>
    </dgm:pt>
    <dgm:pt modelId="{3E397F48-FF7B-42F9-88CA-B89224188782}" type="sibTrans" cxnId="{F9E717B8-F1EE-462F-A60E-1B876E161836}">
      <dgm:prSet/>
      <dgm:spPr/>
    </dgm:pt>
    <dgm:pt modelId="{025BF701-DBE5-40D4-8FA6-9B21FBD67FCC}">
      <dgm:prSet phldr="0"/>
      <dgm:spPr/>
      <dgm:t>
        <a:bodyPr/>
        <a:lstStyle/>
        <a:p>
          <a:pPr rtl="0"/>
          <a:r>
            <a:rPr lang="en-US"/>
            <a:t>◘</a:t>
          </a:r>
          <a:r>
            <a:rPr lang="en-US">
              <a:solidFill>
                <a:schemeClr val="bg1"/>
              </a:solidFill>
              <a:latin typeface="Calibri"/>
              <a:cs typeface="Calibri"/>
            </a:rPr>
            <a:t> </a:t>
          </a:r>
          <a:r>
            <a:rPr lang="en-US">
              <a:solidFill>
                <a:schemeClr val="bg1"/>
              </a:solidFill>
              <a:latin typeface="Calibri Light" panose="020F0302020204030204"/>
            </a:rPr>
            <a:t>Create required database and tables</a:t>
          </a:r>
        </a:p>
      </dgm:t>
    </dgm:pt>
    <dgm:pt modelId="{1324BECD-61B0-46DC-AF07-554380A9A63A}" type="parTrans" cxnId="{5E00E462-30B0-409C-A2E5-E98BA19E07D8}">
      <dgm:prSet/>
      <dgm:spPr/>
    </dgm:pt>
    <dgm:pt modelId="{47FC5D13-2CD8-405A-B113-050E82384944}" type="sibTrans" cxnId="{5E00E462-30B0-409C-A2E5-E98BA19E07D8}">
      <dgm:prSet/>
      <dgm:spPr/>
    </dgm:pt>
    <dgm:pt modelId="{6E7B7B0E-7D7A-48E6-91A8-387EB76586D2}">
      <dgm:prSet phldr="0"/>
      <dgm:spPr/>
      <dgm:t>
        <a:bodyPr/>
        <a:lstStyle/>
        <a:p>
          <a:pPr rtl="0"/>
          <a:r>
            <a:rPr lang="en-US"/>
            <a:t>◘</a:t>
          </a:r>
          <a:r>
            <a:rPr lang="en-US">
              <a:solidFill>
                <a:schemeClr val="bg1"/>
              </a:solidFill>
              <a:latin typeface="Calibri"/>
              <a:cs typeface="Calibri"/>
            </a:rPr>
            <a:t> </a:t>
          </a:r>
          <a:r>
            <a:rPr lang="en-US">
              <a:solidFill>
                <a:schemeClr val="bg1"/>
              </a:solidFill>
              <a:latin typeface="Calibri Light" panose="020F0302020204030204"/>
            </a:rPr>
            <a:t>Move the storage from S3 storage to warehouse</a:t>
          </a:r>
        </a:p>
      </dgm:t>
    </dgm:pt>
    <dgm:pt modelId="{276D3CA2-0DA1-40F6-A986-89C7238F2997}" type="parTrans" cxnId="{BB963D42-E003-4C7F-AF45-8804323E4A6D}">
      <dgm:prSet/>
      <dgm:spPr/>
    </dgm:pt>
    <dgm:pt modelId="{EE1F9A53-3ABB-4995-B087-B56E992EE0EE}" type="sibTrans" cxnId="{BB963D42-E003-4C7F-AF45-8804323E4A6D}">
      <dgm:prSet/>
      <dgm:spPr/>
    </dgm:pt>
    <dgm:pt modelId="{2299F16D-D8A8-43F9-A185-9819FDA3F09C}">
      <dgm:prSet phldr="0"/>
      <dgm:spPr/>
      <dgm:t>
        <a:bodyPr/>
        <a:lstStyle/>
        <a:p>
          <a:pPr rtl="0"/>
          <a:r>
            <a:rPr lang="en-US">
              <a:solidFill>
                <a:schemeClr val="bg1"/>
              </a:solidFill>
              <a:latin typeface="Calibri Light" panose="020F0302020204030204"/>
            </a:rPr>
            <a:t>PowerBI</a:t>
          </a:r>
        </a:p>
      </dgm:t>
    </dgm:pt>
    <dgm:pt modelId="{63B1B443-399B-4769-A470-21B2CACFE20E}" type="parTrans" cxnId="{6E4A6605-A374-4BDD-BE17-42AF99BFED83}">
      <dgm:prSet/>
      <dgm:spPr/>
    </dgm:pt>
    <dgm:pt modelId="{17660227-A839-4304-8417-D58F4AD573A7}" type="sibTrans" cxnId="{6E4A6605-A374-4BDD-BE17-42AF99BFED83}">
      <dgm:prSet/>
      <dgm:spPr/>
    </dgm:pt>
    <dgm:pt modelId="{67A8AC0C-05CB-49EA-9CF8-F7FE8D8F00EB}">
      <dgm:prSet phldr="0"/>
      <dgm:spPr/>
      <dgm:t>
        <a:bodyPr/>
        <a:lstStyle/>
        <a:p>
          <a:pPr rtl="0"/>
          <a:r>
            <a:rPr lang="en-US"/>
            <a:t>◘</a:t>
          </a:r>
          <a:r>
            <a:rPr lang="en-US">
              <a:solidFill>
                <a:schemeClr val="bg1"/>
              </a:solidFill>
              <a:latin typeface="Calibri Light" panose="020F0302020204030204"/>
            </a:rPr>
            <a:t> Connect to Redshift using redshift endpoint address and database name</a:t>
          </a:r>
        </a:p>
      </dgm:t>
    </dgm:pt>
    <dgm:pt modelId="{3449B713-FA43-49F8-9E17-3D6E0C1B82D4}" type="parTrans" cxnId="{A6DE542E-37F8-42DB-A01E-E6A723DE641C}">
      <dgm:prSet/>
      <dgm:spPr/>
    </dgm:pt>
    <dgm:pt modelId="{556B424A-1056-4683-A2A8-5A7EB49605B8}" type="sibTrans" cxnId="{A6DE542E-37F8-42DB-A01E-E6A723DE641C}">
      <dgm:prSet/>
      <dgm:spPr/>
    </dgm:pt>
    <dgm:pt modelId="{EF25E1BB-CABD-46AA-8553-02FB7F7D852A}">
      <dgm:prSet phldr="0"/>
      <dgm:spPr/>
      <dgm:t>
        <a:bodyPr/>
        <a:lstStyle/>
        <a:p>
          <a:pPr rtl="0"/>
          <a:r>
            <a:rPr lang="en-US"/>
            <a:t>◘</a:t>
          </a:r>
          <a:r>
            <a:rPr lang="en-US">
              <a:solidFill>
                <a:schemeClr val="bg1"/>
              </a:solidFill>
              <a:latin typeface="Calibri Light" panose="020F0302020204030204"/>
            </a:rPr>
            <a:t> Get data from Redshift</a:t>
          </a:r>
        </a:p>
      </dgm:t>
    </dgm:pt>
    <dgm:pt modelId="{F04AAB15-C255-4649-ABE7-6C75C5473EB6}" type="parTrans" cxnId="{2C6D6DBB-A24E-490C-84BE-7BB36B7412F7}">
      <dgm:prSet/>
      <dgm:spPr/>
    </dgm:pt>
    <dgm:pt modelId="{91F813F9-DE76-4843-A233-51FD5C25C6A6}" type="sibTrans" cxnId="{2C6D6DBB-A24E-490C-84BE-7BB36B7412F7}">
      <dgm:prSet/>
      <dgm:spPr/>
    </dgm:pt>
    <dgm:pt modelId="{9223E55A-A0FF-4AB0-A62D-9C169572873A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 </a:t>
          </a:r>
        </a:p>
      </dgm:t>
    </dgm:pt>
    <dgm:pt modelId="{0D9C99DA-5469-4DA8-A24C-C35A1B9EA89C}" type="parTrans" cxnId="{A3AA7301-A1B2-4BEC-8687-BBD065EB520A}">
      <dgm:prSet/>
      <dgm:spPr/>
    </dgm:pt>
    <dgm:pt modelId="{0F5FADEF-8A83-429E-9174-9FD4B7633282}" type="sibTrans" cxnId="{A3AA7301-A1B2-4BEC-8687-BBD065EB520A}">
      <dgm:prSet/>
      <dgm:spPr/>
    </dgm:pt>
    <dgm:pt modelId="{263B3BD5-A6ED-4822-93D0-01B27CEE1E23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 </a:t>
          </a:r>
        </a:p>
      </dgm:t>
    </dgm:pt>
    <dgm:pt modelId="{748EE528-BB0B-451C-9644-B8D8D9A6AF2A}" type="parTrans" cxnId="{CA7BCC70-DA70-4008-9E82-313513CC3A6A}">
      <dgm:prSet/>
      <dgm:spPr/>
    </dgm:pt>
    <dgm:pt modelId="{A6E13C39-12EC-460A-A913-57C740BF0553}" type="sibTrans" cxnId="{CA7BCC70-DA70-4008-9E82-313513CC3A6A}">
      <dgm:prSet/>
      <dgm:spPr/>
    </dgm:pt>
    <dgm:pt modelId="{5711D5DE-9561-4C3C-9EB0-5DB4C8C5A9D4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 </a:t>
          </a:r>
        </a:p>
      </dgm:t>
    </dgm:pt>
    <dgm:pt modelId="{9038BF1C-A4E2-450C-B8EE-B8A3EF09F235}" type="parTrans" cxnId="{D98BDD8E-72B4-470A-A47F-9E70C7C6ADF7}">
      <dgm:prSet/>
      <dgm:spPr/>
    </dgm:pt>
    <dgm:pt modelId="{3E4449D7-3CD1-4D02-A689-A9CDB5457ED8}" type="sibTrans" cxnId="{D98BDD8E-72B4-470A-A47F-9E70C7C6ADF7}">
      <dgm:prSet/>
      <dgm:spPr/>
    </dgm:pt>
    <dgm:pt modelId="{CA4FEE46-6C19-410A-BBB2-7E9BFBE690B3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 </a:t>
          </a:r>
        </a:p>
      </dgm:t>
    </dgm:pt>
    <dgm:pt modelId="{3029DACF-6900-4778-A272-D6B4345EBEEA}" type="parTrans" cxnId="{EE798C74-6742-49D9-96E9-2513CD28B4BB}">
      <dgm:prSet/>
      <dgm:spPr/>
    </dgm:pt>
    <dgm:pt modelId="{EB2D343B-7B88-41EA-9054-8980B18B0813}" type="sibTrans" cxnId="{EE798C74-6742-49D9-96E9-2513CD28B4BB}">
      <dgm:prSet/>
      <dgm:spPr/>
    </dgm:pt>
    <dgm:pt modelId="{56EF6E55-76C1-494F-9F59-CA12E34DB641}" type="pres">
      <dgm:prSet presAssocID="{3C53E7BB-ECA4-49C7-BD4B-FE209E47A280}" presName="Name0" presStyleCnt="0">
        <dgm:presLayoutVars>
          <dgm:dir/>
          <dgm:animLvl val="lvl"/>
          <dgm:resizeHandles val="exact"/>
        </dgm:presLayoutVars>
      </dgm:prSet>
      <dgm:spPr/>
    </dgm:pt>
    <dgm:pt modelId="{EAF89AFB-C3C9-48BF-AB31-64F41674C77C}" type="pres">
      <dgm:prSet presAssocID="{6225E9EA-890B-417C-BB4D-7080EE20EC0A}" presName="compositeNode" presStyleCnt="0">
        <dgm:presLayoutVars>
          <dgm:bulletEnabled val="1"/>
        </dgm:presLayoutVars>
      </dgm:prSet>
      <dgm:spPr/>
    </dgm:pt>
    <dgm:pt modelId="{7048F56A-7460-4E19-9367-26A77A58801C}" type="pres">
      <dgm:prSet presAssocID="{6225E9EA-890B-417C-BB4D-7080EE20EC0A}" presName="bgRect" presStyleLbl="node1" presStyleIdx="0" presStyleCnt="3"/>
      <dgm:spPr/>
    </dgm:pt>
    <dgm:pt modelId="{6DB572BE-9A5A-4FAF-BC9F-C82EB0024BE1}" type="pres">
      <dgm:prSet presAssocID="{6225E9EA-890B-417C-BB4D-7080EE20EC0A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87012B8B-2FFF-48B2-82AB-12BA8C87E961}" type="pres">
      <dgm:prSet presAssocID="{6225E9EA-890B-417C-BB4D-7080EE20EC0A}" presName="childNode" presStyleLbl="node1" presStyleIdx="0" presStyleCnt="3">
        <dgm:presLayoutVars>
          <dgm:bulletEnabled val="1"/>
        </dgm:presLayoutVars>
      </dgm:prSet>
      <dgm:spPr/>
    </dgm:pt>
    <dgm:pt modelId="{A00934B7-86F4-4562-9B5C-5F4F911C4563}" type="pres">
      <dgm:prSet presAssocID="{E6F2C121-E184-464C-A00C-5665E82F47FD}" presName="hSp" presStyleCnt="0"/>
      <dgm:spPr/>
    </dgm:pt>
    <dgm:pt modelId="{D841BD52-2E2D-4BB8-92BC-6E04EDA0E5AF}" type="pres">
      <dgm:prSet presAssocID="{E6F2C121-E184-464C-A00C-5665E82F47FD}" presName="vProcSp" presStyleCnt="0"/>
      <dgm:spPr/>
    </dgm:pt>
    <dgm:pt modelId="{2E1135E1-813F-4653-9E40-3B0E7756F7B6}" type="pres">
      <dgm:prSet presAssocID="{E6F2C121-E184-464C-A00C-5665E82F47FD}" presName="vSp1" presStyleCnt="0"/>
      <dgm:spPr/>
    </dgm:pt>
    <dgm:pt modelId="{4AF10C9C-6EAA-4DFA-9086-6A611489C84F}" type="pres">
      <dgm:prSet presAssocID="{E6F2C121-E184-464C-A00C-5665E82F47FD}" presName="simulatedConn" presStyleLbl="solidFgAcc1" presStyleIdx="0" presStyleCnt="2"/>
      <dgm:spPr/>
    </dgm:pt>
    <dgm:pt modelId="{1EEC4E8D-C7EB-4CCB-B794-76E2CA1F8BE8}" type="pres">
      <dgm:prSet presAssocID="{E6F2C121-E184-464C-A00C-5665E82F47FD}" presName="vSp2" presStyleCnt="0"/>
      <dgm:spPr/>
    </dgm:pt>
    <dgm:pt modelId="{3A294401-679D-4783-BD3B-1493915337F1}" type="pres">
      <dgm:prSet presAssocID="{E6F2C121-E184-464C-A00C-5665E82F47FD}" presName="sibTrans" presStyleCnt="0"/>
      <dgm:spPr/>
    </dgm:pt>
    <dgm:pt modelId="{BEE3D59B-658F-4BCE-912B-FECC1A6E7482}" type="pres">
      <dgm:prSet presAssocID="{FCAF2C67-8FC8-4691-A06A-C5E5A4BE7DEA}" presName="compositeNode" presStyleCnt="0">
        <dgm:presLayoutVars>
          <dgm:bulletEnabled val="1"/>
        </dgm:presLayoutVars>
      </dgm:prSet>
      <dgm:spPr/>
    </dgm:pt>
    <dgm:pt modelId="{AEBD671C-357E-4640-ADF7-CD7D4D55B14B}" type="pres">
      <dgm:prSet presAssocID="{FCAF2C67-8FC8-4691-A06A-C5E5A4BE7DEA}" presName="bgRect" presStyleLbl="node1" presStyleIdx="1" presStyleCnt="3"/>
      <dgm:spPr/>
    </dgm:pt>
    <dgm:pt modelId="{365401A5-4824-425B-B995-E54FDE928E7A}" type="pres">
      <dgm:prSet presAssocID="{FCAF2C67-8FC8-4691-A06A-C5E5A4BE7DEA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9EB734F2-C413-4F45-A97D-47EE187E7379}" type="pres">
      <dgm:prSet presAssocID="{FCAF2C67-8FC8-4691-A06A-C5E5A4BE7DEA}" presName="childNode" presStyleLbl="node1" presStyleIdx="1" presStyleCnt="3">
        <dgm:presLayoutVars>
          <dgm:bulletEnabled val="1"/>
        </dgm:presLayoutVars>
      </dgm:prSet>
      <dgm:spPr/>
    </dgm:pt>
    <dgm:pt modelId="{6E63F81F-1A0D-408F-A0C4-71CE1CA975DE}" type="pres">
      <dgm:prSet presAssocID="{A0DCF38E-096E-4968-8B95-FAA2BF3B6EFD}" presName="hSp" presStyleCnt="0"/>
      <dgm:spPr/>
    </dgm:pt>
    <dgm:pt modelId="{C443615B-7B02-401E-BFC5-A7F39F972BF8}" type="pres">
      <dgm:prSet presAssocID="{A0DCF38E-096E-4968-8B95-FAA2BF3B6EFD}" presName="vProcSp" presStyleCnt="0"/>
      <dgm:spPr/>
    </dgm:pt>
    <dgm:pt modelId="{894BBFB5-4AF1-4BB6-837D-CA0F03C65D21}" type="pres">
      <dgm:prSet presAssocID="{A0DCF38E-096E-4968-8B95-FAA2BF3B6EFD}" presName="vSp1" presStyleCnt="0"/>
      <dgm:spPr/>
    </dgm:pt>
    <dgm:pt modelId="{A7A3C0DF-C931-45C6-922E-596AB24552CD}" type="pres">
      <dgm:prSet presAssocID="{A0DCF38E-096E-4968-8B95-FAA2BF3B6EFD}" presName="simulatedConn" presStyleLbl="solidFgAcc1" presStyleIdx="1" presStyleCnt="2"/>
      <dgm:spPr/>
    </dgm:pt>
    <dgm:pt modelId="{0F69F07D-5A7D-4008-AEB1-554924D49AD5}" type="pres">
      <dgm:prSet presAssocID="{A0DCF38E-096E-4968-8B95-FAA2BF3B6EFD}" presName="vSp2" presStyleCnt="0"/>
      <dgm:spPr/>
    </dgm:pt>
    <dgm:pt modelId="{05F56788-69DD-4EC8-A8C9-83F3F43ADB51}" type="pres">
      <dgm:prSet presAssocID="{A0DCF38E-096E-4968-8B95-FAA2BF3B6EFD}" presName="sibTrans" presStyleCnt="0"/>
      <dgm:spPr/>
    </dgm:pt>
    <dgm:pt modelId="{5A0B9227-4D8F-4372-A139-FF9308445052}" type="pres">
      <dgm:prSet presAssocID="{2299F16D-D8A8-43F9-A185-9819FDA3F09C}" presName="compositeNode" presStyleCnt="0">
        <dgm:presLayoutVars>
          <dgm:bulletEnabled val="1"/>
        </dgm:presLayoutVars>
      </dgm:prSet>
      <dgm:spPr/>
    </dgm:pt>
    <dgm:pt modelId="{4B8F19BC-9195-456D-A180-C3A13EA11848}" type="pres">
      <dgm:prSet presAssocID="{2299F16D-D8A8-43F9-A185-9819FDA3F09C}" presName="bgRect" presStyleLbl="node1" presStyleIdx="2" presStyleCnt="3"/>
      <dgm:spPr/>
    </dgm:pt>
    <dgm:pt modelId="{5721CFF5-F7F8-43D7-9DD4-D67985A39B49}" type="pres">
      <dgm:prSet presAssocID="{2299F16D-D8A8-43F9-A185-9819FDA3F09C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417C87B6-E9AC-48B1-BA64-81560EB4835A}" type="pres">
      <dgm:prSet presAssocID="{2299F16D-D8A8-43F9-A185-9819FDA3F09C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A3AA7301-A1B2-4BEC-8687-BBD065EB520A}" srcId="{FCAF2C67-8FC8-4691-A06A-C5E5A4BE7DEA}" destId="{9223E55A-A0FF-4AB0-A62D-9C169572873A}" srcOrd="1" destOrd="0" parTransId="{0D9C99DA-5469-4DA8-A24C-C35A1B9EA89C}" sibTransId="{0F5FADEF-8A83-429E-9174-9FD4B7633282}"/>
    <dgm:cxn modelId="{6E4A6605-A374-4BDD-BE17-42AF99BFED83}" srcId="{3C53E7BB-ECA4-49C7-BD4B-FE209E47A280}" destId="{2299F16D-D8A8-43F9-A185-9819FDA3F09C}" srcOrd="2" destOrd="0" parTransId="{63B1B443-399B-4769-A470-21B2CACFE20E}" sibTransId="{17660227-A839-4304-8417-D58F4AD573A7}"/>
    <dgm:cxn modelId="{223EF209-65DA-48D9-B504-81140909CC01}" type="presOf" srcId="{3C53E7BB-ECA4-49C7-BD4B-FE209E47A280}" destId="{56EF6E55-76C1-494F-9F59-CA12E34DB641}" srcOrd="0" destOrd="0" presId="urn:microsoft.com/office/officeart/2005/8/layout/hProcess7"/>
    <dgm:cxn modelId="{40184913-2E09-4BFB-90F5-7C895611BF6C}" type="presOf" srcId="{A14934DB-84BC-463E-B33D-42BFE2391C64}" destId="{9EB734F2-C413-4F45-A97D-47EE187E7379}" srcOrd="0" destOrd="0" presId="urn:microsoft.com/office/officeart/2005/8/layout/hProcess7"/>
    <dgm:cxn modelId="{6F97A815-7865-4B90-A352-8415D8F65843}" type="presOf" srcId="{CA4FEE46-6C19-410A-BBB2-7E9BFBE690B3}" destId="{87012B8B-2FFF-48B2-82AB-12BA8C87E961}" srcOrd="0" destOrd="1" presId="urn:microsoft.com/office/officeart/2005/8/layout/hProcess7"/>
    <dgm:cxn modelId="{FF6FB428-D436-4464-809A-F01C0F61E505}" type="presOf" srcId="{FCAF2C67-8FC8-4691-A06A-C5E5A4BE7DEA}" destId="{365401A5-4824-425B-B995-E54FDE928E7A}" srcOrd="1" destOrd="0" presId="urn:microsoft.com/office/officeart/2005/8/layout/hProcess7"/>
    <dgm:cxn modelId="{59C4512D-4A34-4CC4-BEDF-FADA86D00593}" srcId="{FCAF2C67-8FC8-4691-A06A-C5E5A4BE7DEA}" destId="{A14934DB-84BC-463E-B33D-42BFE2391C64}" srcOrd="0" destOrd="0" parTransId="{693AE0F9-8885-4F58-8588-CA9FEB1B6AF2}" sibTransId="{9710E478-036F-4DDB-8024-3E7AAB6F9D04}"/>
    <dgm:cxn modelId="{A6DE542E-37F8-42DB-A01E-E6A723DE641C}" srcId="{2299F16D-D8A8-43F9-A185-9819FDA3F09C}" destId="{67A8AC0C-05CB-49EA-9CF8-F7FE8D8F00EB}" srcOrd="0" destOrd="0" parTransId="{3449B713-FA43-49F8-9E17-3D6E0C1B82D4}" sibTransId="{556B424A-1056-4683-A2A8-5A7EB49605B8}"/>
    <dgm:cxn modelId="{69FCA232-F13C-427B-A9C6-61120128773E}" type="presOf" srcId="{6225E9EA-890B-417C-BB4D-7080EE20EC0A}" destId="{6DB572BE-9A5A-4FAF-BC9F-C82EB0024BE1}" srcOrd="1" destOrd="0" presId="urn:microsoft.com/office/officeart/2005/8/layout/hProcess7"/>
    <dgm:cxn modelId="{BB963D42-E003-4C7F-AF45-8804323E4A6D}" srcId="{FCAF2C67-8FC8-4691-A06A-C5E5A4BE7DEA}" destId="{6E7B7B0E-7D7A-48E6-91A8-387EB76586D2}" srcOrd="4" destOrd="0" parTransId="{276D3CA2-0DA1-40F6-A986-89C7238F2997}" sibTransId="{EE1F9A53-3ABB-4995-B087-B56E992EE0EE}"/>
    <dgm:cxn modelId="{5E00E462-30B0-409C-A2E5-E98BA19E07D8}" srcId="{FCAF2C67-8FC8-4691-A06A-C5E5A4BE7DEA}" destId="{025BF701-DBE5-40D4-8FA6-9B21FBD67FCC}" srcOrd="2" destOrd="0" parTransId="{1324BECD-61B0-46DC-AF07-554380A9A63A}" sibTransId="{47FC5D13-2CD8-405A-B113-050E82384944}"/>
    <dgm:cxn modelId="{CA7BCC70-DA70-4008-9E82-313513CC3A6A}" srcId="{FCAF2C67-8FC8-4691-A06A-C5E5A4BE7DEA}" destId="{263B3BD5-A6ED-4822-93D0-01B27CEE1E23}" srcOrd="3" destOrd="0" parTransId="{748EE528-BB0B-451C-9644-B8D8D9A6AF2A}" sibTransId="{A6E13C39-12EC-460A-A913-57C740BF0553}"/>
    <dgm:cxn modelId="{62092952-8D6A-49AD-B6DB-55452B081B5B}" type="presOf" srcId="{025BF701-DBE5-40D4-8FA6-9B21FBD67FCC}" destId="{9EB734F2-C413-4F45-A97D-47EE187E7379}" srcOrd="0" destOrd="2" presId="urn:microsoft.com/office/officeart/2005/8/layout/hProcess7"/>
    <dgm:cxn modelId="{EE798C74-6742-49D9-96E9-2513CD28B4BB}" srcId="{6225E9EA-890B-417C-BB4D-7080EE20EC0A}" destId="{CA4FEE46-6C19-410A-BBB2-7E9BFBE690B3}" srcOrd="1" destOrd="0" parTransId="{3029DACF-6900-4778-A272-D6B4345EBEEA}" sibTransId="{EB2D343B-7B88-41EA-9054-8980B18B0813}"/>
    <dgm:cxn modelId="{92219187-9858-48EC-AE7E-3ABE8103D305}" type="presOf" srcId="{4FC5180E-3D93-486A-9E02-E9EB32FFA09D}" destId="{87012B8B-2FFF-48B2-82AB-12BA8C87E961}" srcOrd="0" destOrd="0" presId="urn:microsoft.com/office/officeart/2005/8/layout/hProcess7"/>
    <dgm:cxn modelId="{D0A90F89-D989-4067-9ABF-8FCD5BD9B7FE}" type="presOf" srcId="{6225E9EA-890B-417C-BB4D-7080EE20EC0A}" destId="{7048F56A-7460-4E19-9367-26A77A58801C}" srcOrd="0" destOrd="0" presId="urn:microsoft.com/office/officeart/2005/8/layout/hProcess7"/>
    <dgm:cxn modelId="{D98BDD8E-72B4-470A-A47F-9E70C7C6ADF7}" srcId="{2299F16D-D8A8-43F9-A185-9819FDA3F09C}" destId="{5711D5DE-9561-4C3C-9EB0-5DB4C8C5A9D4}" srcOrd="1" destOrd="0" parTransId="{9038BF1C-A4E2-450C-B8EE-B8A3EF09F235}" sibTransId="{3E4449D7-3CD1-4D02-A689-A9CDB5457ED8}"/>
    <dgm:cxn modelId="{95343F90-C4F1-411A-B514-30F9F0D7D5CB}" type="presOf" srcId="{D23090C4-7F04-44A7-904E-E92C7EC3FC00}" destId="{87012B8B-2FFF-48B2-82AB-12BA8C87E961}" srcOrd="0" destOrd="2" presId="urn:microsoft.com/office/officeart/2005/8/layout/hProcess7"/>
    <dgm:cxn modelId="{ECBF6391-F264-4538-9BC6-922953EC68A9}" srcId="{3C53E7BB-ECA4-49C7-BD4B-FE209E47A280}" destId="{6225E9EA-890B-417C-BB4D-7080EE20EC0A}" srcOrd="0" destOrd="0" parTransId="{34E1A2C5-6DE9-43F2-9CBC-083A1CB75FE2}" sibTransId="{E6F2C121-E184-464C-A00C-5665E82F47FD}"/>
    <dgm:cxn modelId="{F0740099-184F-457D-96BB-64FA49A2BA79}" type="presOf" srcId="{6E7B7B0E-7D7A-48E6-91A8-387EB76586D2}" destId="{9EB734F2-C413-4F45-A97D-47EE187E7379}" srcOrd="0" destOrd="4" presId="urn:microsoft.com/office/officeart/2005/8/layout/hProcess7"/>
    <dgm:cxn modelId="{B41F8899-6389-4797-8B20-1E062D03D2F9}" srcId="{6225E9EA-890B-417C-BB4D-7080EE20EC0A}" destId="{D23090C4-7F04-44A7-904E-E92C7EC3FC00}" srcOrd="2" destOrd="0" parTransId="{6DE8FB25-6ED7-480F-B417-B796C6C4380B}" sibTransId="{A189D992-874F-498F-BB8D-1A89E06FCD17}"/>
    <dgm:cxn modelId="{430249A0-7805-4CED-B474-75E8E35EF138}" type="presOf" srcId="{9223E55A-A0FF-4AB0-A62D-9C169572873A}" destId="{9EB734F2-C413-4F45-A97D-47EE187E7379}" srcOrd="0" destOrd="1" presId="urn:microsoft.com/office/officeart/2005/8/layout/hProcess7"/>
    <dgm:cxn modelId="{FFA178A7-E4E5-4E42-AF31-299136268745}" type="presOf" srcId="{263B3BD5-A6ED-4822-93D0-01B27CEE1E23}" destId="{9EB734F2-C413-4F45-A97D-47EE187E7379}" srcOrd="0" destOrd="3" presId="urn:microsoft.com/office/officeart/2005/8/layout/hProcess7"/>
    <dgm:cxn modelId="{CDD5DBB2-01E8-4BF2-8BC0-C3FD44C82AB3}" type="presOf" srcId="{2299F16D-D8A8-43F9-A185-9819FDA3F09C}" destId="{4B8F19BC-9195-456D-A180-C3A13EA11848}" srcOrd="0" destOrd="0" presId="urn:microsoft.com/office/officeart/2005/8/layout/hProcess7"/>
    <dgm:cxn modelId="{F9E717B8-F1EE-462F-A60E-1B876E161836}" srcId="{6225E9EA-890B-417C-BB4D-7080EE20EC0A}" destId="{4FC5180E-3D93-486A-9E02-E9EB32FFA09D}" srcOrd="0" destOrd="0" parTransId="{95DCFCC6-8D76-40C4-A2D3-59A62E36B7C6}" sibTransId="{3E397F48-FF7B-42F9-88CA-B89224188782}"/>
    <dgm:cxn modelId="{2C6D6DBB-A24E-490C-84BE-7BB36B7412F7}" srcId="{2299F16D-D8A8-43F9-A185-9819FDA3F09C}" destId="{EF25E1BB-CABD-46AA-8553-02FB7F7D852A}" srcOrd="2" destOrd="0" parTransId="{F04AAB15-C255-4649-ABE7-6C75C5473EB6}" sibTransId="{91F813F9-DE76-4843-A233-51FD5C25C6A6}"/>
    <dgm:cxn modelId="{AEAAD7D0-7FE3-4F8A-8D0C-E505DAED4782}" srcId="{3C53E7BB-ECA4-49C7-BD4B-FE209E47A280}" destId="{FCAF2C67-8FC8-4691-A06A-C5E5A4BE7DEA}" srcOrd="1" destOrd="0" parTransId="{26CC0710-10D8-4AD9-9286-725FE5D6DDB4}" sibTransId="{A0DCF38E-096E-4968-8B95-FAA2BF3B6EFD}"/>
    <dgm:cxn modelId="{4703D3D7-BE8E-4DEA-9798-5B1910DCDD09}" type="presOf" srcId="{EF25E1BB-CABD-46AA-8553-02FB7F7D852A}" destId="{417C87B6-E9AC-48B1-BA64-81560EB4835A}" srcOrd="0" destOrd="2" presId="urn:microsoft.com/office/officeart/2005/8/layout/hProcess7"/>
    <dgm:cxn modelId="{96686FED-D8FB-470B-BEBC-067C19970DDC}" type="presOf" srcId="{5711D5DE-9561-4C3C-9EB0-5DB4C8C5A9D4}" destId="{417C87B6-E9AC-48B1-BA64-81560EB4835A}" srcOrd="0" destOrd="1" presId="urn:microsoft.com/office/officeart/2005/8/layout/hProcess7"/>
    <dgm:cxn modelId="{93216EF4-40E4-4FB4-A190-45F6EA48E635}" type="presOf" srcId="{FCAF2C67-8FC8-4691-A06A-C5E5A4BE7DEA}" destId="{AEBD671C-357E-4640-ADF7-CD7D4D55B14B}" srcOrd="0" destOrd="0" presId="urn:microsoft.com/office/officeart/2005/8/layout/hProcess7"/>
    <dgm:cxn modelId="{4803B5F5-F68E-408D-AA9B-CDB1CB2595C7}" type="presOf" srcId="{2299F16D-D8A8-43F9-A185-9819FDA3F09C}" destId="{5721CFF5-F7F8-43D7-9DD4-D67985A39B49}" srcOrd="1" destOrd="0" presId="urn:microsoft.com/office/officeart/2005/8/layout/hProcess7"/>
    <dgm:cxn modelId="{365BBDFA-7901-4E27-8129-4E54F3E96059}" type="presOf" srcId="{67A8AC0C-05CB-49EA-9CF8-F7FE8D8F00EB}" destId="{417C87B6-E9AC-48B1-BA64-81560EB4835A}" srcOrd="0" destOrd="0" presId="urn:microsoft.com/office/officeart/2005/8/layout/hProcess7"/>
    <dgm:cxn modelId="{1EB6F896-F4B1-459D-B97F-AF47A68292E6}" type="presParOf" srcId="{56EF6E55-76C1-494F-9F59-CA12E34DB641}" destId="{EAF89AFB-C3C9-48BF-AB31-64F41674C77C}" srcOrd="0" destOrd="0" presId="urn:microsoft.com/office/officeart/2005/8/layout/hProcess7"/>
    <dgm:cxn modelId="{329A4682-D56C-451C-98BD-5A52B332026E}" type="presParOf" srcId="{EAF89AFB-C3C9-48BF-AB31-64F41674C77C}" destId="{7048F56A-7460-4E19-9367-26A77A58801C}" srcOrd="0" destOrd="0" presId="urn:microsoft.com/office/officeart/2005/8/layout/hProcess7"/>
    <dgm:cxn modelId="{FD2C9491-232F-48BC-A73B-E6AC8202BEE4}" type="presParOf" srcId="{EAF89AFB-C3C9-48BF-AB31-64F41674C77C}" destId="{6DB572BE-9A5A-4FAF-BC9F-C82EB0024BE1}" srcOrd="1" destOrd="0" presId="urn:microsoft.com/office/officeart/2005/8/layout/hProcess7"/>
    <dgm:cxn modelId="{6C96D659-AA81-4F75-ADE5-0CDA72C9D363}" type="presParOf" srcId="{EAF89AFB-C3C9-48BF-AB31-64F41674C77C}" destId="{87012B8B-2FFF-48B2-82AB-12BA8C87E961}" srcOrd="2" destOrd="0" presId="urn:microsoft.com/office/officeart/2005/8/layout/hProcess7"/>
    <dgm:cxn modelId="{BA0904CF-AF65-4C36-B23B-FB621B1F2D79}" type="presParOf" srcId="{56EF6E55-76C1-494F-9F59-CA12E34DB641}" destId="{A00934B7-86F4-4562-9B5C-5F4F911C4563}" srcOrd="1" destOrd="0" presId="urn:microsoft.com/office/officeart/2005/8/layout/hProcess7"/>
    <dgm:cxn modelId="{93750554-A646-47FC-8C64-02B4B6530308}" type="presParOf" srcId="{56EF6E55-76C1-494F-9F59-CA12E34DB641}" destId="{D841BD52-2E2D-4BB8-92BC-6E04EDA0E5AF}" srcOrd="2" destOrd="0" presId="urn:microsoft.com/office/officeart/2005/8/layout/hProcess7"/>
    <dgm:cxn modelId="{54C33116-676A-4929-8A70-A1E29610728F}" type="presParOf" srcId="{D841BD52-2E2D-4BB8-92BC-6E04EDA0E5AF}" destId="{2E1135E1-813F-4653-9E40-3B0E7756F7B6}" srcOrd="0" destOrd="0" presId="urn:microsoft.com/office/officeart/2005/8/layout/hProcess7"/>
    <dgm:cxn modelId="{F39842DA-E608-4901-BCFD-093C16E1CD8A}" type="presParOf" srcId="{D841BD52-2E2D-4BB8-92BC-6E04EDA0E5AF}" destId="{4AF10C9C-6EAA-4DFA-9086-6A611489C84F}" srcOrd="1" destOrd="0" presId="urn:microsoft.com/office/officeart/2005/8/layout/hProcess7"/>
    <dgm:cxn modelId="{C0130C7A-5040-47D5-A76D-5D4D9E9B0879}" type="presParOf" srcId="{D841BD52-2E2D-4BB8-92BC-6E04EDA0E5AF}" destId="{1EEC4E8D-C7EB-4CCB-B794-76E2CA1F8BE8}" srcOrd="2" destOrd="0" presId="urn:microsoft.com/office/officeart/2005/8/layout/hProcess7"/>
    <dgm:cxn modelId="{F7864C54-8A6A-4372-917E-A7A5BBF95ECE}" type="presParOf" srcId="{56EF6E55-76C1-494F-9F59-CA12E34DB641}" destId="{3A294401-679D-4783-BD3B-1493915337F1}" srcOrd="3" destOrd="0" presId="urn:microsoft.com/office/officeart/2005/8/layout/hProcess7"/>
    <dgm:cxn modelId="{DBA0FCB1-0B81-435D-9442-92AD80FAB187}" type="presParOf" srcId="{56EF6E55-76C1-494F-9F59-CA12E34DB641}" destId="{BEE3D59B-658F-4BCE-912B-FECC1A6E7482}" srcOrd="4" destOrd="0" presId="urn:microsoft.com/office/officeart/2005/8/layout/hProcess7"/>
    <dgm:cxn modelId="{F6BB68C5-E804-4FA3-BF9D-E2E59C9224D9}" type="presParOf" srcId="{BEE3D59B-658F-4BCE-912B-FECC1A6E7482}" destId="{AEBD671C-357E-4640-ADF7-CD7D4D55B14B}" srcOrd="0" destOrd="0" presId="urn:microsoft.com/office/officeart/2005/8/layout/hProcess7"/>
    <dgm:cxn modelId="{2F1C67ED-0061-4E8E-B4E0-FC5F4FABC14A}" type="presParOf" srcId="{BEE3D59B-658F-4BCE-912B-FECC1A6E7482}" destId="{365401A5-4824-425B-B995-E54FDE928E7A}" srcOrd="1" destOrd="0" presId="urn:microsoft.com/office/officeart/2005/8/layout/hProcess7"/>
    <dgm:cxn modelId="{17B97B11-FB92-4878-9F24-1273ECAA976B}" type="presParOf" srcId="{BEE3D59B-658F-4BCE-912B-FECC1A6E7482}" destId="{9EB734F2-C413-4F45-A97D-47EE187E7379}" srcOrd="2" destOrd="0" presId="urn:microsoft.com/office/officeart/2005/8/layout/hProcess7"/>
    <dgm:cxn modelId="{8D87028E-4241-4AA6-8845-1F734EB00ABC}" type="presParOf" srcId="{56EF6E55-76C1-494F-9F59-CA12E34DB641}" destId="{6E63F81F-1A0D-408F-A0C4-71CE1CA975DE}" srcOrd="5" destOrd="0" presId="urn:microsoft.com/office/officeart/2005/8/layout/hProcess7"/>
    <dgm:cxn modelId="{0DAA1616-4BB7-49CA-9D70-C5FC32D6DC17}" type="presParOf" srcId="{56EF6E55-76C1-494F-9F59-CA12E34DB641}" destId="{C443615B-7B02-401E-BFC5-A7F39F972BF8}" srcOrd="6" destOrd="0" presId="urn:microsoft.com/office/officeart/2005/8/layout/hProcess7"/>
    <dgm:cxn modelId="{708031A1-5BC9-43EE-8A0F-56D7CB045387}" type="presParOf" srcId="{C443615B-7B02-401E-BFC5-A7F39F972BF8}" destId="{894BBFB5-4AF1-4BB6-837D-CA0F03C65D21}" srcOrd="0" destOrd="0" presId="urn:microsoft.com/office/officeart/2005/8/layout/hProcess7"/>
    <dgm:cxn modelId="{6F2BB9C3-EB90-4C31-9914-44742768A9B8}" type="presParOf" srcId="{C443615B-7B02-401E-BFC5-A7F39F972BF8}" destId="{A7A3C0DF-C931-45C6-922E-596AB24552CD}" srcOrd="1" destOrd="0" presId="urn:microsoft.com/office/officeart/2005/8/layout/hProcess7"/>
    <dgm:cxn modelId="{44C30FDA-B886-43ED-8B07-9DB7B878FAD6}" type="presParOf" srcId="{C443615B-7B02-401E-BFC5-A7F39F972BF8}" destId="{0F69F07D-5A7D-4008-AEB1-554924D49AD5}" srcOrd="2" destOrd="0" presId="urn:microsoft.com/office/officeart/2005/8/layout/hProcess7"/>
    <dgm:cxn modelId="{78C05D63-C776-4637-9087-56C60EAB99AF}" type="presParOf" srcId="{56EF6E55-76C1-494F-9F59-CA12E34DB641}" destId="{05F56788-69DD-4EC8-A8C9-83F3F43ADB51}" srcOrd="7" destOrd="0" presId="urn:microsoft.com/office/officeart/2005/8/layout/hProcess7"/>
    <dgm:cxn modelId="{E344F238-61DD-4B36-9107-CC1B55C9A026}" type="presParOf" srcId="{56EF6E55-76C1-494F-9F59-CA12E34DB641}" destId="{5A0B9227-4D8F-4372-A139-FF9308445052}" srcOrd="8" destOrd="0" presId="urn:microsoft.com/office/officeart/2005/8/layout/hProcess7"/>
    <dgm:cxn modelId="{A5FEEC42-3689-45DE-9F83-DECE52B56E94}" type="presParOf" srcId="{5A0B9227-4D8F-4372-A139-FF9308445052}" destId="{4B8F19BC-9195-456D-A180-C3A13EA11848}" srcOrd="0" destOrd="0" presId="urn:microsoft.com/office/officeart/2005/8/layout/hProcess7"/>
    <dgm:cxn modelId="{A8523A18-10EA-4B14-B891-89EA5037079E}" type="presParOf" srcId="{5A0B9227-4D8F-4372-A139-FF9308445052}" destId="{5721CFF5-F7F8-43D7-9DD4-D67985A39B49}" srcOrd="1" destOrd="0" presId="urn:microsoft.com/office/officeart/2005/8/layout/hProcess7"/>
    <dgm:cxn modelId="{FAE2C5F8-1A12-4F47-AEFC-D239BD404B4B}" type="presParOf" srcId="{5A0B9227-4D8F-4372-A139-FF9308445052}" destId="{417C87B6-E9AC-48B1-BA64-81560EB4835A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4F41115-7629-4B4E-8A1B-CAC0013CB3F6}" type="doc">
      <dgm:prSet loTypeId="urn:microsoft.com/office/officeart/2005/8/layout/hProcess9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8BC859DA-D987-492C-8802-42C041EFC18B}">
      <dgm:prSet phldrT="[Text]" phldr="0"/>
      <dgm:spPr/>
      <dgm:t>
        <a:bodyPr/>
        <a:lstStyle/>
        <a:p>
          <a:r>
            <a:rPr lang="en-US">
              <a:latin typeface="Calibri Light" panose="020F0302020204030204"/>
            </a:rPr>
            <a:t>Create a table in DynamoDB</a:t>
          </a:r>
          <a:endParaRPr lang="en-US"/>
        </a:p>
      </dgm:t>
    </dgm:pt>
    <dgm:pt modelId="{ED2F0393-AFC8-4876-8929-94F1A83CF9D3}" type="parTrans" cxnId="{A622A626-8A2E-4110-89C4-13FAA9871EEB}">
      <dgm:prSet/>
      <dgm:spPr/>
    </dgm:pt>
    <dgm:pt modelId="{FF7F66E4-CF08-4E93-B333-61D106A38E5D}" type="sibTrans" cxnId="{A622A626-8A2E-4110-89C4-13FAA9871EEB}">
      <dgm:prSet/>
      <dgm:spPr/>
    </dgm:pt>
    <dgm:pt modelId="{B0F3778B-C818-4EA9-8089-DA9CEC6A3252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Create a Lambda function</a:t>
          </a:r>
          <a:endParaRPr lang="en-US"/>
        </a:p>
      </dgm:t>
    </dgm:pt>
    <dgm:pt modelId="{18173F03-1771-4264-9E39-9AADE69B60FE}" type="parTrans" cxnId="{1B7C2C89-31A2-4306-A28D-8E42AE93246E}">
      <dgm:prSet/>
      <dgm:spPr/>
    </dgm:pt>
    <dgm:pt modelId="{50BBDB64-FDB4-4609-8469-3D39E12787EB}" type="sibTrans" cxnId="{1B7C2C89-31A2-4306-A28D-8E42AE93246E}">
      <dgm:prSet/>
      <dgm:spPr/>
    </dgm:pt>
    <dgm:pt modelId="{4813320F-56EA-4BF6-93EB-D352472A7187}">
      <dgm:prSet phldrT="[Text]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Add a trigger to monitor DynamoDB</a:t>
          </a:r>
          <a:endParaRPr lang="en-US"/>
        </a:p>
      </dgm:t>
    </dgm:pt>
    <dgm:pt modelId="{0061479D-1552-40F3-8AD0-9E750A0722A4}" type="parTrans" cxnId="{3B97779A-2D4D-494D-9326-6F35D4B6B74D}">
      <dgm:prSet/>
      <dgm:spPr/>
    </dgm:pt>
    <dgm:pt modelId="{398B716B-A52B-402E-920F-539CF03C9096}" type="sibTrans" cxnId="{3B97779A-2D4D-494D-9326-6F35D4B6B74D}">
      <dgm:prSet/>
      <dgm:spPr/>
    </dgm:pt>
    <dgm:pt modelId="{C062D94D-56F7-4DEE-985C-E410DBEF5898}">
      <dgm:prSet phldr="0"/>
      <dgm:spPr/>
      <dgm:t>
        <a:bodyPr/>
        <a:lstStyle/>
        <a:p>
          <a:pPr rtl="0"/>
          <a:r>
            <a:rPr lang="en-IN" i="0"/>
            <a:t>As soon as items get added in DynamoDB, Records are written into S3 bucket</a:t>
          </a:r>
          <a:endParaRPr lang="en-IN" i="1">
            <a:latin typeface="Calibri"/>
            <a:cs typeface="Calibri"/>
          </a:endParaRPr>
        </a:p>
      </dgm:t>
    </dgm:pt>
    <dgm:pt modelId="{B9CD6DFC-1952-4FC2-972B-F952A28EF337}" type="parTrans" cxnId="{8D32FEDC-D7B4-4C31-8A03-3930CC612844}">
      <dgm:prSet/>
      <dgm:spPr/>
    </dgm:pt>
    <dgm:pt modelId="{9077C1E9-47C3-4D1F-8143-FFC2F045A065}" type="sibTrans" cxnId="{8D32FEDC-D7B4-4C31-8A03-3930CC612844}">
      <dgm:prSet/>
      <dgm:spPr/>
    </dgm:pt>
    <dgm:pt modelId="{8F400122-1DD1-4833-97EB-8344B3B0F206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Create a S3 bucket</a:t>
          </a:r>
        </a:p>
      </dgm:t>
    </dgm:pt>
    <dgm:pt modelId="{0DE0BB41-FCB7-4865-934F-3A57C774FC01}" type="parTrans" cxnId="{25F0E214-33BF-47D5-8567-9203E763F8F2}">
      <dgm:prSet/>
      <dgm:spPr/>
    </dgm:pt>
    <dgm:pt modelId="{FB901214-218F-4882-B69B-CD32500BD705}" type="sibTrans" cxnId="{25F0E214-33BF-47D5-8567-9203E763F8F2}">
      <dgm:prSet/>
      <dgm:spPr/>
    </dgm:pt>
    <dgm:pt modelId="{F85C2DEE-8F87-4CD9-B18B-600B448C7C89}">
      <dgm:prSet phldr="0"/>
      <dgm:spPr/>
      <dgm:t>
        <a:bodyPr/>
        <a:lstStyle/>
        <a:p>
          <a:pPr rtl="0"/>
          <a:r>
            <a:rPr lang="en-IN" i="0">
              <a:latin typeface="Calibri Light"/>
              <a:cs typeface="Calibri Light"/>
            </a:rPr>
            <a:t>Validate the output in S3</a:t>
          </a:r>
        </a:p>
      </dgm:t>
    </dgm:pt>
    <dgm:pt modelId="{10FFF6DF-19C0-41CE-9D33-67B98FF6FD97}" type="parTrans" cxnId="{6067F4D4-C4C1-4E4A-81EE-5F20378B98E4}">
      <dgm:prSet/>
      <dgm:spPr/>
    </dgm:pt>
    <dgm:pt modelId="{150D8ED4-4C24-4EC1-9033-1740DB26BF83}" type="sibTrans" cxnId="{6067F4D4-C4C1-4E4A-81EE-5F20378B98E4}">
      <dgm:prSet/>
      <dgm:spPr/>
    </dgm:pt>
    <dgm:pt modelId="{D97E110E-42A5-4CC2-B6C7-B84D60E6AA99}" type="pres">
      <dgm:prSet presAssocID="{B4F41115-7629-4B4E-8A1B-CAC0013CB3F6}" presName="CompostProcess" presStyleCnt="0">
        <dgm:presLayoutVars>
          <dgm:dir/>
          <dgm:resizeHandles val="exact"/>
        </dgm:presLayoutVars>
      </dgm:prSet>
      <dgm:spPr/>
    </dgm:pt>
    <dgm:pt modelId="{41AA6280-FABF-4CC1-93BD-93FDF547155C}" type="pres">
      <dgm:prSet presAssocID="{B4F41115-7629-4B4E-8A1B-CAC0013CB3F6}" presName="arrow" presStyleLbl="bgShp" presStyleIdx="0" presStyleCnt="1"/>
      <dgm:spPr/>
    </dgm:pt>
    <dgm:pt modelId="{34523E50-E0CF-44BF-8F9F-ED120A98DCDE}" type="pres">
      <dgm:prSet presAssocID="{B4F41115-7629-4B4E-8A1B-CAC0013CB3F6}" presName="linearProcess" presStyleCnt="0"/>
      <dgm:spPr/>
    </dgm:pt>
    <dgm:pt modelId="{48FF2CB1-1D0C-4880-BA04-D826C9340962}" type="pres">
      <dgm:prSet presAssocID="{8F400122-1DD1-4833-97EB-8344B3B0F206}" presName="textNode" presStyleLbl="node1" presStyleIdx="0" presStyleCnt="6">
        <dgm:presLayoutVars>
          <dgm:bulletEnabled val="1"/>
        </dgm:presLayoutVars>
      </dgm:prSet>
      <dgm:spPr/>
    </dgm:pt>
    <dgm:pt modelId="{819931B5-62BD-4627-A3B5-A9D4E36D35FD}" type="pres">
      <dgm:prSet presAssocID="{FB901214-218F-4882-B69B-CD32500BD705}" presName="sibTrans" presStyleCnt="0"/>
      <dgm:spPr/>
    </dgm:pt>
    <dgm:pt modelId="{C9E5E3CD-AED1-46AB-8BCA-99403B4538C7}" type="pres">
      <dgm:prSet presAssocID="{8BC859DA-D987-492C-8802-42C041EFC18B}" presName="textNode" presStyleLbl="node1" presStyleIdx="1" presStyleCnt="6">
        <dgm:presLayoutVars>
          <dgm:bulletEnabled val="1"/>
        </dgm:presLayoutVars>
      </dgm:prSet>
      <dgm:spPr/>
    </dgm:pt>
    <dgm:pt modelId="{EE83857D-2243-463D-927D-9D2A2D4F34DE}" type="pres">
      <dgm:prSet presAssocID="{FF7F66E4-CF08-4E93-B333-61D106A38E5D}" presName="sibTrans" presStyleCnt="0"/>
      <dgm:spPr/>
    </dgm:pt>
    <dgm:pt modelId="{34F76EBD-9F6D-49B8-9364-5000C4A99047}" type="pres">
      <dgm:prSet presAssocID="{B0F3778B-C818-4EA9-8089-DA9CEC6A3252}" presName="textNode" presStyleLbl="node1" presStyleIdx="2" presStyleCnt="6">
        <dgm:presLayoutVars>
          <dgm:bulletEnabled val="1"/>
        </dgm:presLayoutVars>
      </dgm:prSet>
      <dgm:spPr/>
    </dgm:pt>
    <dgm:pt modelId="{86709A45-FDDB-4F35-89E2-756E37ACAD59}" type="pres">
      <dgm:prSet presAssocID="{50BBDB64-FDB4-4609-8469-3D39E12787EB}" presName="sibTrans" presStyleCnt="0"/>
      <dgm:spPr/>
    </dgm:pt>
    <dgm:pt modelId="{9ED2083F-0103-46CD-B314-A4A4AB1D6F1D}" type="pres">
      <dgm:prSet presAssocID="{4813320F-56EA-4BF6-93EB-D352472A7187}" presName="textNode" presStyleLbl="node1" presStyleIdx="3" presStyleCnt="6">
        <dgm:presLayoutVars>
          <dgm:bulletEnabled val="1"/>
        </dgm:presLayoutVars>
      </dgm:prSet>
      <dgm:spPr/>
    </dgm:pt>
    <dgm:pt modelId="{73CBFB1C-E3F2-4B7F-B3B7-460575335614}" type="pres">
      <dgm:prSet presAssocID="{398B716B-A52B-402E-920F-539CF03C9096}" presName="sibTrans" presStyleCnt="0"/>
      <dgm:spPr/>
    </dgm:pt>
    <dgm:pt modelId="{042EB809-9B3E-4B79-B178-8B877C5BBDD0}" type="pres">
      <dgm:prSet presAssocID="{C062D94D-56F7-4DEE-985C-E410DBEF5898}" presName="textNode" presStyleLbl="node1" presStyleIdx="4" presStyleCnt="6">
        <dgm:presLayoutVars>
          <dgm:bulletEnabled val="1"/>
        </dgm:presLayoutVars>
      </dgm:prSet>
      <dgm:spPr/>
    </dgm:pt>
    <dgm:pt modelId="{794FA90E-B78F-4E79-9F36-388452FF06B8}" type="pres">
      <dgm:prSet presAssocID="{9077C1E9-47C3-4D1F-8143-FFC2F045A065}" presName="sibTrans" presStyleCnt="0"/>
      <dgm:spPr/>
    </dgm:pt>
    <dgm:pt modelId="{CE690FF7-04D1-43E5-B780-5F4CCA44BF05}" type="pres">
      <dgm:prSet presAssocID="{F85C2DEE-8F87-4CD9-B18B-600B448C7C89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25F0E214-33BF-47D5-8567-9203E763F8F2}" srcId="{B4F41115-7629-4B4E-8A1B-CAC0013CB3F6}" destId="{8F400122-1DD1-4833-97EB-8344B3B0F206}" srcOrd="0" destOrd="0" parTransId="{0DE0BB41-FCB7-4865-934F-3A57C774FC01}" sibTransId="{FB901214-218F-4882-B69B-CD32500BD705}"/>
    <dgm:cxn modelId="{A622A626-8A2E-4110-89C4-13FAA9871EEB}" srcId="{B4F41115-7629-4B4E-8A1B-CAC0013CB3F6}" destId="{8BC859DA-D987-492C-8802-42C041EFC18B}" srcOrd="1" destOrd="0" parTransId="{ED2F0393-AFC8-4876-8929-94F1A83CF9D3}" sibTransId="{FF7F66E4-CF08-4E93-B333-61D106A38E5D}"/>
    <dgm:cxn modelId="{107B3339-B047-402D-AB7F-358732FEB604}" type="presOf" srcId="{C062D94D-56F7-4DEE-985C-E410DBEF5898}" destId="{042EB809-9B3E-4B79-B178-8B877C5BBDD0}" srcOrd="0" destOrd="0" presId="urn:microsoft.com/office/officeart/2005/8/layout/hProcess9"/>
    <dgm:cxn modelId="{B0EC9848-DD33-4E26-BB0B-4ACF71ED0F33}" type="presOf" srcId="{8F400122-1DD1-4833-97EB-8344B3B0F206}" destId="{48FF2CB1-1D0C-4880-BA04-D826C9340962}" srcOrd="0" destOrd="0" presId="urn:microsoft.com/office/officeart/2005/8/layout/hProcess9"/>
    <dgm:cxn modelId="{1B7C2C89-31A2-4306-A28D-8E42AE93246E}" srcId="{B4F41115-7629-4B4E-8A1B-CAC0013CB3F6}" destId="{B0F3778B-C818-4EA9-8089-DA9CEC6A3252}" srcOrd="2" destOrd="0" parTransId="{18173F03-1771-4264-9E39-9AADE69B60FE}" sibTransId="{50BBDB64-FDB4-4609-8469-3D39E12787EB}"/>
    <dgm:cxn modelId="{B1AE2B8D-17B3-46EE-B34D-FD65F0BEDCD9}" type="presOf" srcId="{4813320F-56EA-4BF6-93EB-D352472A7187}" destId="{9ED2083F-0103-46CD-B314-A4A4AB1D6F1D}" srcOrd="0" destOrd="0" presId="urn:microsoft.com/office/officeart/2005/8/layout/hProcess9"/>
    <dgm:cxn modelId="{3B97779A-2D4D-494D-9326-6F35D4B6B74D}" srcId="{B4F41115-7629-4B4E-8A1B-CAC0013CB3F6}" destId="{4813320F-56EA-4BF6-93EB-D352472A7187}" srcOrd="3" destOrd="0" parTransId="{0061479D-1552-40F3-8AD0-9E750A0722A4}" sibTransId="{398B716B-A52B-402E-920F-539CF03C9096}"/>
    <dgm:cxn modelId="{81A733A1-1891-4A43-B426-233918746DEC}" type="presOf" srcId="{B4F41115-7629-4B4E-8A1B-CAC0013CB3F6}" destId="{D97E110E-42A5-4CC2-B6C7-B84D60E6AA99}" srcOrd="0" destOrd="0" presId="urn:microsoft.com/office/officeart/2005/8/layout/hProcess9"/>
    <dgm:cxn modelId="{3191EAA5-41B3-4C49-8C37-88EC7758EE76}" type="presOf" srcId="{B0F3778B-C818-4EA9-8089-DA9CEC6A3252}" destId="{34F76EBD-9F6D-49B8-9364-5000C4A99047}" srcOrd="0" destOrd="0" presId="urn:microsoft.com/office/officeart/2005/8/layout/hProcess9"/>
    <dgm:cxn modelId="{D4DB36B3-23D2-4DD1-A3E7-D48FDADD0A16}" type="presOf" srcId="{F85C2DEE-8F87-4CD9-B18B-600B448C7C89}" destId="{CE690FF7-04D1-43E5-B780-5F4CCA44BF05}" srcOrd="0" destOrd="0" presId="urn:microsoft.com/office/officeart/2005/8/layout/hProcess9"/>
    <dgm:cxn modelId="{6067F4D4-C4C1-4E4A-81EE-5F20378B98E4}" srcId="{B4F41115-7629-4B4E-8A1B-CAC0013CB3F6}" destId="{F85C2DEE-8F87-4CD9-B18B-600B448C7C89}" srcOrd="5" destOrd="0" parTransId="{10FFF6DF-19C0-41CE-9D33-67B98FF6FD97}" sibTransId="{150D8ED4-4C24-4EC1-9033-1740DB26BF83}"/>
    <dgm:cxn modelId="{8D32FEDC-D7B4-4C31-8A03-3930CC612844}" srcId="{B4F41115-7629-4B4E-8A1B-CAC0013CB3F6}" destId="{C062D94D-56F7-4DEE-985C-E410DBEF5898}" srcOrd="4" destOrd="0" parTransId="{B9CD6DFC-1952-4FC2-972B-F952A28EF337}" sibTransId="{9077C1E9-47C3-4D1F-8143-FFC2F045A065}"/>
    <dgm:cxn modelId="{189509F9-E472-4214-97EE-11880C2D78EB}" type="presOf" srcId="{8BC859DA-D987-492C-8802-42C041EFC18B}" destId="{C9E5E3CD-AED1-46AB-8BCA-99403B4538C7}" srcOrd="0" destOrd="0" presId="urn:microsoft.com/office/officeart/2005/8/layout/hProcess9"/>
    <dgm:cxn modelId="{8BF68A91-199E-432C-916E-1207A26B41BE}" type="presParOf" srcId="{D97E110E-42A5-4CC2-B6C7-B84D60E6AA99}" destId="{41AA6280-FABF-4CC1-93BD-93FDF547155C}" srcOrd="0" destOrd="0" presId="urn:microsoft.com/office/officeart/2005/8/layout/hProcess9"/>
    <dgm:cxn modelId="{58082DFE-ADFC-4F69-A8C6-3843F1886C48}" type="presParOf" srcId="{D97E110E-42A5-4CC2-B6C7-B84D60E6AA99}" destId="{34523E50-E0CF-44BF-8F9F-ED120A98DCDE}" srcOrd="1" destOrd="0" presId="urn:microsoft.com/office/officeart/2005/8/layout/hProcess9"/>
    <dgm:cxn modelId="{A9834F29-7CAC-45C5-805F-87598E7D892C}" type="presParOf" srcId="{34523E50-E0CF-44BF-8F9F-ED120A98DCDE}" destId="{48FF2CB1-1D0C-4880-BA04-D826C9340962}" srcOrd="0" destOrd="0" presId="urn:microsoft.com/office/officeart/2005/8/layout/hProcess9"/>
    <dgm:cxn modelId="{FA2FD10A-F934-4C9A-A0B6-7209AF0CAB39}" type="presParOf" srcId="{34523E50-E0CF-44BF-8F9F-ED120A98DCDE}" destId="{819931B5-62BD-4627-A3B5-A9D4E36D35FD}" srcOrd="1" destOrd="0" presId="urn:microsoft.com/office/officeart/2005/8/layout/hProcess9"/>
    <dgm:cxn modelId="{B2DC54C8-1B38-4332-98EE-24E565F8AC81}" type="presParOf" srcId="{34523E50-E0CF-44BF-8F9F-ED120A98DCDE}" destId="{C9E5E3CD-AED1-46AB-8BCA-99403B4538C7}" srcOrd="2" destOrd="0" presId="urn:microsoft.com/office/officeart/2005/8/layout/hProcess9"/>
    <dgm:cxn modelId="{017BE74B-9DB3-4F86-85B1-D6CAC1F54660}" type="presParOf" srcId="{34523E50-E0CF-44BF-8F9F-ED120A98DCDE}" destId="{EE83857D-2243-463D-927D-9D2A2D4F34DE}" srcOrd="3" destOrd="0" presId="urn:microsoft.com/office/officeart/2005/8/layout/hProcess9"/>
    <dgm:cxn modelId="{2FB0CC8D-0BFB-4CEE-816E-2A68E5E0893F}" type="presParOf" srcId="{34523E50-E0CF-44BF-8F9F-ED120A98DCDE}" destId="{34F76EBD-9F6D-49B8-9364-5000C4A99047}" srcOrd="4" destOrd="0" presId="urn:microsoft.com/office/officeart/2005/8/layout/hProcess9"/>
    <dgm:cxn modelId="{06742ADB-BF2D-48C4-8626-0CF4DD611E2C}" type="presParOf" srcId="{34523E50-E0CF-44BF-8F9F-ED120A98DCDE}" destId="{86709A45-FDDB-4F35-89E2-756E37ACAD59}" srcOrd="5" destOrd="0" presId="urn:microsoft.com/office/officeart/2005/8/layout/hProcess9"/>
    <dgm:cxn modelId="{894EDBF4-D480-4AFA-A9ED-0CF07FA9A815}" type="presParOf" srcId="{34523E50-E0CF-44BF-8F9F-ED120A98DCDE}" destId="{9ED2083F-0103-46CD-B314-A4A4AB1D6F1D}" srcOrd="6" destOrd="0" presId="urn:microsoft.com/office/officeart/2005/8/layout/hProcess9"/>
    <dgm:cxn modelId="{39431FC9-E694-469C-8C3C-74CEDA3E1CA4}" type="presParOf" srcId="{34523E50-E0CF-44BF-8F9F-ED120A98DCDE}" destId="{73CBFB1C-E3F2-4B7F-B3B7-460575335614}" srcOrd="7" destOrd="0" presId="urn:microsoft.com/office/officeart/2005/8/layout/hProcess9"/>
    <dgm:cxn modelId="{A5FD58BE-7E82-4CBD-AEEB-086A443200F2}" type="presParOf" srcId="{34523E50-E0CF-44BF-8F9F-ED120A98DCDE}" destId="{042EB809-9B3E-4B79-B178-8B877C5BBDD0}" srcOrd="8" destOrd="0" presId="urn:microsoft.com/office/officeart/2005/8/layout/hProcess9"/>
    <dgm:cxn modelId="{D32132FF-E0EB-49E9-A10A-6C7C3A87E1FE}" type="presParOf" srcId="{34523E50-E0CF-44BF-8F9F-ED120A98DCDE}" destId="{794FA90E-B78F-4E79-9F36-388452FF06B8}" srcOrd="9" destOrd="0" presId="urn:microsoft.com/office/officeart/2005/8/layout/hProcess9"/>
    <dgm:cxn modelId="{22087DC0-95B3-4F50-B2DD-0FBE98317CCF}" type="presParOf" srcId="{34523E50-E0CF-44BF-8F9F-ED120A98DCDE}" destId="{CE690FF7-04D1-43E5-B780-5F4CCA44BF05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2840DE3-4736-4D6E-86AC-E346717B9DAF}" type="doc">
      <dgm:prSet loTypeId="urn:microsoft.com/office/officeart/2005/8/layout/process2" loCatId="process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F94AC746-5C56-4CD6-8C54-DE73A040DF38}">
      <dgm:prSet custT="1"/>
      <dgm:spPr/>
      <dgm:t>
        <a:bodyPr/>
        <a:lstStyle/>
        <a:p>
          <a:r>
            <a:rPr lang="en-US" sz="2100" b="1" i="1">
              <a:latin typeface="+mn-lt"/>
            </a:rPr>
            <a:t>INSIGHT:​</a:t>
          </a:r>
        </a:p>
      </dgm:t>
    </dgm:pt>
    <dgm:pt modelId="{F528F0B0-6836-4F3F-A1DD-4939D438D071}" type="parTrans" cxnId="{71103FE2-8EBC-427B-9778-DE391959A9B1}">
      <dgm:prSet/>
      <dgm:spPr/>
      <dgm:t>
        <a:bodyPr/>
        <a:lstStyle/>
        <a:p>
          <a:endParaRPr lang="en-US"/>
        </a:p>
      </dgm:t>
    </dgm:pt>
    <dgm:pt modelId="{76C6598A-7739-49DD-9E77-5AE07CC01C97}" type="sibTrans" cxnId="{71103FE2-8EBC-427B-9778-DE391959A9B1}">
      <dgm:prSet/>
      <dgm:spPr/>
      <dgm:t>
        <a:bodyPr/>
        <a:lstStyle/>
        <a:p>
          <a:endParaRPr lang="en-US"/>
        </a:p>
      </dgm:t>
    </dgm:pt>
    <dgm:pt modelId="{3BFE84CA-870B-43B8-AFF1-41B31EA76392}">
      <dgm:prSet custT="1"/>
      <dgm:spPr/>
      <dgm:t>
        <a:bodyPr/>
        <a:lstStyle/>
        <a:p>
          <a:r>
            <a:rPr lang="en-US" sz="2100" b="0" i="0">
              <a:solidFill>
                <a:srgbClr val="444444"/>
              </a:solidFill>
              <a:latin typeface="Calibri"/>
              <a:cs typeface="Calibri"/>
            </a:rPr>
            <a:t>Data shows successful responses by age group</a:t>
          </a:r>
        </a:p>
      </dgm:t>
    </dgm:pt>
    <dgm:pt modelId="{5E25D235-5786-4E99-AFE5-7BF2D8CADB19}" type="parTrans" cxnId="{54E8A3D8-0E6B-458E-BBA5-EB1B66575904}">
      <dgm:prSet/>
      <dgm:spPr/>
      <dgm:t>
        <a:bodyPr/>
        <a:lstStyle/>
        <a:p>
          <a:endParaRPr lang="en-US"/>
        </a:p>
      </dgm:t>
    </dgm:pt>
    <dgm:pt modelId="{D7E4F014-7300-4AD6-A660-50BA96F84990}" type="sibTrans" cxnId="{54E8A3D8-0E6B-458E-BBA5-EB1B66575904}">
      <dgm:prSet/>
      <dgm:spPr/>
      <dgm:t>
        <a:bodyPr/>
        <a:lstStyle/>
        <a:p>
          <a:endParaRPr lang="en-US"/>
        </a:p>
      </dgm:t>
    </dgm:pt>
    <dgm:pt modelId="{D6D50EEB-8CF0-4ED9-9922-DB6B63A78C5F}">
      <dgm:prSet custT="1"/>
      <dgm:spPr/>
      <dgm:t>
        <a:bodyPr/>
        <a:lstStyle/>
        <a:p>
          <a:r>
            <a:rPr lang="en-US" sz="2100" b="0" i="0">
              <a:solidFill>
                <a:srgbClr val="444444"/>
              </a:solidFill>
              <a:latin typeface="Calibri"/>
              <a:cs typeface="Calibri"/>
            </a:rPr>
            <a:t>People aged 25-40 have the highest response success rate</a:t>
          </a:r>
          <a:endParaRPr lang="en-US" sz="2100"/>
        </a:p>
      </dgm:t>
    </dgm:pt>
    <dgm:pt modelId="{5BF01238-5A2A-45AF-AE1D-AB64D53373B8}" type="parTrans" cxnId="{50375336-2E4A-4337-B14F-AA00A5356AFD}">
      <dgm:prSet/>
      <dgm:spPr/>
      <dgm:t>
        <a:bodyPr/>
        <a:lstStyle/>
        <a:p>
          <a:endParaRPr lang="en-US"/>
        </a:p>
      </dgm:t>
    </dgm:pt>
    <dgm:pt modelId="{A378430C-BED3-427D-A78A-E87A288B033E}" type="sibTrans" cxnId="{50375336-2E4A-4337-B14F-AA00A5356AFD}">
      <dgm:prSet/>
      <dgm:spPr/>
      <dgm:t>
        <a:bodyPr/>
        <a:lstStyle/>
        <a:p>
          <a:endParaRPr lang="en-US"/>
        </a:p>
      </dgm:t>
    </dgm:pt>
    <dgm:pt modelId="{39334933-B4B6-4042-A411-7DE54730BD7E}" type="pres">
      <dgm:prSet presAssocID="{72840DE3-4736-4D6E-86AC-E346717B9DAF}" presName="linearFlow" presStyleCnt="0">
        <dgm:presLayoutVars>
          <dgm:resizeHandles val="exact"/>
        </dgm:presLayoutVars>
      </dgm:prSet>
      <dgm:spPr/>
    </dgm:pt>
    <dgm:pt modelId="{1624292F-2BA9-432A-8665-D085256935E9}" type="pres">
      <dgm:prSet presAssocID="{F94AC746-5C56-4CD6-8C54-DE73A040DF38}" presName="node" presStyleLbl="node1" presStyleIdx="0" presStyleCnt="1" custLinFactNeighborY="0">
        <dgm:presLayoutVars>
          <dgm:bulletEnabled val="1"/>
        </dgm:presLayoutVars>
      </dgm:prSet>
      <dgm:spPr/>
    </dgm:pt>
  </dgm:ptLst>
  <dgm:cxnLst>
    <dgm:cxn modelId="{50375336-2E4A-4337-B14F-AA00A5356AFD}" srcId="{F94AC746-5C56-4CD6-8C54-DE73A040DF38}" destId="{D6D50EEB-8CF0-4ED9-9922-DB6B63A78C5F}" srcOrd="1" destOrd="0" parTransId="{5BF01238-5A2A-45AF-AE1D-AB64D53373B8}" sibTransId="{A378430C-BED3-427D-A78A-E87A288B033E}"/>
    <dgm:cxn modelId="{085C713B-709A-476A-9D69-380E449E2225}" type="presOf" srcId="{3BFE84CA-870B-43B8-AFF1-41B31EA76392}" destId="{1624292F-2BA9-432A-8665-D085256935E9}" srcOrd="0" destOrd="1" presId="urn:microsoft.com/office/officeart/2005/8/layout/process2"/>
    <dgm:cxn modelId="{5D21B882-DCA2-406B-870F-1CCC70ADD5B1}" type="presOf" srcId="{72840DE3-4736-4D6E-86AC-E346717B9DAF}" destId="{39334933-B4B6-4042-A411-7DE54730BD7E}" srcOrd="0" destOrd="0" presId="urn:microsoft.com/office/officeart/2005/8/layout/process2"/>
    <dgm:cxn modelId="{CEC46ED0-B414-4AA4-AF75-095D821BAC4C}" type="presOf" srcId="{D6D50EEB-8CF0-4ED9-9922-DB6B63A78C5F}" destId="{1624292F-2BA9-432A-8665-D085256935E9}" srcOrd="0" destOrd="2" presId="urn:microsoft.com/office/officeart/2005/8/layout/process2"/>
    <dgm:cxn modelId="{54E8A3D8-0E6B-458E-BBA5-EB1B66575904}" srcId="{F94AC746-5C56-4CD6-8C54-DE73A040DF38}" destId="{3BFE84CA-870B-43B8-AFF1-41B31EA76392}" srcOrd="0" destOrd="0" parTransId="{5E25D235-5786-4E99-AFE5-7BF2D8CADB19}" sibTransId="{D7E4F014-7300-4AD6-A660-50BA96F84990}"/>
    <dgm:cxn modelId="{71103FE2-8EBC-427B-9778-DE391959A9B1}" srcId="{72840DE3-4736-4D6E-86AC-E346717B9DAF}" destId="{F94AC746-5C56-4CD6-8C54-DE73A040DF38}" srcOrd="0" destOrd="0" parTransId="{F528F0B0-6836-4F3F-A1DD-4939D438D071}" sibTransId="{76C6598A-7739-49DD-9E77-5AE07CC01C97}"/>
    <dgm:cxn modelId="{6D627BF1-7AFA-4266-B620-B6AD797AB848}" type="presOf" srcId="{F94AC746-5C56-4CD6-8C54-DE73A040DF38}" destId="{1624292F-2BA9-432A-8665-D085256935E9}" srcOrd="0" destOrd="0" presId="urn:microsoft.com/office/officeart/2005/8/layout/process2"/>
    <dgm:cxn modelId="{784EA757-237E-40AF-B6C5-8F399C2CF3CE}" type="presParOf" srcId="{39334933-B4B6-4042-A411-7DE54730BD7E}" destId="{1624292F-2BA9-432A-8665-D085256935E9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A379DBC-C566-4EDB-A339-862E11BDCE1C}" type="doc">
      <dgm:prSet loTypeId="urn:microsoft.com/office/officeart/2005/8/layout/chevron2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236884E6-A90E-4E6E-BDCA-8906219FA7D0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EC2 </a:t>
          </a:r>
          <a:endParaRPr lang="en-US"/>
        </a:p>
      </dgm:t>
    </dgm:pt>
    <dgm:pt modelId="{0DBA36E4-31BF-4A8C-AB61-F898EBFA8E30}" type="parTrans" cxnId="{15C2C746-C632-44B0-9039-8873F27E5B19}">
      <dgm:prSet/>
      <dgm:spPr/>
      <dgm:t>
        <a:bodyPr/>
        <a:lstStyle/>
        <a:p>
          <a:endParaRPr lang="en-US"/>
        </a:p>
      </dgm:t>
    </dgm:pt>
    <dgm:pt modelId="{7E22BCC9-94C4-4BD1-AEEE-F3D7069713DE}" type="sibTrans" cxnId="{15C2C746-C632-44B0-9039-8873F27E5B19}">
      <dgm:prSet/>
      <dgm:spPr/>
      <dgm:t>
        <a:bodyPr/>
        <a:lstStyle/>
        <a:p>
          <a:endParaRPr lang="en-US"/>
        </a:p>
      </dgm:t>
    </dgm:pt>
    <dgm:pt modelId="{855A3D14-9DEF-4EE4-9E3C-FEF568FCC32E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Create an EC2 instance</a:t>
          </a:r>
          <a:endParaRPr lang="en-US"/>
        </a:p>
      </dgm:t>
    </dgm:pt>
    <dgm:pt modelId="{774E4DD1-09C8-4032-943A-D983725A2003}" type="parTrans" cxnId="{B3AA7E90-8174-45C1-A955-3688400B3AE4}">
      <dgm:prSet/>
      <dgm:spPr/>
      <dgm:t>
        <a:bodyPr/>
        <a:lstStyle/>
        <a:p>
          <a:endParaRPr lang="en-US"/>
        </a:p>
      </dgm:t>
    </dgm:pt>
    <dgm:pt modelId="{004FF795-B890-4BE8-A358-101ACB38061B}" type="sibTrans" cxnId="{B3AA7E90-8174-45C1-A955-3688400B3AE4}">
      <dgm:prSet/>
      <dgm:spPr/>
      <dgm:t>
        <a:bodyPr/>
        <a:lstStyle/>
        <a:p>
          <a:endParaRPr lang="en-US"/>
        </a:p>
      </dgm:t>
    </dgm:pt>
    <dgm:pt modelId="{1F934BB2-80EF-436A-9055-A7CF5F1F5A87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Cloudwatch</a:t>
          </a:r>
          <a:endParaRPr lang="en-US"/>
        </a:p>
      </dgm:t>
    </dgm:pt>
    <dgm:pt modelId="{36522C11-80CA-4980-80A0-D4A1D74F3934}" type="parTrans" cxnId="{BAD9C78D-D016-4430-9A4A-2CAD85E17200}">
      <dgm:prSet/>
      <dgm:spPr/>
      <dgm:t>
        <a:bodyPr/>
        <a:lstStyle/>
        <a:p>
          <a:endParaRPr lang="en-US"/>
        </a:p>
      </dgm:t>
    </dgm:pt>
    <dgm:pt modelId="{2B3DA3CD-7DDA-440A-AE15-C6E704C63C2A}" type="sibTrans" cxnId="{BAD9C78D-D016-4430-9A4A-2CAD85E17200}">
      <dgm:prSet/>
      <dgm:spPr/>
      <dgm:t>
        <a:bodyPr/>
        <a:lstStyle/>
        <a:p>
          <a:endParaRPr lang="en-US"/>
        </a:p>
      </dgm:t>
    </dgm:pt>
    <dgm:pt modelId="{1CF3D862-0BC4-4C53-BEE9-AE83127D31B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Create an alarm for CPU Utilization greater than 50</a:t>
          </a:r>
          <a:endParaRPr lang="en-US"/>
        </a:p>
      </dgm:t>
    </dgm:pt>
    <dgm:pt modelId="{43A69812-7228-47E0-A0AA-6586C914817C}" type="parTrans" cxnId="{7B06A6EF-2882-43C8-87B9-4A831B4B00D3}">
      <dgm:prSet/>
      <dgm:spPr/>
      <dgm:t>
        <a:bodyPr/>
        <a:lstStyle/>
        <a:p>
          <a:endParaRPr lang="en-US"/>
        </a:p>
      </dgm:t>
    </dgm:pt>
    <dgm:pt modelId="{F6728467-9B2A-44B0-911C-AC6D19089FF1}" type="sibTrans" cxnId="{7B06A6EF-2882-43C8-87B9-4A831B4B00D3}">
      <dgm:prSet/>
      <dgm:spPr/>
      <dgm:t>
        <a:bodyPr/>
        <a:lstStyle/>
        <a:p>
          <a:endParaRPr lang="en-US"/>
        </a:p>
      </dgm:t>
    </dgm:pt>
    <dgm:pt modelId="{758CEBF1-00EF-42B1-AB4B-F6C33EC3E459}">
      <dgm:prSet phldrT="[Text]" phldr="0"/>
      <dgm:spPr/>
      <dgm:t>
        <a:bodyPr/>
        <a:lstStyle/>
        <a:p>
          <a:r>
            <a:rPr lang="en-US">
              <a:latin typeface="Calibri Light" panose="020F0302020204030204"/>
            </a:rPr>
            <a:t>Result</a:t>
          </a:r>
          <a:endParaRPr lang="en-US"/>
        </a:p>
      </dgm:t>
    </dgm:pt>
    <dgm:pt modelId="{64D27395-53AA-4C40-AE6E-4BC4216E3C3D}" type="parTrans" cxnId="{6B7DD6BF-34F1-4B7F-99D7-EEF6E7A9A599}">
      <dgm:prSet/>
      <dgm:spPr/>
      <dgm:t>
        <a:bodyPr/>
        <a:lstStyle/>
        <a:p>
          <a:endParaRPr lang="en-US"/>
        </a:p>
      </dgm:t>
    </dgm:pt>
    <dgm:pt modelId="{276D3F24-1281-4321-A20B-E03D8DDC9349}" type="sibTrans" cxnId="{6B7DD6BF-34F1-4B7F-99D7-EEF6E7A9A599}">
      <dgm:prSet/>
      <dgm:spPr/>
      <dgm:t>
        <a:bodyPr/>
        <a:lstStyle/>
        <a:p>
          <a:endParaRPr lang="en-US"/>
        </a:p>
      </dgm:t>
    </dgm:pt>
    <dgm:pt modelId="{76BCC2E7-FB86-47A7-9A39-EBBBA0490A2D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As the EC2 CPU utilization goes above threshold, we get alarm as a mail</a:t>
          </a:r>
          <a:endParaRPr lang="en-US"/>
        </a:p>
      </dgm:t>
    </dgm:pt>
    <dgm:pt modelId="{882340B2-F147-46FE-9A9A-593662270C76}" type="parTrans" cxnId="{E60E79E3-DE85-4672-8843-B48EA8AB6F23}">
      <dgm:prSet/>
      <dgm:spPr/>
      <dgm:t>
        <a:bodyPr/>
        <a:lstStyle/>
        <a:p>
          <a:endParaRPr lang="en-US"/>
        </a:p>
      </dgm:t>
    </dgm:pt>
    <dgm:pt modelId="{BE07AB63-B192-4513-9BDB-C8C55BE8EBBC}" type="sibTrans" cxnId="{E60E79E3-DE85-4672-8843-B48EA8AB6F23}">
      <dgm:prSet/>
      <dgm:spPr/>
      <dgm:t>
        <a:bodyPr/>
        <a:lstStyle/>
        <a:p>
          <a:endParaRPr lang="en-US"/>
        </a:p>
      </dgm:t>
    </dgm:pt>
    <dgm:pt modelId="{A8A33CB7-0B67-43E2-ABB2-4DF4886BEC4B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EC2 instance gets terminated</a:t>
          </a:r>
        </a:p>
      </dgm:t>
    </dgm:pt>
    <dgm:pt modelId="{15BDBDFD-FFC7-4354-BF0E-ED5816D5979C}" type="parTrans" cxnId="{54D36E72-4DFD-48AA-AC3D-05D65F9415D0}">
      <dgm:prSet/>
      <dgm:spPr/>
    </dgm:pt>
    <dgm:pt modelId="{042478AB-1FBA-4064-A530-43A394CC6F78}" type="sibTrans" cxnId="{54D36E72-4DFD-48AA-AC3D-05D65F9415D0}">
      <dgm:prSet/>
      <dgm:spPr/>
    </dgm:pt>
    <dgm:pt modelId="{EBFD6033-5CD0-4D87-A995-E025376143E7}" type="pres">
      <dgm:prSet presAssocID="{EA379DBC-C566-4EDB-A339-862E11BDCE1C}" presName="linearFlow" presStyleCnt="0">
        <dgm:presLayoutVars>
          <dgm:dir/>
          <dgm:animLvl val="lvl"/>
          <dgm:resizeHandles val="exact"/>
        </dgm:presLayoutVars>
      </dgm:prSet>
      <dgm:spPr/>
    </dgm:pt>
    <dgm:pt modelId="{CF96C75B-CFDB-41DE-9B90-AD0B80934F6D}" type="pres">
      <dgm:prSet presAssocID="{236884E6-A90E-4E6E-BDCA-8906219FA7D0}" presName="composite" presStyleCnt="0"/>
      <dgm:spPr/>
    </dgm:pt>
    <dgm:pt modelId="{AE90AFD5-6B64-46C7-B11D-1EF7BF966DBA}" type="pres">
      <dgm:prSet presAssocID="{236884E6-A90E-4E6E-BDCA-8906219FA7D0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B890905-1A6B-43B0-8E92-F11C93E9C09E}" type="pres">
      <dgm:prSet presAssocID="{236884E6-A90E-4E6E-BDCA-8906219FA7D0}" presName="descendantText" presStyleLbl="alignAcc1" presStyleIdx="0" presStyleCnt="3">
        <dgm:presLayoutVars>
          <dgm:bulletEnabled val="1"/>
        </dgm:presLayoutVars>
      </dgm:prSet>
      <dgm:spPr/>
    </dgm:pt>
    <dgm:pt modelId="{D3650BA2-12B5-4F75-AEED-32A7EAA47DEC}" type="pres">
      <dgm:prSet presAssocID="{7E22BCC9-94C4-4BD1-AEEE-F3D7069713DE}" presName="sp" presStyleCnt="0"/>
      <dgm:spPr/>
    </dgm:pt>
    <dgm:pt modelId="{6C61296F-2918-48F5-B9AB-8DA535E5E998}" type="pres">
      <dgm:prSet presAssocID="{1F934BB2-80EF-436A-9055-A7CF5F1F5A87}" presName="composite" presStyleCnt="0"/>
      <dgm:spPr/>
    </dgm:pt>
    <dgm:pt modelId="{888B53B5-0CDF-447F-8CC7-F3D9E63C5ADC}" type="pres">
      <dgm:prSet presAssocID="{1F934BB2-80EF-436A-9055-A7CF5F1F5A87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4DBF0AB-CCFE-4270-AAC7-5849232305D6}" type="pres">
      <dgm:prSet presAssocID="{1F934BB2-80EF-436A-9055-A7CF5F1F5A87}" presName="descendantText" presStyleLbl="alignAcc1" presStyleIdx="1" presStyleCnt="3">
        <dgm:presLayoutVars>
          <dgm:bulletEnabled val="1"/>
        </dgm:presLayoutVars>
      </dgm:prSet>
      <dgm:spPr/>
    </dgm:pt>
    <dgm:pt modelId="{F9E8B50B-2000-4660-8991-D9799F730FC9}" type="pres">
      <dgm:prSet presAssocID="{2B3DA3CD-7DDA-440A-AE15-C6E704C63C2A}" presName="sp" presStyleCnt="0"/>
      <dgm:spPr/>
    </dgm:pt>
    <dgm:pt modelId="{97D070A3-098B-487E-84C4-EC74804402DB}" type="pres">
      <dgm:prSet presAssocID="{758CEBF1-00EF-42B1-AB4B-F6C33EC3E459}" presName="composite" presStyleCnt="0"/>
      <dgm:spPr/>
    </dgm:pt>
    <dgm:pt modelId="{2DC7E8E1-FD05-4FE9-9B89-5AF80BE303B1}" type="pres">
      <dgm:prSet presAssocID="{758CEBF1-00EF-42B1-AB4B-F6C33EC3E459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22F81BC9-947A-46F8-9F00-D684D61FF2CD}" type="pres">
      <dgm:prSet presAssocID="{758CEBF1-00EF-42B1-AB4B-F6C33EC3E459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00AD8011-6D27-4413-BF5A-9B2AC6279DCE}" type="presOf" srcId="{1CF3D862-0BC4-4C53-BEE9-AE83127D31B3}" destId="{44DBF0AB-CCFE-4270-AAC7-5849232305D6}" srcOrd="0" destOrd="0" presId="urn:microsoft.com/office/officeart/2005/8/layout/chevron2"/>
    <dgm:cxn modelId="{7D493D33-E21F-4179-BE0E-D8A840B11D7D}" type="presOf" srcId="{236884E6-A90E-4E6E-BDCA-8906219FA7D0}" destId="{AE90AFD5-6B64-46C7-B11D-1EF7BF966DBA}" srcOrd="0" destOrd="0" presId="urn:microsoft.com/office/officeart/2005/8/layout/chevron2"/>
    <dgm:cxn modelId="{15C2C746-C632-44B0-9039-8873F27E5B19}" srcId="{EA379DBC-C566-4EDB-A339-862E11BDCE1C}" destId="{236884E6-A90E-4E6E-BDCA-8906219FA7D0}" srcOrd="0" destOrd="0" parTransId="{0DBA36E4-31BF-4A8C-AB61-F898EBFA8E30}" sibTransId="{7E22BCC9-94C4-4BD1-AEEE-F3D7069713DE}"/>
    <dgm:cxn modelId="{EE198D47-73AE-41F1-8DC1-FA6A71C798EC}" type="presOf" srcId="{A8A33CB7-0B67-43E2-ABB2-4DF4886BEC4B}" destId="{22F81BC9-947A-46F8-9F00-D684D61FF2CD}" srcOrd="0" destOrd="1" presId="urn:microsoft.com/office/officeart/2005/8/layout/chevron2"/>
    <dgm:cxn modelId="{951A644A-F630-4820-8B45-4CE4AEF2AEAB}" type="presOf" srcId="{758CEBF1-00EF-42B1-AB4B-F6C33EC3E459}" destId="{2DC7E8E1-FD05-4FE9-9B89-5AF80BE303B1}" srcOrd="0" destOrd="0" presId="urn:microsoft.com/office/officeart/2005/8/layout/chevron2"/>
    <dgm:cxn modelId="{54D36E72-4DFD-48AA-AC3D-05D65F9415D0}" srcId="{758CEBF1-00EF-42B1-AB4B-F6C33EC3E459}" destId="{A8A33CB7-0B67-43E2-ABB2-4DF4886BEC4B}" srcOrd="1" destOrd="0" parTransId="{15BDBDFD-FFC7-4354-BF0E-ED5816D5979C}" sibTransId="{042478AB-1FBA-4064-A530-43A394CC6F78}"/>
    <dgm:cxn modelId="{B9F9F753-0EA9-4D3C-8B71-5F118D02F9E0}" type="presOf" srcId="{855A3D14-9DEF-4EE4-9E3C-FEF568FCC32E}" destId="{AB890905-1A6B-43B0-8E92-F11C93E9C09E}" srcOrd="0" destOrd="0" presId="urn:microsoft.com/office/officeart/2005/8/layout/chevron2"/>
    <dgm:cxn modelId="{BAD9C78D-D016-4430-9A4A-2CAD85E17200}" srcId="{EA379DBC-C566-4EDB-A339-862E11BDCE1C}" destId="{1F934BB2-80EF-436A-9055-A7CF5F1F5A87}" srcOrd="1" destOrd="0" parTransId="{36522C11-80CA-4980-80A0-D4A1D74F3934}" sibTransId="{2B3DA3CD-7DDA-440A-AE15-C6E704C63C2A}"/>
    <dgm:cxn modelId="{B3AA7E90-8174-45C1-A955-3688400B3AE4}" srcId="{236884E6-A90E-4E6E-BDCA-8906219FA7D0}" destId="{855A3D14-9DEF-4EE4-9E3C-FEF568FCC32E}" srcOrd="0" destOrd="0" parTransId="{774E4DD1-09C8-4032-943A-D983725A2003}" sibTransId="{004FF795-B890-4BE8-A358-101ACB38061B}"/>
    <dgm:cxn modelId="{1366CA90-9F2F-4AEB-B029-4D02F4696939}" type="presOf" srcId="{1F934BB2-80EF-436A-9055-A7CF5F1F5A87}" destId="{888B53B5-0CDF-447F-8CC7-F3D9E63C5ADC}" srcOrd="0" destOrd="0" presId="urn:microsoft.com/office/officeart/2005/8/layout/chevron2"/>
    <dgm:cxn modelId="{D55DB992-0AD6-420F-B59E-5DB5A1697C05}" type="presOf" srcId="{76BCC2E7-FB86-47A7-9A39-EBBBA0490A2D}" destId="{22F81BC9-947A-46F8-9F00-D684D61FF2CD}" srcOrd="0" destOrd="0" presId="urn:microsoft.com/office/officeart/2005/8/layout/chevron2"/>
    <dgm:cxn modelId="{AB04D5BC-BC11-4A18-9086-83B3DF31C67F}" type="presOf" srcId="{EA379DBC-C566-4EDB-A339-862E11BDCE1C}" destId="{EBFD6033-5CD0-4D87-A995-E025376143E7}" srcOrd="0" destOrd="0" presId="urn:microsoft.com/office/officeart/2005/8/layout/chevron2"/>
    <dgm:cxn modelId="{6B7DD6BF-34F1-4B7F-99D7-EEF6E7A9A599}" srcId="{EA379DBC-C566-4EDB-A339-862E11BDCE1C}" destId="{758CEBF1-00EF-42B1-AB4B-F6C33EC3E459}" srcOrd="2" destOrd="0" parTransId="{64D27395-53AA-4C40-AE6E-4BC4216E3C3D}" sibTransId="{276D3F24-1281-4321-A20B-E03D8DDC9349}"/>
    <dgm:cxn modelId="{E60E79E3-DE85-4672-8843-B48EA8AB6F23}" srcId="{758CEBF1-00EF-42B1-AB4B-F6C33EC3E459}" destId="{76BCC2E7-FB86-47A7-9A39-EBBBA0490A2D}" srcOrd="0" destOrd="0" parTransId="{882340B2-F147-46FE-9A9A-593662270C76}" sibTransId="{BE07AB63-B192-4513-9BDB-C8C55BE8EBBC}"/>
    <dgm:cxn modelId="{7B06A6EF-2882-43C8-87B9-4A831B4B00D3}" srcId="{1F934BB2-80EF-436A-9055-A7CF5F1F5A87}" destId="{1CF3D862-0BC4-4C53-BEE9-AE83127D31B3}" srcOrd="0" destOrd="0" parTransId="{43A69812-7228-47E0-A0AA-6586C914817C}" sibTransId="{F6728467-9B2A-44B0-911C-AC6D19089FF1}"/>
    <dgm:cxn modelId="{F515F39F-4347-4FE9-84AE-103AE37A6B4F}" type="presParOf" srcId="{EBFD6033-5CD0-4D87-A995-E025376143E7}" destId="{CF96C75B-CFDB-41DE-9B90-AD0B80934F6D}" srcOrd="0" destOrd="0" presId="urn:microsoft.com/office/officeart/2005/8/layout/chevron2"/>
    <dgm:cxn modelId="{7EC4FF9B-1C41-4EDC-BC7D-FC5F481727FE}" type="presParOf" srcId="{CF96C75B-CFDB-41DE-9B90-AD0B80934F6D}" destId="{AE90AFD5-6B64-46C7-B11D-1EF7BF966DBA}" srcOrd="0" destOrd="0" presId="urn:microsoft.com/office/officeart/2005/8/layout/chevron2"/>
    <dgm:cxn modelId="{9ED795E7-E6CD-4CE9-B7A8-A830519B9944}" type="presParOf" srcId="{CF96C75B-CFDB-41DE-9B90-AD0B80934F6D}" destId="{AB890905-1A6B-43B0-8E92-F11C93E9C09E}" srcOrd="1" destOrd="0" presId="urn:microsoft.com/office/officeart/2005/8/layout/chevron2"/>
    <dgm:cxn modelId="{B7D8760B-0F1D-4986-B28F-D36E5735BF0A}" type="presParOf" srcId="{EBFD6033-5CD0-4D87-A995-E025376143E7}" destId="{D3650BA2-12B5-4F75-AEED-32A7EAA47DEC}" srcOrd="1" destOrd="0" presId="urn:microsoft.com/office/officeart/2005/8/layout/chevron2"/>
    <dgm:cxn modelId="{B400745C-5485-4FB0-BF73-37009BFB2AD2}" type="presParOf" srcId="{EBFD6033-5CD0-4D87-A995-E025376143E7}" destId="{6C61296F-2918-48F5-B9AB-8DA535E5E998}" srcOrd="2" destOrd="0" presId="urn:microsoft.com/office/officeart/2005/8/layout/chevron2"/>
    <dgm:cxn modelId="{A8AD4952-477C-49DB-A46F-CC54830332F1}" type="presParOf" srcId="{6C61296F-2918-48F5-B9AB-8DA535E5E998}" destId="{888B53B5-0CDF-447F-8CC7-F3D9E63C5ADC}" srcOrd="0" destOrd="0" presId="urn:microsoft.com/office/officeart/2005/8/layout/chevron2"/>
    <dgm:cxn modelId="{18F23395-3FE2-47AC-839B-B653DE0B8FEF}" type="presParOf" srcId="{6C61296F-2918-48F5-B9AB-8DA535E5E998}" destId="{44DBF0AB-CCFE-4270-AAC7-5849232305D6}" srcOrd="1" destOrd="0" presId="urn:microsoft.com/office/officeart/2005/8/layout/chevron2"/>
    <dgm:cxn modelId="{5E0F9252-1EB0-4319-AD15-D10ABFEE39AB}" type="presParOf" srcId="{EBFD6033-5CD0-4D87-A995-E025376143E7}" destId="{F9E8B50B-2000-4660-8991-D9799F730FC9}" srcOrd="3" destOrd="0" presId="urn:microsoft.com/office/officeart/2005/8/layout/chevron2"/>
    <dgm:cxn modelId="{1D66251D-E3F4-44E7-BA0D-4FF74FBC012C}" type="presParOf" srcId="{EBFD6033-5CD0-4D87-A995-E025376143E7}" destId="{97D070A3-098B-487E-84C4-EC74804402DB}" srcOrd="4" destOrd="0" presId="urn:microsoft.com/office/officeart/2005/8/layout/chevron2"/>
    <dgm:cxn modelId="{9DEC6F7F-CA4F-40D7-9B9E-957A5311FB1A}" type="presParOf" srcId="{97D070A3-098B-487E-84C4-EC74804402DB}" destId="{2DC7E8E1-FD05-4FE9-9B89-5AF80BE303B1}" srcOrd="0" destOrd="0" presId="urn:microsoft.com/office/officeart/2005/8/layout/chevron2"/>
    <dgm:cxn modelId="{CA4C26FA-5710-4A6E-A7C5-AD9DEA0AF974}" type="presParOf" srcId="{97D070A3-098B-487E-84C4-EC74804402DB}" destId="{22F81BC9-947A-46F8-9F00-D684D61FF2C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09D830C-ED1F-493D-91AC-69949FB4DD5E}" type="doc">
      <dgm:prSet loTypeId="urn:microsoft.com/office/officeart/2005/8/layout/hProcess6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E16A120F-929E-4FDE-8C90-5D9158AEFD8A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S3</a:t>
          </a:r>
          <a:endParaRPr lang="en-US"/>
        </a:p>
      </dgm:t>
    </dgm:pt>
    <dgm:pt modelId="{08E8171B-AFD1-4558-9288-98A4EBBC32AC}" type="parTrans" cxnId="{349E328B-976F-4FAD-B2C8-EE144DCCC673}">
      <dgm:prSet/>
      <dgm:spPr/>
      <dgm:t>
        <a:bodyPr/>
        <a:lstStyle/>
        <a:p>
          <a:endParaRPr lang="en-US"/>
        </a:p>
      </dgm:t>
    </dgm:pt>
    <dgm:pt modelId="{783911CD-A561-4354-81B3-684AFDFE47FB}" type="sibTrans" cxnId="{349E328B-976F-4FAD-B2C8-EE144DCCC673}">
      <dgm:prSet/>
      <dgm:spPr/>
      <dgm:t>
        <a:bodyPr/>
        <a:lstStyle/>
        <a:p>
          <a:endParaRPr lang="en-US"/>
        </a:p>
      </dgm:t>
    </dgm:pt>
    <dgm:pt modelId="{85386A04-AD0C-4E5A-AB61-458E5D65AFDD}">
      <dgm:prSet phldrT="[Text]" phldr="0"/>
      <dgm:spPr/>
      <dgm:t>
        <a:bodyPr/>
        <a:lstStyle/>
        <a:p>
          <a:pPr rtl="0"/>
          <a:r>
            <a:rPr lang="en-US">
              <a:latin typeface="Calibri"/>
              <a:cs typeface="Calibri"/>
            </a:rPr>
            <a:t>Adding a trigger to monitor S3 bucket</a:t>
          </a:r>
          <a:endParaRPr lang="en-US"/>
        </a:p>
      </dgm:t>
    </dgm:pt>
    <dgm:pt modelId="{86658A53-87DF-454D-BF2E-FE4089149B4C}" type="parTrans" cxnId="{1D2877E1-E9BB-493A-B89C-76FDFC88E8FB}">
      <dgm:prSet/>
      <dgm:spPr/>
      <dgm:t>
        <a:bodyPr/>
        <a:lstStyle/>
        <a:p>
          <a:endParaRPr lang="en-US"/>
        </a:p>
      </dgm:t>
    </dgm:pt>
    <dgm:pt modelId="{9934730E-E69D-47ED-B9C1-C30279A1A021}" type="sibTrans" cxnId="{1D2877E1-E9BB-493A-B89C-76FDFC88E8FB}">
      <dgm:prSet/>
      <dgm:spPr/>
      <dgm:t>
        <a:bodyPr/>
        <a:lstStyle/>
        <a:p>
          <a:endParaRPr lang="en-US"/>
        </a:p>
      </dgm:t>
    </dgm:pt>
    <dgm:pt modelId="{A043986C-B71D-40EC-A249-B3E33766BDE4}">
      <dgm:prSet phldrT="[Text]" phldr="0"/>
      <dgm:spPr/>
      <dgm:t>
        <a:bodyPr/>
        <a:lstStyle/>
        <a:p>
          <a:pPr rtl="0"/>
          <a:r>
            <a:rPr lang="en-US">
              <a:latin typeface="Calibri"/>
              <a:cs typeface="Calibri"/>
            </a:rPr>
            <a:t>Code written to extract the file name and size is deployed</a:t>
          </a:r>
        </a:p>
      </dgm:t>
    </dgm:pt>
    <dgm:pt modelId="{46169BDA-0C29-4E91-A673-A781A41792A1}" type="parTrans" cxnId="{79A65D57-841F-4345-98E5-D58D70AAC4D4}">
      <dgm:prSet/>
      <dgm:spPr/>
      <dgm:t>
        <a:bodyPr/>
        <a:lstStyle/>
        <a:p>
          <a:endParaRPr lang="en-US"/>
        </a:p>
      </dgm:t>
    </dgm:pt>
    <dgm:pt modelId="{6FF73EC8-AD2F-44AC-90C1-F5CADAF9BB5C}" type="sibTrans" cxnId="{79A65D57-841F-4345-98E5-D58D70AAC4D4}">
      <dgm:prSet/>
      <dgm:spPr/>
      <dgm:t>
        <a:bodyPr/>
        <a:lstStyle/>
        <a:p>
          <a:endParaRPr lang="en-US"/>
        </a:p>
      </dgm:t>
    </dgm:pt>
    <dgm:pt modelId="{6ABA20C5-D22A-4675-B580-A714E412E632}">
      <dgm:prSet phldrT="[Text]" phldr="0"/>
      <dgm:spPr/>
      <dgm:t>
        <a:bodyPr/>
        <a:lstStyle/>
        <a:p>
          <a:r>
            <a:rPr lang="en-US">
              <a:latin typeface="Calibri Light" panose="020F0302020204030204"/>
            </a:rPr>
            <a:t>Cloudwatch</a:t>
          </a:r>
          <a:endParaRPr lang="en-US"/>
        </a:p>
      </dgm:t>
    </dgm:pt>
    <dgm:pt modelId="{F9FAC3B5-612B-4ACD-92E8-DA26A6CDDBA1}" type="parTrans" cxnId="{98D6FB98-03FB-4A96-9A80-BB70EA460038}">
      <dgm:prSet/>
      <dgm:spPr/>
      <dgm:t>
        <a:bodyPr/>
        <a:lstStyle/>
        <a:p>
          <a:endParaRPr lang="en-US"/>
        </a:p>
      </dgm:t>
    </dgm:pt>
    <dgm:pt modelId="{08C660BC-BCEA-4D8B-9874-8AF65B5DB942}" type="sibTrans" cxnId="{98D6FB98-03FB-4A96-9A80-BB70EA460038}">
      <dgm:prSet/>
      <dgm:spPr/>
      <dgm:t>
        <a:bodyPr/>
        <a:lstStyle/>
        <a:p>
          <a:endParaRPr lang="en-US"/>
        </a:p>
      </dgm:t>
    </dgm:pt>
    <dgm:pt modelId="{9CEF4F1F-F02E-4F17-B860-23190E93CC2E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As a file gets uploaded into S3 bucket, Lambda function is triggered</a:t>
          </a:r>
          <a:endParaRPr lang="en-US"/>
        </a:p>
      </dgm:t>
    </dgm:pt>
    <dgm:pt modelId="{92B51CA9-BF13-4F09-9D74-F367CA196072}" type="parTrans" cxnId="{E08DF4E7-8F94-4763-82B6-E772783D7D16}">
      <dgm:prSet/>
      <dgm:spPr/>
      <dgm:t>
        <a:bodyPr/>
        <a:lstStyle/>
        <a:p>
          <a:endParaRPr lang="en-US"/>
        </a:p>
      </dgm:t>
    </dgm:pt>
    <dgm:pt modelId="{522E6AF0-8FA0-4A72-BA36-5F785AAB9A82}" type="sibTrans" cxnId="{E08DF4E7-8F94-4763-82B6-E772783D7D16}">
      <dgm:prSet/>
      <dgm:spPr/>
      <dgm:t>
        <a:bodyPr/>
        <a:lstStyle/>
        <a:p>
          <a:endParaRPr lang="en-US"/>
        </a:p>
      </dgm:t>
    </dgm:pt>
    <dgm:pt modelId="{1B54E2D8-134A-4D71-A515-D0E3E4B58AF1}">
      <dgm:prSet phldr="0"/>
      <dgm:spPr/>
      <dgm:t>
        <a:bodyPr/>
        <a:lstStyle/>
        <a:p>
          <a:pPr rtl="0"/>
          <a:r>
            <a:rPr lang="en-US">
              <a:latin typeface="Calibri"/>
              <a:cs typeface="Calibri"/>
            </a:rPr>
            <a:t>Lambda</a:t>
          </a:r>
        </a:p>
      </dgm:t>
    </dgm:pt>
    <dgm:pt modelId="{7FB39B96-1751-4B0B-9BB6-19B245B35FF0}" type="parTrans" cxnId="{0C30839A-8F13-4E7D-AB53-05275C2B576A}">
      <dgm:prSet/>
      <dgm:spPr/>
    </dgm:pt>
    <dgm:pt modelId="{939C9EA7-5E07-4F8D-9574-6CEF8233BB26}" type="sibTrans" cxnId="{0C30839A-8F13-4E7D-AB53-05275C2B576A}">
      <dgm:prSet/>
      <dgm:spPr/>
    </dgm:pt>
    <dgm:pt modelId="{CDC211E7-ADB3-4738-A9C2-6A530CB2EFE2}">
      <dgm:prSet phldr="0"/>
      <dgm:spPr/>
      <dgm:t>
        <a:bodyPr/>
        <a:lstStyle/>
        <a:p>
          <a:r>
            <a:rPr lang="en-US">
              <a:latin typeface="Calibri"/>
              <a:cs typeface="Calibri"/>
            </a:rPr>
            <a:t>Creating a function</a:t>
          </a:r>
        </a:p>
      </dgm:t>
    </dgm:pt>
    <dgm:pt modelId="{5C4296BE-8476-45F6-9A7D-D917E55CD993}" type="parTrans" cxnId="{6089D5DF-2636-41C9-87F4-DA8F024C85EC}">
      <dgm:prSet/>
      <dgm:spPr/>
    </dgm:pt>
    <dgm:pt modelId="{305F9BA6-40BB-41C8-BD62-D2ACC4B8924C}" type="sibTrans" cxnId="{6089D5DF-2636-41C9-87F4-DA8F024C85EC}">
      <dgm:prSet/>
      <dgm:spPr/>
    </dgm:pt>
    <dgm:pt modelId="{7DE0EDE1-09A4-47F5-9465-3DECEC957D8D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  <a:cs typeface="Calibri Light" panose="020F0302020204030204"/>
            </a:rPr>
            <a:t>Create a bucket</a:t>
          </a:r>
        </a:p>
      </dgm:t>
    </dgm:pt>
    <dgm:pt modelId="{82FF1145-E348-4454-8AB6-9396A6F46D87}" type="parTrans" cxnId="{86CC6A94-9DF9-45A7-81C5-D9CD17D185AA}">
      <dgm:prSet/>
      <dgm:spPr/>
    </dgm:pt>
    <dgm:pt modelId="{205E5569-AC48-42BF-906F-AF69DB39F5F6}" type="sibTrans" cxnId="{86CC6A94-9DF9-45A7-81C5-D9CD17D185AA}">
      <dgm:prSet/>
      <dgm:spPr/>
    </dgm:pt>
    <dgm:pt modelId="{3C4C961E-8E5E-4770-936B-086B2EF6855E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  <a:cs typeface="Calibri Light" panose="020F0302020204030204"/>
            </a:rPr>
            <a:t>Create a folder named input</a:t>
          </a:r>
        </a:p>
      </dgm:t>
    </dgm:pt>
    <dgm:pt modelId="{2ABC0332-B62D-49FF-8CAE-C40389BFEEF5}" type="parTrans" cxnId="{C73936B9-6CF2-4621-B05A-20CDAE7A133A}">
      <dgm:prSet/>
      <dgm:spPr/>
    </dgm:pt>
    <dgm:pt modelId="{BDA7802D-052D-4E3A-9F65-F0D6A0C2B8E2}" type="sibTrans" cxnId="{C73936B9-6CF2-4621-B05A-20CDAE7A133A}">
      <dgm:prSet/>
      <dgm:spPr/>
    </dgm:pt>
    <dgm:pt modelId="{EBB1D63E-C5BC-489F-969B-D0634F6BAAF5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Required file name and size are displayed in logs</a:t>
          </a:r>
        </a:p>
      </dgm:t>
    </dgm:pt>
    <dgm:pt modelId="{CCCC4FDF-A512-4D6F-882F-8EEB0DCEC396}" type="parTrans" cxnId="{EAC98DA4-E854-47E6-8741-30017BE2018B}">
      <dgm:prSet/>
      <dgm:spPr/>
    </dgm:pt>
    <dgm:pt modelId="{BA16C71E-6B3D-4B96-82CD-56BC9CFA4FBA}" type="sibTrans" cxnId="{EAC98DA4-E854-47E6-8741-30017BE2018B}">
      <dgm:prSet/>
      <dgm:spPr/>
    </dgm:pt>
    <dgm:pt modelId="{085B129C-466C-42D9-ABD0-85F956B99AE6}" type="pres">
      <dgm:prSet presAssocID="{D09D830C-ED1F-493D-91AC-69949FB4DD5E}" presName="theList" presStyleCnt="0">
        <dgm:presLayoutVars>
          <dgm:dir/>
          <dgm:animLvl val="lvl"/>
          <dgm:resizeHandles val="exact"/>
        </dgm:presLayoutVars>
      </dgm:prSet>
      <dgm:spPr/>
    </dgm:pt>
    <dgm:pt modelId="{787D456D-5372-45FA-870D-C56A721BF7B5}" type="pres">
      <dgm:prSet presAssocID="{E16A120F-929E-4FDE-8C90-5D9158AEFD8A}" presName="compNode" presStyleCnt="0"/>
      <dgm:spPr/>
    </dgm:pt>
    <dgm:pt modelId="{763856F0-E921-495A-B196-F2E91288DC65}" type="pres">
      <dgm:prSet presAssocID="{E16A120F-929E-4FDE-8C90-5D9158AEFD8A}" presName="noGeometry" presStyleCnt="0"/>
      <dgm:spPr/>
    </dgm:pt>
    <dgm:pt modelId="{B51934E8-9884-4027-B9B8-E48B19E9E64E}" type="pres">
      <dgm:prSet presAssocID="{E16A120F-929E-4FDE-8C90-5D9158AEFD8A}" presName="childTextVisible" presStyleLbl="bgAccFollowNode1" presStyleIdx="0" presStyleCnt="3">
        <dgm:presLayoutVars>
          <dgm:bulletEnabled val="1"/>
        </dgm:presLayoutVars>
      </dgm:prSet>
      <dgm:spPr/>
    </dgm:pt>
    <dgm:pt modelId="{C89771C4-7553-488D-AB77-B9C868A344EA}" type="pres">
      <dgm:prSet presAssocID="{E16A120F-929E-4FDE-8C90-5D9158AEFD8A}" presName="childTextHidden" presStyleLbl="bgAccFollowNode1" presStyleIdx="0" presStyleCnt="3"/>
      <dgm:spPr/>
    </dgm:pt>
    <dgm:pt modelId="{70EE1ED3-CD73-4F4A-91D4-70E708678B1B}" type="pres">
      <dgm:prSet presAssocID="{E16A120F-929E-4FDE-8C90-5D9158AEFD8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A22EE86D-7C26-4065-80F9-7F2436D06F36}" type="pres">
      <dgm:prSet presAssocID="{E16A120F-929E-4FDE-8C90-5D9158AEFD8A}" presName="aSpace" presStyleCnt="0"/>
      <dgm:spPr/>
    </dgm:pt>
    <dgm:pt modelId="{8809BEB2-7A11-4190-ACAB-DBECE5E15B16}" type="pres">
      <dgm:prSet presAssocID="{1B54E2D8-134A-4D71-A515-D0E3E4B58AF1}" presName="compNode" presStyleCnt="0"/>
      <dgm:spPr/>
    </dgm:pt>
    <dgm:pt modelId="{DD4088FA-A605-4084-A64C-4C7CE16155C6}" type="pres">
      <dgm:prSet presAssocID="{1B54E2D8-134A-4D71-A515-D0E3E4B58AF1}" presName="noGeometry" presStyleCnt="0"/>
      <dgm:spPr/>
    </dgm:pt>
    <dgm:pt modelId="{43EA1037-7D4C-433E-998C-C73F1978098D}" type="pres">
      <dgm:prSet presAssocID="{1B54E2D8-134A-4D71-A515-D0E3E4B58AF1}" presName="childTextVisible" presStyleLbl="bgAccFollowNode1" presStyleIdx="1" presStyleCnt="3">
        <dgm:presLayoutVars>
          <dgm:bulletEnabled val="1"/>
        </dgm:presLayoutVars>
      </dgm:prSet>
      <dgm:spPr/>
    </dgm:pt>
    <dgm:pt modelId="{F9226950-F8A7-4E92-A0B4-F64598AFBA69}" type="pres">
      <dgm:prSet presAssocID="{1B54E2D8-134A-4D71-A515-D0E3E4B58AF1}" presName="childTextHidden" presStyleLbl="bgAccFollowNode1" presStyleIdx="1" presStyleCnt="3"/>
      <dgm:spPr/>
    </dgm:pt>
    <dgm:pt modelId="{55A732D7-7F37-4C6A-9AF8-53110492B497}" type="pres">
      <dgm:prSet presAssocID="{1B54E2D8-134A-4D71-A515-D0E3E4B58AF1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61EFA4C-952A-4E6A-9069-A3CE77456E09}" type="pres">
      <dgm:prSet presAssocID="{1B54E2D8-134A-4D71-A515-D0E3E4B58AF1}" presName="aSpace" presStyleCnt="0"/>
      <dgm:spPr/>
    </dgm:pt>
    <dgm:pt modelId="{B25B9071-FA4D-4C10-B04E-AE3D9FD337F1}" type="pres">
      <dgm:prSet presAssocID="{6ABA20C5-D22A-4675-B580-A714E412E632}" presName="compNode" presStyleCnt="0"/>
      <dgm:spPr/>
    </dgm:pt>
    <dgm:pt modelId="{F1DC7047-5860-47C5-9F56-CBE05E290934}" type="pres">
      <dgm:prSet presAssocID="{6ABA20C5-D22A-4675-B580-A714E412E632}" presName="noGeometry" presStyleCnt="0"/>
      <dgm:spPr/>
    </dgm:pt>
    <dgm:pt modelId="{7F5AFD99-D951-4C29-AF79-8ECEDEDC2D5A}" type="pres">
      <dgm:prSet presAssocID="{6ABA20C5-D22A-4675-B580-A714E412E632}" presName="childTextVisible" presStyleLbl="bgAccFollowNode1" presStyleIdx="2" presStyleCnt="3">
        <dgm:presLayoutVars>
          <dgm:bulletEnabled val="1"/>
        </dgm:presLayoutVars>
      </dgm:prSet>
      <dgm:spPr/>
    </dgm:pt>
    <dgm:pt modelId="{E3A6FCC9-C0F4-412C-9971-F7D08510D4A6}" type="pres">
      <dgm:prSet presAssocID="{6ABA20C5-D22A-4675-B580-A714E412E632}" presName="childTextHidden" presStyleLbl="bgAccFollowNode1" presStyleIdx="2" presStyleCnt="3"/>
      <dgm:spPr/>
    </dgm:pt>
    <dgm:pt modelId="{3A0D03C4-947E-4C67-988B-4045BCEDB7EC}" type="pres">
      <dgm:prSet presAssocID="{6ABA20C5-D22A-4675-B580-A714E412E63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F5296303-5998-428F-A4E9-09A07C3A73A3}" type="presOf" srcId="{7DE0EDE1-09A4-47F5-9465-3DECEC957D8D}" destId="{B51934E8-9884-4027-B9B8-E48B19E9E64E}" srcOrd="0" destOrd="0" presId="urn:microsoft.com/office/officeart/2005/8/layout/hProcess6"/>
    <dgm:cxn modelId="{2A894E08-456B-4C5E-AE52-BCD3D99B2424}" type="presOf" srcId="{D09D830C-ED1F-493D-91AC-69949FB4DD5E}" destId="{085B129C-466C-42D9-ABD0-85F956B99AE6}" srcOrd="0" destOrd="0" presId="urn:microsoft.com/office/officeart/2005/8/layout/hProcess6"/>
    <dgm:cxn modelId="{8CE0AD0D-D968-49A5-AB72-826B1DE90A42}" type="presOf" srcId="{3C4C961E-8E5E-4770-936B-086B2EF6855E}" destId="{B51934E8-9884-4027-B9B8-E48B19E9E64E}" srcOrd="0" destOrd="1" presId="urn:microsoft.com/office/officeart/2005/8/layout/hProcess6"/>
    <dgm:cxn modelId="{502E4813-9AD0-4F02-9F95-1855319DA8E6}" type="presOf" srcId="{CDC211E7-ADB3-4738-A9C2-6A530CB2EFE2}" destId="{F9226950-F8A7-4E92-A0B4-F64598AFBA69}" srcOrd="1" destOrd="0" presId="urn:microsoft.com/office/officeart/2005/8/layout/hProcess6"/>
    <dgm:cxn modelId="{FB540718-EC82-4477-A9B0-BA25AAD28A9E}" type="presOf" srcId="{3C4C961E-8E5E-4770-936B-086B2EF6855E}" destId="{C89771C4-7553-488D-AB77-B9C868A344EA}" srcOrd="1" destOrd="1" presId="urn:microsoft.com/office/officeart/2005/8/layout/hProcess6"/>
    <dgm:cxn modelId="{5CD38A1A-8DEC-4585-9AC2-51B4D7D94FDB}" type="presOf" srcId="{85386A04-AD0C-4E5A-AB61-458E5D65AFDD}" destId="{F9226950-F8A7-4E92-A0B4-F64598AFBA69}" srcOrd="1" destOrd="1" presId="urn:microsoft.com/office/officeart/2005/8/layout/hProcess6"/>
    <dgm:cxn modelId="{8BCAF63F-4957-4879-9C82-A37DCA3AB59D}" type="presOf" srcId="{CDC211E7-ADB3-4738-A9C2-6A530CB2EFE2}" destId="{43EA1037-7D4C-433E-998C-C73F1978098D}" srcOrd="0" destOrd="0" presId="urn:microsoft.com/office/officeart/2005/8/layout/hProcess6"/>
    <dgm:cxn modelId="{79A65D57-841F-4345-98E5-D58D70AAC4D4}" srcId="{1B54E2D8-134A-4D71-A515-D0E3E4B58AF1}" destId="{A043986C-B71D-40EC-A249-B3E33766BDE4}" srcOrd="2" destOrd="0" parTransId="{46169BDA-0C29-4E91-A673-A781A41792A1}" sibTransId="{6FF73EC8-AD2F-44AC-90C1-F5CADAF9BB5C}"/>
    <dgm:cxn modelId="{ECF7C759-8CB8-4B1A-8167-DF4440F7DA26}" type="presOf" srcId="{1B54E2D8-134A-4D71-A515-D0E3E4B58AF1}" destId="{55A732D7-7F37-4C6A-9AF8-53110492B497}" srcOrd="0" destOrd="0" presId="urn:microsoft.com/office/officeart/2005/8/layout/hProcess6"/>
    <dgm:cxn modelId="{6F8F0484-AD3C-46BE-A452-FAB44698A552}" type="presOf" srcId="{7DE0EDE1-09A4-47F5-9465-3DECEC957D8D}" destId="{C89771C4-7553-488D-AB77-B9C868A344EA}" srcOrd="1" destOrd="0" presId="urn:microsoft.com/office/officeart/2005/8/layout/hProcess6"/>
    <dgm:cxn modelId="{A5858D87-4CF3-4F65-8CE4-7E7973A2848D}" type="presOf" srcId="{85386A04-AD0C-4E5A-AB61-458E5D65AFDD}" destId="{43EA1037-7D4C-433E-998C-C73F1978098D}" srcOrd="0" destOrd="1" presId="urn:microsoft.com/office/officeart/2005/8/layout/hProcess6"/>
    <dgm:cxn modelId="{804CDF88-0217-43EF-8510-55B87831FB3F}" type="presOf" srcId="{9CEF4F1F-F02E-4F17-B860-23190E93CC2E}" destId="{E3A6FCC9-C0F4-412C-9971-F7D08510D4A6}" srcOrd="1" destOrd="0" presId="urn:microsoft.com/office/officeart/2005/8/layout/hProcess6"/>
    <dgm:cxn modelId="{349E328B-976F-4FAD-B2C8-EE144DCCC673}" srcId="{D09D830C-ED1F-493D-91AC-69949FB4DD5E}" destId="{E16A120F-929E-4FDE-8C90-5D9158AEFD8A}" srcOrd="0" destOrd="0" parTransId="{08E8171B-AFD1-4558-9288-98A4EBBC32AC}" sibTransId="{783911CD-A561-4354-81B3-684AFDFE47FB}"/>
    <dgm:cxn modelId="{86CC6A94-9DF9-45A7-81C5-D9CD17D185AA}" srcId="{E16A120F-929E-4FDE-8C90-5D9158AEFD8A}" destId="{7DE0EDE1-09A4-47F5-9465-3DECEC957D8D}" srcOrd="0" destOrd="0" parTransId="{82FF1145-E348-4454-8AB6-9396A6F46D87}" sibTransId="{205E5569-AC48-42BF-906F-AF69DB39F5F6}"/>
    <dgm:cxn modelId="{98D6FB98-03FB-4A96-9A80-BB70EA460038}" srcId="{D09D830C-ED1F-493D-91AC-69949FB4DD5E}" destId="{6ABA20C5-D22A-4675-B580-A714E412E632}" srcOrd="2" destOrd="0" parTransId="{F9FAC3B5-612B-4ACD-92E8-DA26A6CDDBA1}" sibTransId="{08C660BC-BCEA-4D8B-9874-8AF65B5DB942}"/>
    <dgm:cxn modelId="{2D493B99-E35F-46CB-A471-27CE4C4EFB1B}" type="presOf" srcId="{A043986C-B71D-40EC-A249-B3E33766BDE4}" destId="{43EA1037-7D4C-433E-998C-C73F1978098D}" srcOrd="0" destOrd="2" presId="urn:microsoft.com/office/officeart/2005/8/layout/hProcess6"/>
    <dgm:cxn modelId="{0C30839A-8F13-4E7D-AB53-05275C2B576A}" srcId="{D09D830C-ED1F-493D-91AC-69949FB4DD5E}" destId="{1B54E2D8-134A-4D71-A515-D0E3E4B58AF1}" srcOrd="1" destOrd="0" parTransId="{7FB39B96-1751-4B0B-9BB6-19B245B35FF0}" sibTransId="{939C9EA7-5E07-4F8D-9574-6CEF8233BB26}"/>
    <dgm:cxn modelId="{EAC98DA4-E854-47E6-8741-30017BE2018B}" srcId="{6ABA20C5-D22A-4675-B580-A714E412E632}" destId="{EBB1D63E-C5BC-489F-969B-D0634F6BAAF5}" srcOrd="1" destOrd="0" parTransId="{CCCC4FDF-A512-4D6F-882F-8EEB0DCEC396}" sibTransId="{BA16C71E-6B3D-4B96-82CD-56BC9CFA4FBA}"/>
    <dgm:cxn modelId="{9E8195AD-E8C1-4BBE-B891-CA21A4E1DBB0}" type="presOf" srcId="{EBB1D63E-C5BC-489F-969B-D0634F6BAAF5}" destId="{7F5AFD99-D951-4C29-AF79-8ECEDEDC2D5A}" srcOrd="0" destOrd="1" presId="urn:microsoft.com/office/officeart/2005/8/layout/hProcess6"/>
    <dgm:cxn modelId="{666451B7-B4BE-4ACD-B960-658AC5C17366}" type="presOf" srcId="{6ABA20C5-D22A-4675-B580-A714E412E632}" destId="{3A0D03C4-947E-4C67-988B-4045BCEDB7EC}" srcOrd="0" destOrd="0" presId="urn:microsoft.com/office/officeart/2005/8/layout/hProcess6"/>
    <dgm:cxn modelId="{C73936B9-6CF2-4621-B05A-20CDAE7A133A}" srcId="{E16A120F-929E-4FDE-8C90-5D9158AEFD8A}" destId="{3C4C961E-8E5E-4770-936B-086B2EF6855E}" srcOrd="1" destOrd="0" parTransId="{2ABC0332-B62D-49FF-8CAE-C40389BFEEF5}" sibTransId="{BDA7802D-052D-4E3A-9F65-F0D6A0C2B8E2}"/>
    <dgm:cxn modelId="{C3229BC3-1CA4-4767-A049-84693469CF17}" type="presOf" srcId="{E16A120F-929E-4FDE-8C90-5D9158AEFD8A}" destId="{70EE1ED3-CD73-4F4A-91D4-70E708678B1B}" srcOrd="0" destOrd="0" presId="urn:microsoft.com/office/officeart/2005/8/layout/hProcess6"/>
    <dgm:cxn modelId="{20CA0DC6-468B-4D3E-A32A-4970FBBB6A7D}" type="presOf" srcId="{EBB1D63E-C5BC-489F-969B-D0634F6BAAF5}" destId="{E3A6FCC9-C0F4-412C-9971-F7D08510D4A6}" srcOrd="1" destOrd="1" presId="urn:microsoft.com/office/officeart/2005/8/layout/hProcess6"/>
    <dgm:cxn modelId="{6089D5DF-2636-41C9-87F4-DA8F024C85EC}" srcId="{1B54E2D8-134A-4D71-A515-D0E3E4B58AF1}" destId="{CDC211E7-ADB3-4738-A9C2-6A530CB2EFE2}" srcOrd="0" destOrd="0" parTransId="{5C4296BE-8476-45F6-9A7D-D917E55CD993}" sibTransId="{305F9BA6-40BB-41C8-BD62-D2ACC4B8924C}"/>
    <dgm:cxn modelId="{1D2877E1-E9BB-493A-B89C-76FDFC88E8FB}" srcId="{1B54E2D8-134A-4D71-A515-D0E3E4B58AF1}" destId="{85386A04-AD0C-4E5A-AB61-458E5D65AFDD}" srcOrd="1" destOrd="0" parTransId="{86658A53-87DF-454D-BF2E-FE4089149B4C}" sibTransId="{9934730E-E69D-47ED-B9C1-C30279A1A021}"/>
    <dgm:cxn modelId="{E08DF4E7-8F94-4763-82B6-E772783D7D16}" srcId="{6ABA20C5-D22A-4675-B580-A714E412E632}" destId="{9CEF4F1F-F02E-4F17-B860-23190E93CC2E}" srcOrd="0" destOrd="0" parTransId="{92B51CA9-BF13-4F09-9D74-F367CA196072}" sibTransId="{522E6AF0-8FA0-4A72-BA36-5F785AAB9A82}"/>
    <dgm:cxn modelId="{188C53E9-7DF7-4E6B-A1AA-4284A5BD6211}" type="presOf" srcId="{9CEF4F1F-F02E-4F17-B860-23190E93CC2E}" destId="{7F5AFD99-D951-4C29-AF79-8ECEDEDC2D5A}" srcOrd="0" destOrd="0" presId="urn:microsoft.com/office/officeart/2005/8/layout/hProcess6"/>
    <dgm:cxn modelId="{1265DBF7-8EB1-4474-9395-E57353707E26}" type="presOf" srcId="{A043986C-B71D-40EC-A249-B3E33766BDE4}" destId="{F9226950-F8A7-4E92-A0B4-F64598AFBA69}" srcOrd="1" destOrd="2" presId="urn:microsoft.com/office/officeart/2005/8/layout/hProcess6"/>
    <dgm:cxn modelId="{7B2999A6-7782-4A03-AD59-D54FB70E5E83}" type="presParOf" srcId="{085B129C-466C-42D9-ABD0-85F956B99AE6}" destId="{787D456D-5372-45FA-870D-C56A721BF7B5}" srcOrd="0" destOrd="0" presId="urn:microsoft.com/office/officeart/2005/8/layout/hProcess6"/>
    <dgm:cxn modelId="{0CC50872-5784-4966-8E40-29D0615E16E2}" type="presParOf" srcId="{787D456D-5372-45FA-870D-C56A721BF7B5}" destId="{763856F0-E921-495A-B196-F2E91288DC65}" srcOrd="0" destOrd="0" presId="urn:microsoft.com/office/officeart/2005/8/layout/hProcess6"/>
    <dgm:cxn modelId="{390BC9DA-A293-401F-9DEF-F5D4AD333431}" type="presParOf" srcId="{787D456D-5372-45FA-870D-C56A721BF7B5}" destId="{B51934E8-9884-4027-B9B8-E48B19E9E64E}" srcOrd="1" destOrd="0" presId="urn:microsoft.com/office/officeart/2005/8/layout/hProcess6"/>
    <dgm:cxn modelId="{0DFEC763-7383-4AB8-B682-7CCAFF1F3B7F}" type="presParOf" srcId="{787D456D-5372-45FA-870D-C56A721BF7B5}" destId="{C89771C4-7553-488D-AB77-B9C868A344EA}" srcOrd="2" destOrd="0" presId="urn:microsoft.com/office/officeart/2005/8/layout/hProcess6"/>
    <dgm:cxn modelId="{DDBEBB69-5676-4AC6-AD20-A222E0935105}" type="presParOf" srcId="{787D456D-5372-45FA-870D-C56A721BF7B5}" destId="{70EE1ED3-CD73-4F4A-91D4-70E708678B1B}" srcOrd="3" destOrd="0" presId="urn:microsoft.com/office/officeart/2005/8/layout/hProcess6"/>
    <dgm:cxn modelId="{1638C023-5B74-4870-8889-13E006289574}" type="presParOf" srcId="{085B129C-466C-42D9-ABD0-85F956B99AE6}" destId="{A22EE86D-7C26-4065-80F9-7F2436D06F36}" srcOrd="1" destOrd="0" presId="urn:microsoft.com/office/officeart/2005/8/layout/hProcess6"/>
    <dgm:cxn modelId="{86166F17-52A4-428C-B6DF-C0B15BA850B4}" type="presParOf" srcId="{085B129C-466C-42D9-ABD0-85F956B99AE6}" destId="{8809BEB2-7A11-4190-ACAB-DBECE5E15B16}" srcOrd="2" destOrd="0" presId="urn:microsoft.com/office/officeart/2005/8/layout/hProcess6"/>
    <dgm:cxn modelId="{5E32F8FA-8A0A-4208-AF51-32DEAAF53BEE}" type="presParOf" srcId="{8809BEB2-7A11-4190-ACAB-DBECE5E15B16}" destId="{DD4088FA-A605-4084-A64C-4C7CE16155C6}" srcOrd="0" destOrd="0" presId="urn:microsoft.com/office/officeart/2005/8/layout/hProcess6"/>
    <dgm:cxn modelId="{82070379-4833-4BEB-9379-BA883C81C010}" type="presParOf" srcId="{8809BEB2-7A11-4190-ACAB-DBECE5E15B16}" destId="{43EA1037-7D4C-433E-998C-C73F1978098D}" srcOrd="1" destOrd="0" presId="urn:microsoft.com/office/officeart/2005/8/layout/hProcess6"/>
    <dgm:cxn modelId="{1FD9A263-ECB0-42FF-B6A0-E4B25A1F590D}" type="presParOf" srcId="{8809BEB2-7A11-4190-ACAB-DBECE5E15B16}" destId="{F9226950-F8A7-4E92-A0B4-F64598AFBA69}" srcOrd="2" destOrd="0" presId="urn:microsoft.com/office/officeart/2005/8/layout/hProcess6"/>
    <dgm:cxn modelId="{C5D49B54-33E0-4648-82A9-BCA7E136BE22}" type="presParOf" srcId="{8809BEB2-7A11-4190-ACAB-DBECE5E15B16}" destId="{55A732D7-7F37-4C6A-9AF8-53110492B497}" srcOrd="3" destOrd="0" presId="urn:microsoft.com/office/officeart/2005/8/layout/hProcess6"/>
    <dgm:cxn modelId="{6124FE69-7696-420C-B5D8-B15014E121EB}" type="presParOf" srcId="{085B129C-466C-42D9-ABD0-85F956B99AE6}" destId="{B61EFA4C-952A-4E6A-9069-A3CE77456E09}" srcOrd="3" destOrd="0" presId="urn:microsoft.com/office/officeart/2005/8/layout/hProcess6"/>
    <dgm:cxn modelId="{26610C1E-2499-47F5-8D6C-76B3087039A3}" type="presParOf" srcId="{085B129C-466C-42D9-ABD0-85F956B99AE6}" destId="{B25B9071-FA4D-4C10-B04E-AE3D9FD337F1}" srcOrd="4" destOrd="0" presId="urn:microsoft.com/office/officeart/2005/8/layout/hProcess6"/>
    <dgm:cxn modelId="{89DF8F26-C3F4-4D1A-B1A3-ECD6E1631B7A}" type="presParOf" srcId="{B25B9071-FA4D-4C10-B04E-AE3D9FD337F1}" destId="{F1DC7047-5860-47C5-9F56-CBE05E290934}" srcOrd="0" destOrd="0" presId="urn:microsoft.com/office/officeart/2005/8/layout/hProcess6"/>
    <dgm:cxn modelId="{C9FCEAEB-821A-44BB-BCA5-F947FD7DB8AB}" type="presParOf" srcId="{B25B9071-FA4D-4C10-B04E-AE3D9FD337F1}" destId="{7F5AFD99-D951-4C29-AF79-8ECEDEDC2D5A}" srcOrd="1" destOrd="0" presId="urn:microsoft.com/office/officeart/2005/8/layout/hProcess6"/>
    <dgm:cxn modelId="{97604880-9B29-4714-AC5B-266105A178D2}" type="presParOf" srcId="{B25B9071-FA4D-4C10-B04E-AE3D9FD337F1}" destId="{E3A6FCC9-C0F4-412C-9971-F7D08510D4A6}" srcOrd="2" destOrd="0" presId="urn:microsoft.com/office/officeart/2005/8/layout/hProcess6"/>
    <dgm:cxn modelId="{42DC8258-6555-40F7-B722-91A950522F7B}" type="presParOf" srcId="{B25B9071-FA4D-4C10-B04E-AE3D9FD337F1}" destId="{3A0D03C4-947E-4C67-988B-4045BCEDB7EC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F5954FE-8B2D-4C74-BC80-FA0B1BF49D7D}" type="doc">
      <dgm:prSet loTypeId="urn:microsoft.com/office/officeart/2005/8/layout/hProcess9" loCatId="process" qsTypeId="urn:microsoft.com/office/officeart/2005/8/quickstyle/simple1" qsCatId="simple" csTypeId="urn:microsoft.com/office/officeart/2005/8/colors/accent1_3" csCatId="accent1" phldr="1"/>
      <dgm:spPr/>
    </dgm:pt>
    <dgm:pt modelId="{5E3F25EA-793C-43CC-B95D-5BCFD796FDE6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Merging all tables to make a common dataset</a:t>
          </a:r>
        </a:p>
      </dgm:t>
    </dgm:pt>
    <dgm:pt modelId="{F84FD307-F040-46A8-B237-EB2DAC01EE32}" type="parTrans" cxnId="{F18FCB6A-2767-4992-A604-37643E1F229F}">
      <dgm:prSet/>
      <dgm:spPr/>
    </dgm:pt>
    <dgm:pt modelId="{DA98A2E5-81F3-47AC-BF3F-E47B1D28DEE5}" type="sibTrans" cxnId="{F18FCB6A-2767-4992-A604-37643E1F229F}">
      <dgm:prSet/>
      <dgm:spPr/>
    </dgm:pt>
    <dgm:pt modelId="{FFF171D2-8A79-4E12-AB42-B7361C07333E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Performing One-Hot and Label encoding on the categorical data</a:t>
          </a:r>
        </a:p>
      </dgm:t>
    </dgm:pt>
    <dgm:pt modelId="{05A0C065-31BF-45DB-891E-1314C34D5B81}" type="parTrans" cxnId="{303BD3DC-282E-44F4-9B7B-625807FA17CA}">
      <dgm:prSet/>
      <dgm:spPr/>
    </dgm:pt>
    <dgm:pt modelId="{5FFB370B-3833-4987-BB26-674BA375A8E6}" type="sibTrans" cxnId="{303BD3DC-282E-44F4-9B7B-625807FA17CA}">
      <dgm:prSet/>
      <dgm:spPr/>
    </dgm:pt>
    <dgm:pt modelId="{C87F3A91-F723-4726-A236-6D77FE7BD5CE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Perform Random Under-Sampling and SMOTE for Unbalanced Data</a:t>
          </a:r>
          <a:endParaRPr lang="en-US"/>
        </a:p>
      </dgm:t>
    </dgm:pt>
    <dgm:pt modelId="{9F776E1C-50B2-4E56-908F-33DC1D3CE48B}" type="parTrans" cxnId="{ABC10F4C-E611-437C-87EF-0A82DE6CB2F5}">
      <dgm:prSet/>
      <dgm:spPr/>
    </dgm:pt>
    <dgm:pt modelId="{0B20243C-F4C3-497A-A990-1096078811BE}" type="sibTrans" cxnId="{ABC10F4C-E611-437C-87EF-0A82DE6CB2F5}">
      <dgm:prSet/>
      <dgm:spPr/>
    </dgm:pt>
    <dgm:pt modelId="{9B13B157-426C-4485-BB97-4117120F6574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Dropping columns with high correlation</a:t>
          </a:r>
        </a:p>
      </dgm:t>
    </dgm:pt>
    <dgm:pt modelId="{9501CA68-3AE2-4FD7-A1F4-6133EB21696E}" type="parTrans" cxnId="{2A07DAEE-DFD1-4C33-A4A2-2EF0B8C7208C}">
      <dgm:prSet/>
      <dgm:spPr/>
    </dgm:pt>
    <dgm:pt modelId="{CD883F2B-E8DC-4AFB-8F65-370350EDA1DE}" type="sibTrans" cxnId="{2A07DAEE-DFD1-4C33-A4A2-2EF0B8C7208C}">
      <dgm:prSet/>
      <dgm:spPr/>
    </dgm:pt>
    <dgm:pt modelId="{1012FA9F-63C7-426B-AAD0-B94855AAE055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With Over-sampling, used auto-encoders for dimensionality reduction</a:t>
          </a:r>
        </a:p>
      </dgm:t>
    </dgm:pt>
    <dgm:pt modelId="{89EC82EF-05C7-4CFC-93B1-2CA478457F6D}" type="parTrans" cxnId="{2F8A703A-2E90-495D-A32C-0B9947F9878B}">
      <dgm:prSet/>
      <dgm:spPr/>
    </dgm:pt>
    <dgm:pt modelId="{92EAD5A6-F962-4158-A6A0-C6E14D140842}" type="sibTrans" cxnId="{2F8A703A-2E90-495D-A32C-0B9947F9878B}">
      <dgm:prSet/>
      <dgm:spPr/>
    </dgm:pt>
    <dgm:pt modelId="{CAEEB741-7BD2-4D37-B500-3BFF4F752F2E}" type="pres">
      <dgm:prSet presAssocID="{1F5954FE-8B2D-4C74-BC80-FA0B1BF49D7D}" presName="CompostProcess" presStyleCnt="0">
        <dgm:presLayoutVars>
          <dgm:dir/>
          <dgm:resizeHandles val="exact"/>
        </dgm:presLayoutVars>
      </dgm:prSet>
      <dgm:spPr/>
    </dgm:pt>
    <dgm:pt modelId="{538119F7-D869-4974-A010-D0A803F29A05}" type="pres">
      <dgm:prSet presAssocID="{1F5954FE-8B2D-4C74-BC80-FA0B1BF49D7D}" presName="arrow" presStyleLbl="bgShp" presStyleIdx="0" presStyleCnt="1"/>
      <dgm:spPr/>
    </dgm:pt>
    <dgm:pt modelId="{AFB2BD34-5E8E-4A2F-B6B9-1DCE878F4B0A}" type="pres">
      <dgm:prSet presAssocID="{1F5954FE-8B2D-4C74-BC80-FA0B1BF49D7D}" presName="linearProcess" presStyleCnt="0"/>
      <dgm:spPr/>
    </dgm:pt>
    <dgm:pt modelId="{76985D2D-01B5-41B1-9167-4264C4291529}" type="pres">
      <dgm:prSet presAssocID="{5E3F25EA-793C-43CC-B95D-5BCFD796FDE6}" presName="textNode" presStyleLbl="node1" presStyleIdx="0" presStyleCnt="5">
        <dgm:presLayoutVars>
          <dgm:bulletEnabled val="1"/>
        </dgm:presLayoutVars>
      </dgm:prSet>
      <dgm:spPr/>
    </dgm:pt>
    <dgm:pt modelId="{290A7479-5282-4789-8BC7-3077E69CA2E6}" type="pres">
      <dgm:prSet presAssocID="{DA98A2E5-81F3-47AC-BF3F-E47B1D28DEE5}" presName="sibTrans" presStyleCnt="0"/>
      <dgm:spPr/>
    </dgm:pt>
    <dgm:pt modelId="{6FE78A22-59B3-4447-BD71-E5CEA6B601A8}" type="pres">
      <dgm:prSet presAssocID="{9B13B157-426C-4485-BB97-4117120F6574}" presName="textNode" presStyleLbl="node1" presStyleIdx="1" presStyleCnt="5">
        <dgm:presLayoutVars>
          <dgm:bulletEnabled val="1"/>
        </dgm:presLayoutVars>
      </dgm:prSet>
      <dgm:spPr/>
    </dgm:pt>
    <dgm:pt modelId="{E64AF417-7304-44EE-9A3D-8DC334BC24C7}" type="pres">
      <dgm:prSet presAssocID="{CD883F2B-E8DC-4AFB-8F65-370350EDA1DE}" presName="sibTrans" presStyleCnt="0"/>
      <dgm:spPr/>
    </dgm:pt>
    <dgm:pt modelId="{3935315E-592E-41F7-96ED-0258DF2749ED}" type="pres">
      <dgm:prSet presAssocID="{FFF171D2-8A79-4E12-AB42-B7361C07333E}" presName="textNode" presStyleLbl="node1" presStyleIdx="2" presStyleCnt="5">
        <dgm:presLayoutVars>
          <dgm:bulletEnabled val="1"/>
        </dgm:presLayoutVars>
      </dgm:prSet>
      <dgm:spPr/>
    </dgm:pt>
    <dgm:pt modelId="{C8AB097A-05D3-4C3D-AAA7-CA695674D0B2}" type="pres">
      <dgm:prSet presAssocID="{5FFB370B-3833-4987-BB26-674BA375A8E6}" presName="sibTrans" presStyleCnt="0"/>
      <dgm:spPr/>
    </dgm:pt>
    <dgm:pt modelId="{A025E5EB-9334-4CC3-B82F-7E1915E1F4B1}" type="pres">
      <dgm:prSet presAssocID="{C87F3A91-F723-4726-A236-6D77FE7BD5CE}" presName="textNode" presStyleLbl="node1" presStyleIdx="3" presStyleCnt="5">
        <dgm:presLayoutVars>
          <dgm:bulletEnabled val="1"/>
        </dgm:presLayoutVars>
      </dgm:prSet>
      <dgm:spPr/>
    </dgm:pt>
    <dgm:pt modelId="{2B75A298-D161-43EB-8A99-25B6FD8CB76F}" type="pres">
      <dgm:prSet presAssocID="{0B20243C-F4C3-497A-A990-1096078811BE}" presName="sibTrans" presStyleCnt="0"/>
      <dgm:spPr/>
    </dgm:pt>
    <dgm:pt modelId="{CFDB6581-6ABC-49C5-AE81-D393EFCEB85F}" type="pres">
      <dgm:prSet presAssocID="{1012FA9F-63C7-426B-AAD0-B94855AAE055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16DB7126-BD84-4CD5-91C0-EECA63B0AF13}" type="presOf" srcId="{FFF171D2-8A79-4E12-AB42-B7361C07333E}" destId="{3935315E-592E-41F7-96ED-0258DF2749ED}" srcOrd="0" destOrd="0" presId="urn:microsoft.com/office/officeart/2005/8/layout/hProcess9"/>
    <dgm:cxn modelId="{2F8A703A-2E90-495D-A32C-0B9947F9878B}" srcId="{1F5954FE-8B2D-4C74-BC80-FA0B1BF49D7D}" destId="{1012FA9F-63C7-426B-AAD0-B94855AAE055}" srcOrd="4" destOrd="0" parTransId="{89EC82EF-05C7-4CFC-93B1-2CA478457F6D}" sibTransId="{92EAD5A6-F962-4158-A6A0-C6E14D140842}"/>
    <dgm:cxn modelId="{F18FCB6A-2767-4992-A604-37643E1F229F}" srcId="{1F5954FE-8B2D-4C74-BC80-FA0B1BF49D7D}" destId="{5E3F25EA-793C-43CC-B95D-5BCFD796FDE6}" srcOrd="0" destOrd="0" parTransId="{F84FD307-F040-46A8-B237-EB2DAC01EE32}" sibTransId="{DA98A2E5-81F3-47AC-BF3F-E47B1D28DEE5}"/>
    <dgm:cxn modelId="{ABC10F4C-E611-437C-87EF-0A82DE6CB2F5}" srcId="{1F5954FE-8B2D-4C74-BC80-FA0B1BF49D7D}" destId="{C87F3A91-F723-4726-A236-6D77FE7BD5CE}" srcOrd="3" destOrd="0" parTransId="{9F776E1C-50B2-4E56-908F-33DC1D3CE48B}" sibTransId="{0B20243C-F4C3-497A-A990-1096078811BE}"/>
    <dgm:cxn modelId="{39AB834F-AEA9-4B24-9232-F187D9911A55}" type="presOf" srcId="{1012FA9F-63C7-426B-AAD0-B94855AAE055}" destId="{CFDB6581-6ABC-49C5-AE81-D393EFCEB85F}" srcOrd="0" destOrd="0" presId="urn:microsoft.com/office/officeart/2005/8/layout/hProcess9"/>
    <dgm:cxn modelId="{2A4AF35A-7B95-45C5-8B2B-A7F34A803607}" type="presOf" srcId="{5E3F25EA-793C-43CC-B95D-5BCFD796FDE6}" destId="{76985D2D-01B5-41B1-9167-4264C4291529}" srcOrd="0" destOrd="0" presId="urn:microsoft.com/office/officeart/2005/8/layout/hProcess9"/>
    <dgm:cxn modelId="{539D74B6-87F0-42CB-87C2-1054088A8980}" type="presOf" srcId="{9B13B157-426C-4485-BB97-4117120F6574}" destId="{6FE78A22-59B3-4447-BD71-E5CEA6B601A8}" srcOrd="0" destOrd="0" presId="urn:microsoft.com/office/officeart/2005/8/layout/hProcess9"/>
    <dgm:cxn modelId="{303BD3DC-282E-44F4-9B7B-625807FA17CA}" srcId="{1F5954FE-8B2D-4C74-BC80-FA0B1BF49D7D}" destId="{FFF171D2-8A79-4E12-AB42-B7361C07333E}" srcOrd="2" destOrd="0" parTransId="{05A0C065-31BF-45DB-891E-1314C34D5B81}" sibTransId="{5FFB370B-3833-4987-BB26-674BA375A8E6}"/>
    <dgm:cxn modelId="{1B3A6DED-13B0-4E26-A261-5810A3D15527}" type="presOf" srcId="{1F5954FE-8B2D-4C74-BC80-FA0B1BF49D7D}" destId="{CAEEB741-7BD2-4D37-B500-3BFF4F752F2E}" srcOrd="0" destOrd="0" presId="urn:microsoft.com/office/officeart/2005/8/layout/hProcess9"/>
    <dgm:cxn modelId="{2A07DAEE-DFD1-4C33-A4A2-2EF0B8C7208C}" srcId="{1F5954FE-8B2D-4C74-BC80-FA0B1BF49D7D}" destId="{9B13B157-426C-4485-BB97-4117120F6574}" srcOrd="1" destOrd="0" parTransId="{9501CA68-3AE2-4FD7-A1F4-6133EB21696E}" sibTransId="{CD883F2B-E8DC-4AFB-8F65-370350EDA1DE}"/>
    <dgm:cxn modelId="{A97280EF-A5C3-4E36-B9DD-862F01374433}" type="presOf" srcId="{C87F3A91-F723-4726-A236-6D77FE7BD5CE}" destId="{A025E5EB-9334-4CC3-B82F-7E1915E1F4B1}" srcOrd="0" destOrd="0" presId="urn:microsoft.com/office/officeart/2005/8/layout/hProcess9"/>
    <dgm:cxn modelId="{843784A4-D7CA-4AC5-9F3E-6DB21C0D2144}" type="presParOf" srcId="{CAEEB741-7BD2-4D37-B500-3BFF4F752F2E}" destId="{538119F7-D869-4974-A010-D0A803F29A05}" srcOrd="0" destOrd="0" presId="urn:microsoft.com/office/officeart/2005/8/layout/hProcess9"/>
    <dgm:cxn modelId="{7A7B8DFD-951B-4996-BBCC-93AF017F7C33}" type="presParOf" srcId="{CAEEB741-7BD2-4D37-B500-3BFF4F752F2E}" destId="{AFB2BD34-5E8E-4A2F-B6B9-1DCE878F4B0A}" srcOrd="1" destOrd="0" presId="urn:microsoft.com/office/officeart/2005/8/layout/hProcess9"/>
    <dgm:cxn modelId="{A5EC7312-8FC8-4BCA-9034-293939BC90FD}" type="presParOf" srcId="{AFB2BD34-5E8E-4A2F-B6B9-1DCE878F4B0A}" destId="{76985D2D-01B5-41B1-9167-4264C4291529}" srcOrd="0" destOrd="0" presId="urn:microsoft.com/office/officeart/2005/8/layout/hProcess9"/>
    <dgm:cxn modelId="{7EB01993-952B-48DE-90C8-F3472FDFD122}" type="presParOf" srcId="{AFB2BD34-5E8E-4A2F-B6B9-1DCE878F4B0A}" destId="{290A7479-5282-4789-8BC7-3077E69CA2E6}" srcOrd="1" destOrd="0" presId="urn:microsoft.com/office/officeart/2005/8/layout/hProcess9"/>
    <dgm:cxn modelId="{33892113-97CA-4B6C-822A-5C9A1C876B40}" type="presParOf" srcId="{AFB2BD34-5E8E-4A2F-B6B9-1DCE878F4B0A}" destId="{6FE78A22-59B3-4447-BD71-E5CEA6B601A8}" srcOrd="2" destOrd="0" presId="urn:microsoft.com/office/officeart/2005/8/layout/hProcess9"/>
    <dgm:cxn modelId="{22BFC854-D940-49BE-8474-6EDAC1C50495}" type="presParOf" srcId="{AFB2BD34-5E8E-4A2F-B6B9-1DCE878F4B0A}" destId="{E64AF417-7304-44EE-9A3D-8DC334BC24C7}" srcOrd="3" destOrd="0" presId="urn:microsoft.com/office/officeart/2005/8/layout/hProcess9"/>
    <dgm:cxn modelId="{F0A61073-144F-40CE-BCA3-F99DB4A094E2}" type="presParOf" srcId="{AFB2BD34-5E8E-4A2F-B6B9-1DCE878F4B0A}" destId="{3935315E-592E-41F7-96ED-0258DF2749ED}" srcOrd="4" destOrd="0" presId="urn:microsoft.com/office/officeart/2005/8/layout/hProcess9"/>
    <dgm:cxn modelId="{CC663CE5-E3CE-4E6D-8ED9-27188BB2CFA5}" type="presParOf" srcId="{AFB2BD34-5E8E-4A2F-B6B9-1DCE878F4B0A}" destId="{C8AB097A-05D3-4C3D-AAA7-CA695674D0B2}" srcOrd="5" destOrd="0" presId="urn:microsoft.com/office/officeart/2005/8/layout/hProcess9"/>
    <dgm:cxn modelId="{2C9B9E44-1094-45A3-91DC-7823C4085B54}" type="presParOf" srcId="{AFB2BD34-5E8E-4A2F-B6B9-1DCE878F4B0A}" destId="{A025E5EB-9334-4CC3-B82F-7E1915E1F4B1}" srcOrd="6" destOrd="0" presId="urn:microsoft.com/office/officeart/2005/8/layout/hProcess9"/>
    <dgm:cxn modelId="{57C8CD92-A618-4EFC-9F9B-D5B1DBDD2B3C}" type="presParOf" srcId="{AFB2BD34-5E8E-4A2F-B6B9-1DCE878F4B0A}" destId="{2B75A298-D161-43EB-8A99-25B6FD8CB76F}" srcOrd="7" destOrd="0" presId="urn:microsoft.com/office/officeart/2005/8/layout/hProcess9"/>
    <dgm:cxn modelId="{AC81A804-16F1-4957-B095-219DB57715F1}" type="presParOf" srcId="{AFB2BD34-5E8E-4A2F-B6B9-1DCE878F4B0A}" destId="{CFDB6581-6ABC-49C5-AE81-D393EFCEB85F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840DE3-4736-4D6E-86AC-E346717B9DAF}" type="doc">
      <dgm:prSet loTypeId="urn:microsoft.com/office/officeart/2005/8/layout/process2" loCatId="process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F94AC746-5C56-4CD6-8C54-DE73A040DF38}">
      <dgm:prSet/>
      <dgm:spPr/>
      <dgm:t>
        <a:bodyPr/>
        <a:lstStyle/>
        <a:p>
          <a:r>
            <a:rPr lang="en-US" b="1" i="1">
              <a:solidFill>
                <a:schemeClr val="tx2"/>
              </a:solidFill>
              <a:latin typeface="Calibri Light" panose="020F0302020204030204"/>
              <a:ea typeface="Calibri" panose="020F0502020204030204"/>
              <a:cs typeface="Calibri" panose="020F0502020204030204"/>
            </a:rPr>
            <a:t>INSIGHTS</a:t>
          </a:r>
          <a:r>
            <a:rPr lang="en-US" b="1" i="1">
              <a:solidFill>
                <a:schemeClr val="tx2"/>
              </a:solidFill>
              <a:ea typeface="Calibri" panose="020F0502020204030204"/>
              <a:cs typeface="Calibri" panose="020F0502020204030204"/>
            </a:rPr>
            <a:t>:</a:t>
          </a:r>
          <a:endParaRPr lang="en-US" b="1"/>
        </a:p>
      </dgm:t>
    </dgm:pt>
    <dgm:pt modelId="{F528F0B0-6836-4F3F-A1DD-4939D438D071}" type="parTrans" cxnId="{71103FE2-8EBC-427B-9778-DE391959A9B1}">
      <dgm:prSet/>
      <dgm:spPr/>
      <dgm:t>
        <a:bodyPr/>
        <a:lstStyle/>
        <a:p>
          <a:endParaRPr lang="en-US"/>
        </a:p>
      </dgm:t>
    </dgm:pt>
    <dgm:pt modelId="{76C6598A-7739-49DD-9E77-5AE07CC01C97}" type="sibTrans" cxnId="{71103FE2-8EBC-427B-9778-DE391959A9B1}">
      <dgm:prSet/>
      <dgm:spPr/>
      <dgm:t>
        <a:bodyPr/>
        <a:lstStyle/>
        <a:p>
          <a:endParaRPr lang="en-US"/>
        </a:p>
      </dgm:t>
    </dgm:pt>
    <dgm:pt modelId="{4BD2882A-906F-4D8D-AA14-2E1122BFA806}">
      <dgm:prSet/>
      <dgm:spPr/>
      <dgm:t>
        <a:bodyPr/>
        <a:lstStyle/>
        <a:p>
          <a:pPr rtl="0"/>
          <a:r>
            <a:rPr lang="en-US" b="1" i="1">
              <a:solidFill>
                <a:schemeClr val="tx2"/>
              </a:solidFill>
            </a:rPr>
            <a:t>It is observed that customers who HAVE a housing loan are most likely to respond YES to the campaign</a:t>
          </a:r>
          <a:endParaRPr lang="en-US" b="1" i="1">
            <a:solidFill>
              <a:schemeClr val="tx2"/>
            </a:solidFill>
            <a:ea typeface="Calibri" panose="020F0502020204030204"/>
            <a:cs typeface="Calibri" panose="020F0502020204030204"/>
          </a:endParaRPr>
        </a:p>
      </dgm:t>
    </dgm:pt>
    <dgm:pt modelId="{552A34E7-6572-4797-A183-B4788E470030}" type="parTrans" cxnId="{B2A33FE4-3AB2-42B0-8ED0-DCE4ADAD10AB}">
      <dgm:prSet/>
      <dgm:spPr/>
      <dgm:t>
        <a:bodyPr/>
        <a:lstStyle/>
        <a:p>
          <a:endParaRPr lang="en-IN"/>
        </a:p>
      </dgm:t>
    </dgm:pt>
    <dgm:pt modelId="{6D86C93B-2C29-473F-880B-9C360298081E}" type="sibTrans" cxnId="{B2A33FE4-3AB2-42B0-8ED0-DCE4ADAD10AB}">
      <dgm:prSet/>
      <dgm:spPr/>
      <dgm:t>
        <a:bodyPr/>
        <a:lstStyle/>
        <a:p>
          <a:endParaRPr lang="en-IN"/>
        </a:p>
      </dgm:t>
    </dgm:pt>
    <dgm:pt modelId="{07317958-EA5E-404B-BB24-D0DC8E3CDB1B}" type="pres">
      <dgm:prSet presAssocID="{72840DE3-4736-4D6E-86AC-E346717B9DAF}" presName="linearFlow" presStyleCnt="0">
        <dgm:presLayoutVars>
          <dgm:resizeHandles val="exact"/>
        </dgm:presLayoutVars>
      </dgm:prSet>
      <dgm:spPr/>
    </dgm:pt>
    <dgm:pt modelId="{80BC8802-2F3C-4EF6-849E-776F4B7D72D9}" type="pres">
      <dgm:prSet presAssocID="{F94AC746-5C56-4CD6-8C54-DE73A040DF38}" presName="node" presStyleLbl="node1" presStyleIdx="0" presStyleCnt="1">
        <dgm:presLayoutVars>
          <dgm:bulletEnabled val="1"/>
        </dgm:presLayoutVars>
      </dgm:prSet>
      <dgm:spPr/>
    </dgm:pt>
  </dgm:ptLst>
  <dgm:cxnLst>
    <dgm:cxn modelId="{0DEFC026-C139-450A-BBD4-930127ABA2C7}" type="presOf" srcId="{4BD2882A-906F-4D8D-AA14-2E1122BFA806}" destId="{80BC8802-2F3C-4EF6-849E-776F4B7D72D9}" srcOrd="0" destOrd="1" presId="urn:microsoft.com/office/officeart/2005/8/layout/process2"/>
    <dgm:cxn modelId="{93850E56-CC4F-4A0D-8C75-B775D2490DD6}" type="presOf" srcId="{F94AC746-5C56-4CD6-8C54-DE73A040DF38}" destId="{80BC8802-2F3C-4EF6-849E-776F4B7D72D9}" srcOrd="0" destOrd="0" presId="urn:microsoft.com/office/officeart/2005/8/layout/process2"/>
    <dgm:cxn modelId="{E7D9E1AD-0521-4316-B690-A659BC449743}" type="presOf" srcId="{72840DE3-4736-4D6E-86AC-E346717B9DAF}" destId="{07317958-EA5E-404B-BB24-D0DC8E3CDB1B}" srcOrd="0" destOrd="0" presId="urn:microsoft.com/office/officeart/2005/8/layout/process2"/>
    <dgm:cxn modelId="{71103FE2-8EBC-427B-9778-DE391959A9B1}" srcId="{72840DE3-4736-4D6E-86AC-E346717B9DAF}" destId="{F94AC746-5C56-4CD6-8C54-DE73A040DF38}" srcOrd="0" destOrd="0" parTransId="{F528F0B0-6836-4F3F-A1DD-4939D438D071}" sibTransId="{76C6598A-7739-49DD-9E77-5AE07CC01C97}"/>
    <dgm:cxn modelId="{B2A33FE4-3AB2-42B0-8ED0-DCE4ADAD10AB}" srcId="{F94AC746-5C56-4CD6-8C54-DE73A040DF38}" destId="{4BD2882A-906F-4D8D-AA14-2E1122BFA806}" srcOrd="0" destOrd="0" parTransId="{552A34E7-6572-4797-A183-B4788E470030}" sibTransId="{6D86C93B-2C29-473F-880B-9C360298081E}"/>
    <dgm:cxn modelId="{817EFF2C-F569-4974-8498-5419F2BCF1A1}" type="presParOf" srcId="{07317958-EA5E-404B-BB24-D0DC8E3CDB1B}" destId="{80BC8802-2F3C-4EF6-849E-776F4B7D72D9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840DE3-4736-4D6E-86AC-E346717B9DAF}" type="doc">
      <dgm:prSet loTypeId="urn:microsoft.com/office/officeart/2005/8/layout/process2" loCatId="process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C277F36E-0C2E-48A4-8952-6886596F553D}">
      <dgm:prSet/>
      <dgm:spPr/>
      <dgm:t>
        <a:bodyPr/>
        <a:lstStyle/>
        <a:p>
          <a:pPr rtl="0"/>
          <a:r>
            <a:rPr lang="en-US" b="1" i="1">
              <a:solidFill>
                <a:schemeClr val="tx2"/>
              </a:solidFill>
            </a:rPr>
            <a:t>INSIGHTS: </a:t>
          </a:r>
          <a:endParaRPr lang="en-US" b="1" i="1">
            <a:solidFill>
              <a:schemeClr val="tx2"/>
            </a:solidFill>
            <a:latin typeface="Calibri Light" panose="020F0302020204030204"/>
            <a:ea typeface="Calibri Light"/>
            <a:cs typeface="Calibri Light"/>
          </a:endParaRPr>
        </a:p>
      </dgm:t>
    </dgm:pt>
    <dgm:pt modelId="{26320970-F08E-48E0-9F76-228467ABCBDA}" type="parTrans" cxnId="{BBE3DE36-5923-4250-9696-E7ACFED029F3}">
      <dgm:prSet/>
      <dgm:spPr/>
      <dgm:t>
        <a:bodyPr/>
        <a:lstStyle/>
        <a:p>
          <a:endParaRPr lang="en-IN"/>
        </a:p>
      </dgm:t>
    </dgm:pt>
    <dgm:pt modelId="{150884F7-4BA6-4073-8EAB-3C6D6DC92514}" type="sibTrans" cxnId="{BBE3DE36-5923-4250-9696-E7ACFED029F3}">
      <dgm:prSet/>
      <dgm:spPr/>
      <dgm:t>
        <a:bodyPr/>
        <a:lstStyle/>
        <a:p>
          <a:endParaRPr lang="en-IN"/>
        </a:p>
      </dgm:t>
    </dgm:pt>
    <dgm:pt modelId="{07068B8D-8F6B-4603-AC4D-A21AE7A6003B}">
      <dgm:prSet phldr="0"/>
      <dgm:spPr/>
      <dgm:t>
        <a:bodyPr/>
        <a:lstStyle/>
        <a:p>
          <a:pPr rtl="0"/>
          <a:r>
            <a:rPr lang="en-US" b="1" i="1">
              <a:solidFill>
                <a:schemeClr val="tx2"/>
              </a:solidFill>
            </a:rPr>
            <a:t>Data shows the success rate of the campaign based on marital status of customers </a:t>
          </a:r>
          <a:endParaRPr lang="en-US" b="1" i="1">
            <a:solidFill>
              <a:schemeClr val="tx2"/>
            </a:solidFill>
            <a:latin typeface="Calibri Light" panose="020F0302020204030204"/>
          </a:endParaRPr>
        </a:p>
      </dgm:t>
    </dgm:pt>
    <dgm:pt modelId="{D4F9F067-D7FF-4E3B-93B0-7496C577617A}" type="parTrans" cxnId="{266377B8-22F1-430D-972A-F6FA90BDEF6C}">
      <dgm:prSet/>
      <dgm:spPr/>
    </dgm:pt>
    <dgm:pt modelId="{F675375F-40BE-43B6-B1CD-5B829D0FA71B}" type="sibTrans" cxnId="{266377B8-22F1-430D-972A-F6FA90BDEF6C}">
      <dgm:prSet/>
      <dgm:spPr/>
    </dgm:pt>
    <dgm:pt modelId="{5D9079A0-A029-4B46-AE33-6B7A2D7D894E}">
      <dgm:prSet phldr="0"/>
      <dgm:spPr/>
      <dgm:t>
        <a:bodyPr/>
        <a:lstStyle/>
        <a:p>
          <a:r>
            <a:rPr lang="en-US" b="1" i="1">
              <a:solidFill>
                <a:schemeClr val="tx2"/>
              </a:solidFill>
            </a:rPr>
            <a:t>It is observed that customers who are not married yet are most likely to respond yes </a:t>
          </a:r>
        </a:p>
      </dgm:t>
    </dgm:pt>
    <dgm:pt modelId="{0E51CCB1-1853-4B34-8097-3B7DF57414E4}" type="parTrans" cxnId="{46B4C106-A63B-45DF-8096-6CEDE70CE666}">
      <dgm:prSet/>
      <dgm:spPr/>
    </dgm:pt>
    <dgm:pt modelId="{3F37202E-87D6-4A21-B1CA-638976213950}" type="sibTrans" cxnId="{46B4C106-A63B-45DF-8096-6CEDE70CE666}">
      <dgm:prSet/>
      <dgm:spPr/>
    </dgm:pt>
    <dgm:pt modelId="{07317958-EA5E-404B-BB24-D0DC8E3CDB1B}" type="pres">
      <dgm:prSet presAssocID="{72840DE3-4736-4D6E-86AC-E346717B9DAF}" presName="linearFlow" presStyleCnt="0">
        <dgm:presLayoutVars>
          <dgm:resizeHandles val="exact"/>
        </dgm:presLayoutVars>
      </dgm:prSet>
      <dgm:spPr/>
    </dgm:pt>
    <dgm:pt modelId="{B2ED4C4A-B0CD-4F9E-A0D9-A533A3DBDDA6}" type="pres">
      <dgm:prSet presAssocID="{C277F36E-0C2E-48A4-8952-6886596F553D}" presName="node" presStyleLbl="node1" presStyleIdx="0" presStyleCnt="1">
        <dgm:presLayoutVars>
          <dgm:bulletEnabled val="1"/>
        </dgm:presLayoutVars>
      </dgm:prSet>
      <dgm:spPr/>
    </dgm:pt>
  </dgm:ptLst>
  <dgm:cxnLst>
    <dgm:cxn modelId="{46B4C106-A63B-45DF-8096-6CEDE70CE666}" srcId="{C277F36E-0C2E-48A4-8952-6886596F553D}" destId="{5D9079A0-A029-4B46-AE33-6B7A2D7D894E}" srcOrd="1" destOrd="0" parTransId="{0E51CCB1-1853-4B34-8097-3B7DF57414E4}" sibTransId="{3F37202E-87D6-4A21-B1CA-638976213950}"/>
    <dgm:cxn modelId="{411A4618-6D32-4931-92F4-7501D11D8C9B}" type="presOf" srcId="{5D9079A0-A029-4B46-AE33-6B7A2D7D894E}" destId="{B2ED4C4A-B0CD-4F9E-A0D9-A533A3DBDDA6}" srcOrd="0" destOrd="2" presId="urn:microsoft.com/office/officeart/2005/8/layout/process2"/>
    <dgm:cxn modelId="{BBE3DE36-5923-4250-9696-E7ACFED029F3}" srcId="{72840DE3-4736-4D6E-86AC-E346717B9DAF}" destId="{C277F36E-0C2E-48A4-8952-6886596F553D}" srcOrd="0" destOrd="0" parTransId="{26320970-F08E-48E0-9F76-228467ABCBDA}" sibTransId="{150884F7-4BA6-4073-8EAB-3C6D6DC92514}"/>
    <dgm:cxn modelId="{CD5016A3-8D4D-403C-B8FF-E2948BBFE69C}" type="presOf" srcId="{C277F36E-0C2E-48A4-8952-6886596F553D}" destId="{B2ED4C4A-B0CD-4F9E-A0D9-A533A3DBDDA6}" srcOrd="0" destOrd="0" presId="urn:microsoft.com/office/officeart/2005/8/layout/process2"/>
    <dgm:cxn modelId="{E7D9E1AD-0521-4316-B690-A659BC449743}" type="presOf" srcId="{72840DE3-4736-4D6E-86AC-E346717B9DAF}" destId="{07317958-EA5E-404B-BB24-D0DC8E3CDB1B}" srcOrd="0" destOrd="0" presId="urn:microsoft.com/office/officeart/2005/8/layout/process2"/>
    <dgm:cxn modelId="{266377B8-22F1-430D-972A-F6FA90BDEF6C}" srcId="{C277F36E-0C2E-48A4-8952-6886596F553D}" destId="{07068B8D-8F6B-4603-AC4D-A21AE7A6003B}" srcOrd="0" destOrd="0" parTransId="{D4F9F067-D7FF-4E3B-93B0-7496C577617A}" sibTransId="{F675375F-40BE-43B6-B1CD-5B829D0FA71B}"/>
    <dgm:cxn modelId="{DB7429D3-07A7-4254-9B49-A9DBE24C863D}" type="presOf" srcId="{07068B8D-8F6B-4603-AC4D-A21AE7A6003B}" destId="{B2ED4C4A-B0CD-4F9E-A0D9-A533A3DBDDA6}" srcOrd="0" destOrd="1" presId="urn:microsoft.com/office/officeart/2005/8/layout/process2"/>
    <dgm:cxn modelId="{342C1AE1-F2BA-4F7B-B3D1-B87C019E2A05}" type="presParOf" srcId="{07317958-EA5E-404B-BB24-D0DC8E3CDB1B}" destId="{B2ED4C4A-B0CD-4F9E-A0D9-A533A3DBDDA6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840DE3-4736-4D6E-86AC-E346717B9DAF}" type="doc">
      <dgm:prSet loTypeId="urn:microsoft.com/office/officeart/2005/8/layout/process2" loCatId="process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F94AC746-5C56-4CD6-8C54-DE73A040DF38}">
      <dgm:prSet/>
      <dgm:spPr/>
      <dgm:t>
        <a:bodyPr/>
        <a:lstStyle/>
        <a:p>
          <a:r>
            <a:rPr lang="en-US" b="1" i="1">
              <a:solidFill>
                <a:schemeClr val="tx2"/>
              </a:solidFill>
            </a:rPr>
            <a:t>INSIGHTS:</a:t>
          </a:r>
          <a:endParaRPr lang="en-US" b="1"/>
        </a:p>
      </dgm:t>
    </dgm:pt>
    <dgm:pt modelId="{F528F0B0-6836-4F3F-A1DD-4939D438D071}" type="parTrans" cxnId="{71103FE2-8EBC-427B-9778-DE391959A9B1}">
      <dgm:prSet/>
      <dgm:spPr/>
      <dgm:t>
        <a:bodyPr/>
        <a:lstStyle/>
        <a:p>
          <a:endParaRPr lang="en-US"/>
        </a:p>
      </dgm:t>
    </dgm:pt>
    <dgm:pt modelId="{76C6598A-7739-49DD-9E77-5AE07CC01C97}" type="sibTrans" cxnId="{71103FE2-8EBC-427B-9778-DE391959A9B1}">
      <dgm:prSet/>
      <dgm:spPr/>
      <dgm:t>
        <a:bodyPr/>
        <a:lstStyle/>
        <a:p>
          <a:endParaRPr lang="en-US"/>
        </a:p>
      </dgm:t>
    </dgm:pt>
    <dgm:pt modelId="{3B3C3E74-C766-436D-A9CC-67BEE84FF61E}">
      <dgm:prSet/>
      <dgm:spPr/>
      <dgm:t>
        <a:bodyPr/>
        <a:lstStyle/>
        <a:p>
          <a:r>
            <a:rPr lang="en-US" b="1" i="1">
              <a:solidFill>
                <a:schemeClr val="tx2"/>
              </a:solidFill>
              <a:ea typeface="Calibri" panose="020F0502020204030204"/>
              <a:cs typeface="Calibri" panose="020F0502020204030204"/>
            </a:rPr>
            <a:t>Data shows the success rate by profession.</a:t>
          </a:r>
        </a:p>
      </dgm:t>
    </dgm:pt>
    <dgm:pt modelId="{6780B53D-3F34-42D8-B1DD-81548D5286E9}" type="parTrans" cxnId="{A0B2322D-F04E-46CB-A84F-EE374476D438}">
      <dgm:prSet/>
      <dgm:spPr/>
      <dgm:t>
        <a:bodyPr/>
        <a:lstStyle/>
        <a:p>
          <a:endParaRPr lang="en-IN"/>
        </a:p>
      </dgm:t>
    </dgm:pt>
    <dgm:pt modelId="{F1693C56-1D1D-4102-9FB4-6333A30D6E89}" type="sibTrans" cxnId="{A0B2322D-F04E-46CB-A84F-EE374476D438}">
      <dgm:prSet/>
      <dgm:spPr/>
      <dgm:t>
        <a:bodyPr/>
        <a:lstStyle/>
        <a:p>
          <a:endParaRPr lang="en-IN"/>
        </a:p>
      </dgm:t>
    </dgm:pt>
    <dgm:pt modelId="{1A633E04-70F7-4040-96A4-47DFBDFBEB50}">
      <dgm:prSet/>
      <dgm:spPr/>
      <dgm:t>
        <a:bodyPr/>
        <a:lstStyle/>
        <a:p>
          <a:r>
            <a:rPr lang="en-US" b="1" i="1">
              <a:solidFill>
                <a:schemeClr val="tx2"/>
              </a:solidFill>
              <a:ea typeface="Calibri" panose="020F0502020204030204"/>
              <a:cs typeface="Calibri" panose="020F0502020204030204"/>
            </a:rPr>
            <a:t>Students make the campaign more successful followed by the retired customers.</a:t>
          </a:r>
        </a:p>
      </dgm:t>
    </dgm:pt>
    <dgm:pt modelId="{00BC6270-0CB4-4913-B336-2E916B9F6F3B}" type="parTrans" cxnId="{7C69F92F-0727-4907-B939-5906655423D6}">
      <dgm:prSet/>
      <dgm:spPr/>
      <dgm:t>
        <a:bodyPr/>
        <a:lstStyle/>
        <a:p>
          <a:endParaRPr lang="en-IN"/>
        </a:p>
      </dgm:t>
    </dgm:pt>
    <dgm:pt modelId="{24614368-B215-47C8-A6BF-B4EE87664989}" type="sibTrans" cxnId="{7C69F92F-0727-4907-B939-5906655423D6}">
      <dgm:prSet/>
      <dgm:spPr/>
      <dgm:t>
        <a:bodyPr/>
        <a:lstStyle/>
        <a:p>
          <a:endParaRPr lang="en-IN"/>
        </a:p>
      </dgm:t>
    </dgm:pt>
    <dgm:pt modelId="{07317958-EA5E-404B-BB24-D0DC8E3CDB1B}" type="pres">
      <dgm:prSet presAssocID="{72840DE3-4736-4D6E-86AC-E346717B9DAF}" presName="linearFlow" presStyleCnt="0">
        <dgm:presLayoutVars>
          <dgm:resizeHandles val="exact"/>
        </dgm:presLayoutVars>
      </dgm:prSet>
      <dgm:spPr/>
    </dgm:pt>
    <dgm:pt modelId="{80BC8802-2F3C-4EF6-849E-776F4B7D72D9}" type="pres">
      <dgm:prSet presAssocID="{F94AC746-5C56-4CD6-8C54-DE73A040DF38}" presName="node" presStyleLbl="node1" presStyleIdx="0" presStyleCnt="1" custScaleY="100098">
        <dgm:presLayoutVars>
          <dgm:bulletEnabled val="1"/>
        </dgm:presLayoutVars>
      </dgm:prSet>
      <dgm:spPr/>
    </dgm:pt>
  </dgm:ptLst>
  <dgm:cxnLst>
    <dgm:cxn modelId="{A0B2322D-F04E-46CB-A84F-EE374476D438}" srcId="{F94AC746-5C56-4CD6-8C54-DE73A040DF38}" destId="{3B3C3E74-C766-436D-A9CC-67BEE84FF61E}" srcOrd="0" destOrd="0" parTransId="{6780B53D-3F34-42D8-B1DD-81548D5286E9}" sibTransId="{F1693C56-1D1D-4102-9FB4-6333A30D6E89}"/>
    <dgm:cxn modelId="{7C69F92F-0727-4907-B939-5906655423D6}" srcId="{F94AC746-5C56-4CD6-8C54-DE73A040DF38}" destId="{1A633E04-70F7-4040-96A4-47DFBDFBEB50}" srcOrd="1" destOrd="0" parTransId="{00BC6270-0CB4-4913-B336-2E916B9F6F3B}" sibTransId="{24614368-B215-47C8-A6BF-B4EE87664989}"/>
    <dgm:cxn modelId="{0C5A6363-2FF0-46A2-8610-25958D9726DE}" type="presOf" srcId="{3B3C3E74-C766-436D-A9CC-67BEE84FF61E}" destId="{80BC8802-2F3C-4EF6-849E-776F4B7D72D9}" srcOrd="0" destOrd="1" presId="urn:microsoft.com/office/officeart/2005/8/layout/process2"/>
    <dgm:cxn modelId="{93850E56-CC4F-4A0D-8C75-B775D2490DD6}" type="presOf" srcId="{F94AC746-5C56-4CD6-8C54-DE73A040DF38}" destId="{80BC8802-2F3C-4EF6-849E-776F4B7D72D9}" srcOrd="0" destOrd="0" presId="urn:microsoft.com/office/officeart/2005/8/layout/process2"/>
    <dgm:cxn modelId="{B849D4A4-3317-41AC-ACC0-6E2ECECF5879}" type="presOf" srcId="{1A633E04-70F7-4040-96A4-47DFBDFBEB50}" destId="{80BC8802-2F3C-4EF6-849E-776F4B7D72D9}" srcOrd="0" destOrd="2" presId="urn:microsoft.com/office/officeart/2005/8/layout/process2"/>
    <dgm:cxn modelId="{E7D9E1AD-0521-4316-B690-A659BC449743}" type="presOf" srcId="{72840DE3-4736-4D6E-86AC-E346717B9DAF}" destId="{07317958-EA5E-404B-BB24-D0DC8E3CDB1B}" srcOrd="0" destOrd="0" presId="urn:microsoft.com/office/officeart/2005/8/layout/process2"/>
    <dgm:cxn modelId="{71103FE2-8EBC-427B-9778-DE391959A9B1}" srcId="{72840DE3-4736-4D6E-86AC-E346717B9DAF}" destId="{F94AC746-5C56-4CD6-8C54-DE73A040DF38}" srcOrd="0" destOrd="0" parTransId="{F528F0B0-6836-4F3F-A1DD-4939D438D071}" sibTransId="{76C6598A-7739-49DD-9E77-5AE07CC01C97}"/>
    <dgm:cxn modelId="{817EFF2C-F569-4974-8498-5419F2BCF1A1}" type="presParOf" srcId="{07317958-EA5E-404B-BB24-D0DC8E3CDB1B}" destId="{80BC8802-2F3C-4EF6-849E-776F4B7D72D9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2840DE3-4736-4D6E-86AC-E346717B9DAF}" type="doc">
      <dgm:prSet loTypeId="urn:microsoft.com/office/officeart/2005/8/layout/process2" loCatId="process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F94AC746-5C56-4CD6-8C54-DE73A040DF38}">
      <dgm:prSet/>
      <dgm:spPr/>
      <dgm:t>
        <a:bodyPr/>
        <a:lstStyle/>
        <a:p>
          <a:r>
            <a:rPr lang="en-US" b="1" i="1">
              <a:solidFill>
                <a:schemeClr val="tx2"/>
              </a:solidFill>
              <a:ea typeface="Calibri"/>
              <a:cs typeface="Calibri"/>
            </a:rPr>
            <a:t>INSIGHTS:</a:t>
          </a:r>
          <a:endParaRPr lang="en-US" b="1"/>
        </a:p>
      </dgm:t>
    </dgm:pt>
    <dgm:pt modelId="{F528F0B0-6836-4F3F-A1DD-4939D438D071}" type="parTrans" cxnId="{71103FE2-8EBC-427B-9778-DE391959A9B1}">
      <dgm:prSet/>
      <dgm:spPr/>
      <dgm:t>
        <a:bodyPr/>
        <a:lstStyle/>
        <a:p>
          <a:endParaRPr lang="en-US"/>
        </a:p>
      </dgm:t>
    </dgm:pt>
    <dgm:pt modelId="{76C6598A-7739-49DD-9E77-5AE07CC01C97}" type="sibTrans" cxnId="{71103FE2-8EBC-427B-9778-DE391959A9B1}">
      <dgm:prSet/>
      <dgm:spPr/>
      <dgm:t>
        <a:bodyPr/>
        <a:lstStyle/>
        <a:p>
          <a:endParaRPr lang="en-US"/>
        </a:p>
      </dgm:t>
    </dgm:pt>
    <dgm:pt modelId="{E00D2AD8-FCBB-406F-93B4-5AD314B75BE8}">
      <dgm:prSet/>
      <dgm:spPr/>
      <dgm:t>
        <a:bodyPr/>
        <a:lstStyle/>
        <a:p>
          <a:r>
            <a:rPr lang="en-US" b="1" i="1">
              <a:solidFill>
                <a:schemeClr val="tx2"/>
              </a:solidFill>
              <a:ea typeface="Calibri"/>
              <a:cs typeface="Calibri"/>
            </a:rPr>
            <a:t>Data shows the success rate by region.</a:t>
          </a:r>
        </a:p>
      </dgm:t>
    </dgm:pt>
    <dgm:pt modelId="{DE880317-6851-4817-A71E-D06E57DFF633}" type="parTrans" cxnId="{0FE75FFB-2B74-44E5-BF1C-2ADA73D7C865}">
      <dgm:prSet/>
      <dgm:spPr/>
      <dgm:t>
        <a:bodyPr/>
        <a:lstStyle/>
        <a:p>
          <a:endParaRPr lang="en-IN"/>
        </a:p>
      </dgm:t>
    </dgm:pt>
    <dgm:pt modelId="{70B3F2C5-8815-4B72-99FE-E2C39787F9AC}" type="sibTrans" cxnId="{0FE75FFB-2B74-44E5-BF1C-2ADA73D7C865}">
      <dgm:prSet/>
      <dgm:spPr/>
      <dgm:t>
        <a:bodyPr/>
        <a:lstStyle/>
        <a:p>
          <a:endParaRPr lang="en-IN"/>
        </a:p>
      </dgm:t>
    </dgm:pt>
    <dgm:pt modelId="{248BB46A-7B06-4392-92EB-43818AC918E6}">
      <dgm:prSet/>
      <dgm:spPr/>
      <dgm:t>
        <a:bodyPr/>
        <a:lstStyle/>
        <a:p>
          <a:r>
            <a:rPr lang="en-US" b="1" i="1">
              <a:solidFill>
                <a:schemeClr val="tx2"/>
              </a:solidFill>
              <a:ea typeface="+mn-lt"/>
              <a:cs typeface="+mn-lt"/>
            </a:rPr>
            <a:t>All regions have similar success rates, but the South region achieved the highest success rate.</a:t>
          </a:r>
          <a:endParaRPr lang="en-US" b="1" i="1">
            <a:solidFill>
              <a:schemeClr val="tx2"/>
            </a:solidFill>
            <a:cs typeface="Calibri"/>
          </a:endParaRPr>
        </a:p>
      </dgm:t>
    </dgm:pt>
    <dgm:pt modelId="{4ED5A91B-1AD6-4915-BC3B-2E4CFF6F795C}" type="parTrans" cxnId="{BA644373-88CA-4C4D-88DA-2AF034A8A844}">
      <dgm:prSet/>
      <dgm:spPr/>
      <dgm:t>
        <a:bodyPr/>
        <a:lstStyle/>
        <a:p>
          <a:endParaRPr lang="en-IN"/>
        </a:p>
      </dgm:t>
    </dgm:pt>
    <dgm:pt modelId="{8609F047-268C-4415-8F25-56A930174CDC}" type="sibTrans" cxnId="{BA644373-88CA-4C4D-88DA-2AF034A8A844}">
      <dgm:prSet/>
      <dgm:spPr/>
      <dgm:t>
        <a:bodyPr/>
        <a:lstStyle/>
        <a:p>
          <a:endParaRPr lang="en-IN"/>
        </a:p>
      </dgm:t>
    </dgm:pt>
    <dgm:pt modelId="{07317958-EA5E-404B-BB24-D0DC8E3CDB1B}" type="pres">
      <dgm:prSet presAssocID="{72840DE3-4736-4D6E-86AC-E346717B9DAF}" presName="linearFlow" presStyleCnt="0">
        <dgm:presLayoutVars>
          <dgm:resizeHandles val="exact"/>
        </dgm:presLayoutVars>
      </dgm:prSet>
      <dgm:spPr/>
    </dgm:pt>
    <dgm:pt modelId="{80BC8802-2F3C-4EF6-849E-776F4B7D72D9}" type="pres">
      <dgm:prSet presAssocID="{F94AC746-5C56-4CD6-8C54-DE73A040DF38}" presName="node" presStyleLbl="node1" presStyleIdx="0" presStyleCnt="1" custScaleY="100098">
        <dgm:presLayoutVars>
          <dgm:bulletEnabled val="1"/>
        </dgm:presLayoutVars>
      </dgm:prSet>
      <dgm:spPr/>
    </dgm:pt>
  </dgm:ptLst>
  <dgm:cxnLst>
    <dgm:cxn modelId="{BA644373-88CA-4C4D-88DA-2AF034A8A844}" srcId="{F94AC746-5C56-4CD6-8C54-DE73A040DF38}" destId="{248BB46A-7B06-4392-92EB-43818AC918E6}" srcOrd="1" destOrd="0" parTransId="{4ED5A91B-1AD6-4915-BC3B-2E4CFF6F795C}" sibTransId="{8609F047-268C-4415-8F25-56A930174CDC}"/>
    <dgm:cxn modelId="{93850E56-CC4F-4A0D-8C75-B775D2490DD6}" type="presOf" srcId="{F94AC746-5C56-4CD6-8C54-DE73A040DF38}" destId="{80BC8802-2F3C-4EF6-849E-776F4B7D72D9}" srcOrd="0" destOrd="0" presId="urn:microsoft.com/office/officeart/2005/8/layout/process2"/>
    <dgm:cxn modelId="{E7D9E1AD-0521-4316-B690-A659BC449743}" type="presOf" srcId="{72840DE3-4736-4D6E-86AC-E346717B9DAF}" destId="{07317958-EA5E-404B-BB24-D0DC8E3CDB1B}" srcOrd="0" destOrd="0" presId="urn:microsoft.com/office/officeart/2005/8/layout/process2"/>
    <dgm:cxn modelId="{1AEF21B4-DD02-4E20-992C-3689F03AAF47}" type="presOf" srcId="{E00D2AD8-FCBB-406F-93B4-5AD314B75BE8}" destId="{80BC8802-2F3C-4EF6-849E-776F4B7D72D9}" srcOrd="0" destOrd="1" presId="urn:microsoft.com/office/officeart/2005/8/layout/process2"/>
    <dgm:cxn modelId="{71103FE2-8EBC-427B-9778-DE391959A9B1}" srcId="{72840DE3-4736-4D6E-86AC-E346717B9DAF}" destId="{F94AC746-5C56-4CD6-8C54-DE73A040DF38}" srcOrd="0" destOrd="0" parTransId="{F528F0B0-6836-4F3F-A1DD-4939D438D071}" sibTransId="{76C6598A-7739-49DD-9E77-5AE07CC01C97}"/>
    <dgm:cxn modelId="{0FE75FFB-2B74-44E5-BF1C-2ADA73D7C865}" srcId="{F94AC746-5C56-4CD6-8C54-DE73A040DF38}" destId="{E00D2AD8-FCBB-406F-93B4-5AD314B75BE8}" srcOrd="0" destOrd="0" parTransId="{DE880317-6851-4817-A71E-D06E57DFF633}" sibTransId="{70B3F2C5-8815-4B72-99FE-E2C39787F9AC}"/>
    <dgm:cxn modelId="{0A3D1BFC-8265-4A75-A79F-FCDA2B35488E}" type="presOf" srcId="{248BB46A-7B06-4392-92EB-43818AC918E6}" destId="{80BC8802-2F3C-4EF6-849E-776F4B7D72D9}" srcOrd="0" destOrd="2" presId="urn:microsoft.com/office/officeart/2005/8/layout/process2"/>
    <dgm:cxn modelId="{817EFF2C-F569-4974-8498-5419F2BCF1A1}" type="presParOf" srcId="{07317958-EA5E-404B-BB24-D0DC8E3CDB1B}" destId="{80BC8802-2F3C-4EF6-849E-776F4B7D72D9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2840DE3-4736-4D6E-86AC-E346717B9DAF}" type="doc">
      <dgm:prSet loTypeId="urn:microsoft.com/office/officeart/2005/8/layout/process2" loCatId="process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F94AC746-5C56-4CD6-8C54-DE73A040DF38}">
      <dgm:prSet/>
      <dgm:spPr/>
      <dgm:t>
        <a:bodyPr/>
        <a:lstStyle/>
        <a:p>
          <a:r>
            <a:rPr lang="en-US" b="1" i="1">
              <a:solidFill>
                <a:schemeClr val="tx2"/>
              </a:solidFill>
              <a:ea typeface="Calibri"/>
              <a:cs typeface="Calibri"/>
            </a:rPr>
            <a:t>INSIGHTS:</a:t>
          </a:r>
          <a:endParaRPr lang="en-US" b="1"/>
        </a:p>
      </dgm:t>
    </dgm:pt>
    <dgm:pt modelId="{F528F0B0-6836-4F3F-A1DD-4939D438D071}" type="parTrans" cxnId="{71103FE2-8EBC-427B-9778-DE391959A9B1}">
      <dgm:prSet/>
      <dgm:spPr/>
      <dgm:t>
        <a:bodyPr/>
        <a:lstStyle/>
        <a:p>
          <a:endParaRPr lang="en-US"/>
        </a:p>
      </dgm:t>
    </dgm:pt>
    <dgm:pt modelId="{76C6598A-7739-49DD-9E77-5AE07CC01C97}" type="sibTrans" cxnId="{71103FE2-8EBC-427B-9778-DE391959A9B1}">
      <dgm:prSet/>
      <dgm:spPr/>
      <dgm:t>
        <a:bodyPr/>
        <a:lstStyle/>
        <a:p>
          <a:endParaRPr lang="en-US"/>
        </a:p>
      </dgm:t>
    </dgm:pt>
    <dgm:pt modelId="{A1D6061B-EB5A-4BBD-BC42-DDA3618B2367}">
      <dgm:prSet/>
      <dgm:spPr/>
      <dgm:t>
        <a:bodyPr/>
        <a:lstStyle/>
        <a:p>
          <a:r>
            <a:rPr lang="en-US" b="1" i="1">
              <a:solidFill>
                <a:schemeClr val="tx2"/>
              </a:solidFill>
            </a:rPr>
            <a:t>Data shows the success rate of the campaign based on the day of the week in which the contact is made to customers.</a:t>
          </a:r>
          <a:endParaRPr lang="en-US" b="1" i="1">
            <a:solidFill>
              <a:schemeClr val="tx2"/>
            </a:solidFill>
            <a:cs typeface="Calibri"/>
          </a:endParaRPr>
        </a:p>
      </dgm:t>
    </dgm:pt>
    <dgm:pt modelId="{556DB16F-7B6F-47E4-8983-05F0E156EDD1}" type="parTrans" cxnId="{420CC0E8-39E8-4DA5-A23C-F641AEB5CE7C}">
      <dgm:prSet/>
      <dgm:spPr/>
      <dgm:t>
        <a:bodyPr/>
        <a:lstStyle/>
        <a:p>
          <a:endParaRPr lang="en-IN"/>
        </a:p>
      </dgm:t>
    </dgm:pt>
    <dgm:pt modelId="{BBFE6B0B-C343-4297-9023-6171392C9438}" type="sibTrans" cxnId="{420CC0E8-39E8-4DA5-A23C-F641AEB5CE7C}">
      <dgm:prSet/>
      <dgm:spPr/>
      <dgm:t>
        <a:bodyPr/>
        <a:lstStyle/>
        <a:p>
          <a:endParaRPr lang="en-IN"/>
        </a:p>
      </dgm:t>
    </dgm:pt>
    <dgm:pt modelId="{DC5C5429-4885-4F3A-AEFF-C75BA33C7970}">
      <dgm:prSet/>
      <dgm:spPr/>
      <dgm:t>
        <a:bodyPr/>
        <a:lstStyle/>
        <a:p>
          <a:r>
            <a:rPr lang="en-US" b="1" i="1">
              <a:solidFill>
                <a:schemeClr val="tx2"/>
              </a:solidFill>
              <a:ea typeface="Calibri"/>
              <a:cs typeface="Calibri"/>
            </a:rPr>
            <a:t>It is observed that the response YES is highly likely when the contact is made on a Thursday.</a:t>
          </a:r>
        </a:p>
      </dgm:t>
    </dgm:pt>
    <dgm:pt modelId="{96804386-7621-4696-B391-83329DF9C691}" type="parTrans" cxnId="{BF222ADD-78D0-4F39-8B7F-BB0A551E6921}">
      <dgm:prSet/>
      <dgm:spPr/>
      <dgm:t>
        <a:bodyPr/>
        <a:lstStyle/>
        <a:p>
          <a:endParaRPr lang="en-IN"/>
        </a:p>
      </dgm:t>
    </dgm:pt>
    <dgm:pt modelId="{2E53CCF1-D90B-4CBB-B575-D1831B3FC9D8}" type="sibTrans" cxnId="{BF222ADD-78D0-4F39-8B7F-BB0A551E6921}">
      <dgm:prSet/>
      <dgm:spPr/>
      <dgm:t>
        <a:bodyPr/>
        <a:lstStyle/>
        <a:p>
          <a:endParaRPr lang="en-IN"/>
        </a:p>
      </dgm:t>
    </dgm:pt>
    <dgm:pt modelId="{07317958-EA5E-404B-BB24-D0DC8E3CDB1B}" type="pres">
      <dgm:prSet presAssocID="{72840DE3-4736-4D6E-86AC-E346717B9DAF}" presName="linearFlow" presStyleCnt="0">
        <dgm:presLayoutVars>
          <dgm:resizeHandles val="exact"/>
        </dgm:presLayoutVars>
      </dgm:prSet>
      <dgm:spPr/>
    </dgm:pt>
    <dgm:pt modelId="{80BC8802-2F3C-4EF6-849E-776F4B7D72D9}" type="pres">
      <dgm:prSet presAssocID="{F94AC746-5C56-4CD6-8C54-DE73A040DF38}" presName="node" presStyleLbl="node1" presStyleIdx="0" presStyleCnt="1" custScaleY="100098" custLinFactNeighborX="-2026" custLinFactNeighborY="-2420">
        <dgm:presLayoutVars>
          <dgm:bulletEnabled val="1"/>
        </dgm:presLayoutVars>
      </dgm:prSet>
      <dgm:spPr/>
    </dgm:pt>
  </dgm:ptLst>
  <dgm:cxnLst>
    <dgm:cxn modelId="{FBDAA829-05DC-4A8D-8D80-F419DB58D087}" type="presOf" srcId="{A1D6061B-EB5A-4BBD-BC42-DDA3618B2367}" destId="{80BC8802-2F3C-4EF6-849E-776F4B7D72D9}" srcOrd="0" destOrd="1" presId="urn:microsoft.com/office/officeart/2005/8/layout/process2"/>
    <dgm:cxn modelId="{4300C62D-5247-4DD5-B2A3-A2DA82F97FF2}" type="presOf" srcId="{DC5C5429-4885-4F3A-AEFF-C75BA33C7970}" destId="{80BC8802-2F3C-4EF6-849E-776F4B7D72D9}" srcOrd="0" destOrd="2" presId="urn:microsoft.com/office/officeart/2005/8/layout/process2"/>
    <dgm:cxn modelId="{93850E56-CC4F-4A0D-8C75-B775D2490DD6}" type="presOf" srcId="{F94AC746-5C56-4CD6-8C54-DE73A040DF38}" destId="{80BC8802-2F3C-4EF6-849E-776F4B7D72D9}" srcOrd="0" destOrd="0" presId="urn:microsoft.com/office/officeart/2005/8/layout/process2"/>
    <dgm:cxn modelId="{E7D9E1AD-0521-4316-B690-A659BC449743}" type="presOf" srcId="{72840DE3-4736-4D6E-86AC-E346717B9DAF}" destId="{07317958-EA5E-404B-BB24-D0DC8E3CDB1B}" srcOrd="0" destOrd="0" presId="urn:microsoft.com/office/officeart/2005/8/layout/process2"/>
    <dgm:cxn modelId="{BF222ADD-78D0-4F39-8B7F-BB0A551E6921}" srcId="{F94AC746-5C56-4CD6-8C54-DE73A040DF38}" destId="{DC5C5429-4885-4F3A-AEFF-C75BA33C7970}" srcOrd="1" destOrd="0" parTransId="{96804386-7621-4696-B391-83329DF9C691}" sibTransId="{2E53CCF1-D90B-4CBB-B575-D1831B3FC9D8}"/>
    <dgm:cxn modelId="{71103FE2-8EBC-427B-9778-DE391959A9B1}" srcId="{72840DE3-4736-4D6E-86AC-E346717B9DAF}" destId="{F94AC746-5C56-4CD6-8C54-DE73A040DF38}" srcOrd="0" destOrd="0" parTransId="{F528F0B0-6836-4F3F-A1DD-4939D438D071}" sibTransId="{76C6598A-7739-49DD-9E77-5AE07CC01C97}"/>
    <dgm:cxn modelId="{420CC0E8-39E8-4DA5-A23C-F641AEB5CE7C}" srcId="{F94AC746-5C56-4CD6-8C54-DE73A040DF38}" destId="{A1D6061B-EB5A-4BBD-BC42-DDA3618B2367}" srcOrd="0" destOrd="0" parTransId="{556DB16F-7B6F-47E4-8983-05F0E156EDD1}" sibTransId="{BBFE6B0B-C343-4297-9023-6171392C9438}"/>
    <dgm:cxn modelId="{817EFF2C-F569-4974-8498-5419F2BCF1A1}" type="presParOf" srcId="{07317958-EA5E-404B-BB24-D0DC8E3CDB1B}" destId="{80BC8802-2F3C-4EF6-849E-776F4B7D72D9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2840DE3-4736-4D6E-86AC-E346717B9DAF}" type="doc">
      <dgm:prSet loTypeId="urn:microsoft.com/office/officeart/2005/8/layout/process2" loCatId="process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F94AC746-5C56-4CD6-8C54-DE73A040DF38}">
      <dgm:prSet/>
      <dgm:spPr/>
      <dgm:t>
        <a:bodyPr/>
        <a:lstStyle/>
        <a:p>
          <a:r>
            <a:rPr lang="en-US" b="1" i="1">
              <a:solidFill>
                <a:schemeClr val="tx2"/>
              </a:solidFill>
              <a:ea typeface="Calibri" panose="020F0502020204030204"/>
              <a:cs typeface="Calibri" panose="020F0502020204030204"/>
            </a:rPr>
            <a:t>INSIGHTS:</a:t>
          </a:r>
          <a:endParaRPr lang="en-US" b="1"/>
        </a:p>
      </dgm:t>
    </dgm:pt>
    <dgm:pt modelId="{F528F0B0-6836-4F3F-A1DD-4939D438D071}" type="parTrans" cxnId="{71103FE2-8EBC-427B-9778-DE391959A9B1}">
      <dgm:prSet/>
      <dgm:spPr/>
      <dgm:t>
        <a:bodyPr/>
        <a:lstStyle/>
        <a:p>
          <a:endParaRPr lang="en-US"/>
        </a:p>
      </dgm:t>
    </dgm:pt>
    <dgm:pt modelId="{76C6598A-7739-49DD-9E77-5AE07CC01C97}" type="sibTrans" cxnId="{71103FE2-8EBC-427B-9778-DE391959A9B1}">
      <dgm:prSet/>
      <dgm:spPr/>
      <dgm:t>
        <a:bodyPr/>
        <a:lstStyle/>
        <a:p>
          <a:endParaRPr lang="en-US"/>
        </a:p>
      </dgm:t>
    </dgm:pt>
    <dgm:pt modelId="{A8EEE591-43EE-4D5F-ABD6-71769062E965}">
      <dgm:prSet/>
      <dgm:spPr/>
      <dgm:t>
        <a:bodyPr/>
        <a:lstStyle/>
        <a:p>
          <a:r>
            <a:rPr lang="en-US" b="1" i="1">
              <a:solidFill>
                <a:schemeClr val="tx2"/>
              </a:solidFill>
            </a:rPr>
            <a:t>Data shows monthly response analysis throughout the year for the campaign.</a:t>
          </a:r>
          <a:endParaRPr lang="en-US" b="1"/>
        </a:p>
      </dgm:t>
    </dgm:pt>
    <dgm:pt modelId="{6D9461A8-37DA-4D26-B637-38138005E5A3}" type="parTrans" cxnId="{2D77F5FB-FFFD-40C6-AA7C-9991CCB939C4}">
      <dgm:prSet/>
      <dgm:spPr/>
      <dgm:t>
        <a:bodyPr/>
        <a:lstStyle/>
        <a:p>
          <a:endParaRPr lang="en-IN"/>
        </a:p>
      </dgm:t>
    </dgm:pt>
    <dgm:pt modelId="{BC45BC2D-EC5F-47BE-BACE-B2C32E02B3E9}" type="sibTrans" cxnId="{2D77F5FB-FFFD-40C6-AA7C-9991CCB939C4}">
      <dgm:prSet/>
      <dgm:spPr/>
      <dgm:t>
        <a:bodyPr/>
        <a:lstStyle/>
        <a:p>
          <a:endParaRPr lang="en-IN"/>
        </a:p>
      </dgm:t>
    </dgm:pt>
    <dgm:pt modelId="{C70A44DD-CD8E-4C44-8A22-056345F0AE73}">
      <dgm:prSet/>
      <dgm:spPr/>
      <dgm:t>
        <a:bodyPr/>
        <a:lstStyle/>
        <a:p>
          <a:r>
            <a:rPr lang="en-US" b="1" i="1">
              <a:solidFill>
                <a:schemeClr val="tx2"/>
              </a:solidFill>
            </a:rPr>
            <a:t>From the chart we can infer </a:t>
          </a:r>
          <a:r>
            <a:rPr lang="en-US" b="1" i="1">
              <a:solidFill>
                <a:schemeClr val="tx2"/>
              </a:solidFill>
              <a:ea typeface="+mn-lt"/>
              <a:cs typeface="+mn-lt"/>
            </a:rPr>
            <a:t>that Responses peak in May and are lowest in December.</a:t>
          </a:r>
          <a:endParaRPr lang="en-US" b="1"/>
        </a:p>
      </dgm:t>
    </dgm:pt>
    <dgm:pt modelId="{0CF47893-35CA-4E06-A747-A06918800212}" type="parTrans" cxnId="{610892CC-4236-4E16-8DF3-966B9FD58F2F}">
      <dgm:prSet/>
      <dgm:spPr/>
      <dgm:t>
        <a:bodyPr/>
        <a:lstStyle/>
        <a:p>
          <a:endParaRPr lang="en-IN"/>
        </a:p>
      </dgm:t>
    </dgm:pt>
    <dgm:pt modelId="{262C14FC-2C39-4EDC-8022-AC9563DB2330}" type="sibTrans" cxnId="{610892CC-4236-4E16-8DF3-966B9FD58F2F}">
      <dgm:prSet/>
      <dgm:spPr/>
      <dgm:t>
        <a:bodyPr/>
        <a:lstStyle/>
        <a:p>
          <a:endParaRPr lang="en-IN"/>
        </a:p>
      </dgm:t>
    </dgm:pt>
    <dgm:pt modelId="{07317958-EA5E-404B-BB24-D0DC8E3CDB1B}" type="pres">
      <dgm:prSet presAssocID="{72840DE3-4736-4D6E-86AC-E346717B9DAF}" presName="linearFlow" presStyleCnt="0">
        <dgm:presLayoutVars>
          <dgm:resizeHandles val="exact"/>
        </dgm:presLayoutVars>
      </dgm:prSet>
      <dgm:spPr/>
    </dgm:pt>
    <dgm:pt modelId="{80BC8802-2F3C-4EF6-849E-776F4B7D72D9}" type="pres">
      <dgm:prSet presAssocID="{F94AC746-5C56-4CD6-8C54-DE73A040DF38}" presName="node" presStyleLbl="node1" presStyleIdx="0" presStyleCnt="1" custScaleY="100098" custLinFactNeighborX="-2026" custLinFactNeighborY="-2420">
        <dgm:presLayoutVars>
          <dgm:bulletEnabled val="1"/>
        </dgm:presLayoutVars>
      </dgm:prSet>
      <dgm:spPr/>
    </dgm:pt>
  </dgm:ptLst>
  <dgm:cxnLst>
    <dgm:cxn modelId="{1FE8ED16-4226-41F5-B763-A105789ABA28}" type="presOf" srcId="{A8EEE591-43EE-4D5F-ABD6-71769062E965}" destId="{80BC8802-2F3C-4EF6-849E-776F4B7D72D9}" srcOrd="0" destOrd="1" presId="urn:microsoft.com/office/officeart/2005/8/layout/process2"/>
    <dgm:cxn modelId="{21A5A642-E4D3-40FA-BF72-41CACA44AEDD}" type="presOf" srcId="{C70A44DD-CD8E-4C44-8A22-056345F0AE73}" destId="{80BC8802-2F3C-4EF6-849E-776F4B7D72D9}" srcOrd="0" destOrd="2" presId="urn:microsoft.com/office/officeart/2005/8/layout/process2"/>
    <dgm:cxn modelId="{93850E56-CC4F-4A0D-8C75-B775D2490DD6}" type="presOf" srcId="{F94AC746-5C56-4CD6-8C54-DE73A040DF38}" destId="{80BC8802-2F3C-4EF6-849E-776F4B7D72D9}" srcOrd="0" destOrd="0" presId="urn:microsoft.com/office/officeart/2005/8/layout/process2"/>
    <dgm:cxn modelId="{E7D9E1AD-0521-4316-B690-A659BC449743}" type="presOf" srcId="{72840DE3-4736-4D6E-86AC-E346717B9DAF}" destId="{07317958-EA5E-404B-BB24-D0DC8E3CDB1B}" srcOrd="0" destOrd="0" presId="urn:microsoft.com/office/officeart/2005/8/layout/process2"/>
    <dgm:cxn modelId="{610892CC-4236-4E16-8DF3-966B9FD58F2F}" srcId="{F94AC746-5C56-4CD6-8C54-DE73A040DF38}" destId="{C70A44DD-CD8E-4C44-8A22-056345F0AE73}" srcOrd="1" destOrd="0" parTransId="{0CF47893-35CA-4E06-A747-A06918800212}" sibTransId="{262C14FC-2C39-4EDC-8022-AC9563DB2330}"/>
    <dgm:cxn modelId="{71103FE2-8EBC-427B-9778-DE391959A9B1}" srcId="{72840DE3-4736-4D6E-86AC-E346717B9DAF}" destId="{F94AC746-5C56-4CD6-8C54-DE73A040DF38}" srcOrd="0" destOrd="0" parTransId="{F528F0B0-6836-4F3F-A1DD-4939D438D071}" sibTransId="{76C6598A-7739-49DD-9E77-5AE07CC01C97}"/>
    <dgm:cxn modelId="{2D77F5FB-FFFD-40C6-AA7C-9991CCB939C4}" srcId="{F94AC746-5C56-4CD6-8C54-DE73A040DF38}" destId="{A8EEE591-43EE-4D5F-ABD6-71769062E965}" srcOrd="0" destOrd="0" parTransId="{6D9461A8-37DA-4D26-B637-38138005E5A3}" sibTransId="{BC45BC2D-EC5F-47BE-BACE-B2C32E02B3E9}"/>
    <dgm:cxn modelId="{817EFF2C-F569-4974-8498-5419F2BCF1A1}" type="presParOf" srcId="{07317958-EA5E-404B-BB24-D0DC8E3CDB1B}" destId="{80BC8802-2F3C-4EF6-849E-776F4B7D72D9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2840DE3-4736-4D6E-86AC-E346717B9DAF}" type="doc">
      <dgm:prSet loTypeId="urn:microsoft.com/office/officeart/2005/8/layout/process2" loCatId="process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F94AC746-5C56-4CD6-8C54-DE73A040DF38}">
      <dgm:prSet/>
      <dgm:spPr/>
      <dgm:t>
        <a:bodyPr/>
        <a:lstStyle/>
        <a:p>
          <a:r>
            <a:rPr lang="en-US" b="1" i="1">
              <a:solidFill>
                <a:schemeClr val="tx2"/>
              </a:solidFill>
              <a:ea typeface="Calibri"/>
              <a:cs typeface="Calibri"/>
            </a:rPr>
            <a:t>INSIGHTS:</a:t>
          </a:r>
          <a:endParaRPr lang="en-US" b="1"/>
        </a:p>
      </dgm:t>
    </dgm:pt>
    <dgm:pt modelId="{F528F0B0-6836-4F3F-A1DD-4939D438D071}" type="parTrans" cxnId="{71103FE2-8EBC-427B-9778-DE391959A9B1}">
      <dgm:prSet/>
      <dgm:spPr/>
      <dgm:t>
        <a:bodyPr/>
        <a:lstStyle/>
        <a:p>
          <a:endParaRPr lang="en-US"/>
        </a:p>
      </dgm:t>
    </dgm:pt>
    <dgm:pt modelId="{76C6598A-7739-49DD-9E77-5AE07CC01C97}" type="sibTrans" cxnId="{71103FE2-8EBC-427B-9778-DE391959A9B1}">
      <dgm:prSet/>
      <dgm:spPr/>
      <dgm:t>
        <a:bodyPr/>
        <a:lstStyle/>
        <a:p>
          <a:endParaRPr lang="en-US"/>
        </a:p>
      </dgm:t>
    </dgm:pt>
    <dgm:pt modelId="{B33E5FD8-B0FC-49D3-AC6C-DA9DF476E28E}">
      <dgm:prSet/>
      <dgm:spPr/>
      <dgm:t>
        <a:bodyPr/>
        <a:lstStyle/>
        <a:p>
          <a:r>
            <a:rPr lang="en-US" b="1" i="1">
              <a:solidFill>
                <a:schemeClr val="tx2"/>
              </a:solidFill>
            </a:rPr>
            <a:t>Data shows right mode to contact the customers on all the days of the week which is cellular</a:t>
          </a:r>
          <a:endParaRPr lang="en-US" b="1" i="1">
            <a:solidFill>
              <a:schemeClr val="tx2"/>
            </a:solidFill>
            <a:ea typeface="Calibri"/>
            <a:cs typeface="Calibri"/>
          </a:endParaRPr>
        </a:p>
      </dgm:t>
    </dgm:pt>
    <dgm:pt modelId="{57E3C112-283B-4487-B588-C9BB51F5F66F}" type="parTrans" cxnId="{FF3ECC99-FA58-4BDA-8D9B-0E1CEF896687}">
      <dgm:prSet/>
      <dgm:spPr/>
      <dgm:t>
        <a:bodyPr/>
        <a:lstStyle/>
        <a:p>
          <a:endParaRPr lang="en-IN"/>
        </a:p>
      </dgm:t>
    </dgm:pt>
    <dgm:pt modelId="{190A604D-7442-48F7-A91E-139D567B7FF4}" type="sibTrans" cxnId="{FF3ECC99-FA58-4BDA-8D9B-0E1CEF896687}">
      <dgm:prSet/>
      <dgm:spPr/>
      <dgm:t>
        <a:bodyPr/>
        <a:lstStyle/>
        <a:p>
          <a:endParaRPr lang="en-IN"/>
        </a:p>
      </dgm:t>
    </dgm:pt>
    <dgm:pt modelId="{0A07B791-4CED-4890-A88F-5FA63B0F6D00}">
      <dgm:prSet/>
      <dgm:spPr/>
      <dgm:t>
        <a:bodyPr/>
        <a:lstStyle/>
        <a:p>
          <a:r>
            <a:rPr lang="en-US" b="1" i="1">
              <a:solidFill>
                <a:schemeClr val="tx2"/>
              </a:solidFill>
            </a:rPr>
            <a:t>There is no day of the week where customers responded to telephonic call than to cellular calls</a:t>
          </a:r>
          <a:endParaRPr lang="en-US" b="1" i="1">
            <a:solidFill>
              <a:schemeClr val="tx2"/>
            </a:solidFill>
            <a:cs typeface="Calibri"/>
          </a:endParaRPr>
        </a:p>
      </dgm:t>
    </dgm:pt>
    <dgm:pt modelId="{A02A07A1-9988-47B7-B363-3ABE7ED94307}" type="parTrans" cxnId="{85074277-3004-4286-81FA-00A9AFDFE452}">
      <dgm:prSet/>
      <dgm:spPr/>
      <dgm:t>
        <a:bodyPr/>
        <a:lstStyle/>
        <a:p>
          <a:endParaRPr lang="en-IN"/>
        </a:p>
      </dgm:t>
    </dgm:pt>
    <dgm:pt modelId="{1E09F0EB-E8CE-4405-8792-B65B9AE07699}" type="sibTrans" cxnId="{85074277-3004-4286-81FA-00A9AFDFE452}">
      <dgm:prSet/>
      <dgm:spPr/>
      <dgm:t>
        <a:bodyPr/>
        <a:lstStyle/>
        <a:p>
          <a:endParaRPr lang="en-IN"/>
        </a:p>
      </dgm:t>
    </dgm:pt>
    <dgm:pt modelId="{07317958-EA5E-404B-BB24-D0DC8E3CDB1B}" type="pres">
      <dgm:prSet presAssocID="{72840DE3-4736-4D6E-86AC-E346717B9DAF}" presName="linearFlow" presStyleCnt="0">
        <dgm:presLayoutVars>
          <dgm:resizeHandles val="exact"/>
        </dgm:presLayoutVars>
      </dgm:prSet>
      <dgm:spPr/>
    </dgm:pt>
    <dgm:pt modelId="{80BC8802-2F3C-4EF6-849E-776F4B7D72D9}" type="pres">
      <dgm:prSet presAssocID="{F94AC746-5C56-4CD6-8C54-DE73A040DF38}" presName="node" presStyleLbl="node1" presStyleIdx="0" presStyleCnt="1" custScaleY="99449" custLinFactNeighborX="-2026" custLinFactNeighborY="-2420">
        <dgm:presLayoutVars>
          <dgm:bulletEnabled val="1"/>
        </dgm:presLayoutVars>
      </dgm:prSet>
      <dgm:spPr/>
    </dgm:pt>
  </dgm:ptLst>
  <dgm:cxnLst>
    <dgm:cxn modelId="{FBC65152-FD98-4301-A8CD-8F980BAACE8B}" type="presOf" srcId="{0A07B791-4CED-4890-A88F-5FA63B0F6D00}" destId="{80BC8802-2F3C-4EF6-849E-776F4B7D72D9}" srcOrd="0" destOrd="2" presId="urn:microsoft.com/office/officeart/2005/8/layout/process2"/>
    <dgm:cxn modelId="{93850E56-CC4F-4A0D-8C75-B775D2490DD6}" type="presOf" srcId="{F94AC746-5C56-4CD6-8C54-DE73A040DF38}" destId="{80BC8802-2F3C-4EF6-849E-776F4B7D72D9}" srcOrd="0" destOrd="0" presId="urn:microsoft.com/office/officeart/2005/8/layout/process2"/>
    <dgm:cxn modelId="{85074277-3004-4286-81FA-00A9AFDFE452}" srcId="{F94AC746-5C56-4CD6-8C54-DE73A040DF38}" destId="{0A07B791-4CED-4890-A88F-5FA63B0F6D00}" srcOrd="1" destOrd="0" parTransId="{A02A07A1-9988-47B7-B363-3ABE7ED94307}" sibTransId="{1E09F0EB-E8CE-4405-8792-B65B9AE07699}"/>
    <dgm:cxn modelId="{FF3ECC99-FA58-4BDA-8D9B-0E1CEF896687}" srcId="{F94AC746-5C56-4CD6-8C54-DE73A040DF38}" destId="{B33E5FD8-B0FC-49D3-AC6C-DA9DF476E28E}" srcOrd="0" destOrd="0" parTransId="{57E3C112-283B-4487-B588-C9BB51F5F66F}" sibTransId="{190A604D-7442-48F7-A91E-139D567B7FF4}"/>
    <dgm:cxn modelId="{E7D9E1AD-0521-4316-B690-A659BC449743}" type="presOf" srcId="{72840DE3-4736-4D6E-86AC-E346717B9DAF}" destId="{07317958-EA5E-404B-BB24-D0DC8E3CDB1B}" srcOrd="0" destOrd="0" presId="urn:microsoft.com/office/officeart/2005/8/layout/process2"/>
    <dgm:cxn modelId="{71103FE2-8EBC-427B-9778-DE391959A9B1}" srcId="{72840DE3-4736-4D6E-86AC-E346717B9DAF}" destId="{F94AC746-5C56-4CD6-8C54-DE73A040DF38}" srcOrd="0" destOrd="0" parTransId="{F528F0B0-6836-4F3F-A1DD-4939D438D071}" sibTransId="{76C6598A-7739-49DD-9E77-5AE07CC01C97}"/>
    <dgm:cxn modelId="{0BD7F5F3-D1D8-430F-91EF-DEDB98CA263A}" type="presOf" srcId="{B33E5FD8-B0FC-49D3-AC6C-DA9DF476E28E}" destId="{80BC8802-2F3C-4EF6-849E-776F4B7D72D9}" srcOrd="0" destOrd="1" presId="urn:microsoft.com/office/officeart/2005/8/layout/process2"/>
    <dgm:cxn modelId="{817EFF2C-F569-4974-8498-5419F2BCF1A1}" type="presParOf" srcId="{07317958-EA5E-404B-BB24-D0DC8E3CDB1B}" destId="{80BC8802-2F3C-4EF6-849E-776F4B7D72D9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2840DE3-4736-4D6E-86AC-E346717B9DAF}" type="doc">
      <dgm:prSet loTypeId="urn:microsoft.com/office/officeart/2005/8/layout/process2" loCatId="process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F94AC746-5C56-4CD6-8C54-DE73A040DF38}">
      <dgm:prSet/>
      <dgm:spPr/>
      <dgm:t>
        <a:bodyPr/>
        <a:lstStyle/>
        <a:p>
          <a:r>
            <a:rPr lang="en-US" b="1" i="1">
              <a:solidFill>
                <a:schemeClr val="tx2"/>
              </a:solidFill>
              <a:ea typeface="Calibri"/>
              <a:cs typeface="Calibri"/>
            </a:rPr>
            <a:t>INSIGHTS:</a:t>
          </a:r>
          <a:endParaRPr lang="en-US" b="1"/>
        </a:p>
      </dgm:t>
    </dgm:pt>
    <dgm:pt modelId="{F528F0B0-6836-4F3F-A1DD-4939D438D071}" type="parTrans" cxnId="{71103FE2-8EBC-427B-9778-DE391959A9B1}">
      <dgm:prSet/>
      <dgm:spPr/>
      <dgm:t>
        <a:bodyPr/>
        <a:lstStyle/>
        <a:p>
          <a:endParaRPr lang="en-US"/>
        </a:p>
      </dgm:t>
    </dgm:pt>
    <dgm:pt modelId="{76C6598A-7739-49DD-9E77-5AE07CC01C97}" type="sibTrans" cxnId="{71103FE2-8EBC-427B-9778-DE391959A9B1}">
      <dgm:prSet/>
      <dgm:spPr/>
      <dgm:t>
        <a:bodyPr/>
        <a:lstStyle/>
        <a:p>
          <a:endParaRPr lang="en-US"/>
        </a:p>
      </dgm:t>
    </dgm:pt>
    <dgm:pt modelId="{00D862BD-E326-4BF5-BF80-3555ABBBB53C}">
      <dgm:prSet/>
      <dgm:spPr/>
      <dgm:t>
        <a:bodyPr/>
        <a:lstStyle/>
        <a:p>
          <a:r>
            <a:rPr lang="en-US" b="1" i="1">
              <a:solidFill>
                <a:schemeClr val="tx2"/>
              </a:solidFill>
              <a:ea typeface="Calibri"/>
              <a:cs typeface="Calibri"/>
            </a:rPr>
            <a:t>Data shows successful responses by age group</a:t>
          </a:r>
        </a:p>
      </dgm:t>
    </dgm:pt>
    <dgm:pt modelId="{55E203FA-DE0A-4251-AC37-AF5D96CB767F}" type="parTrans" cxnId="{039BD860-2FEE-4B02-AB2F-0A60977ACCEA}">
      <dgm:prSet/>
      <dgm:spPr/>
      <dgm:t>
        <a:bodyPr/>
        <a:lstStyle/>
        <a:p>
          <a:endParaRPr lang="en-IN"/>
        </a:p>
      </dgm:t>
    </dgm:pt>
    <dgm:pt modelId="{010DAF76-2F69-4C06-BDFA-06CE7BFD9526}" type="sibTrans" cxnId="{039BD860-2FEE-4B02-AB2F-0A60977ACCEA}">
      <dgm:prSet/>
      <dgm:spPr/>
      <dgm:t>
        <a:bodyPr/>
        <a:lstStyle/>
        <a:p>
          <a:endParaRPr lang="en-IN"/>
        </a:p>
      </dgm:t>
    </dgm:pt>
    <dgm:pt modelId="{4A874365-8E07-4965-9A72-704A73AAFA03}">
      <dgm:prSet/>
      <dgm:spPr/>
      <dgm:t>
        <a:bodyPr/>
        <a:lstStyle/>
        <a:p>
          <a:r>
            <a:rPr lang="en-US" b="1" i="1">
              <a:solidFill>
                <a:schemeClr val="tx2"/>
              </a:solidFill>
              <a:latin typeface="Calibri"/>
              <a:ea typeface="Open Sans"/>
              <a:cs typeface="Open Sans"/>
            </a:rPr>
            <a:t>People aged 25-40 have the highest response success rate</a:t>
          </a:r>
          <a:endParaRPr lang="en-US" b="1" i="1">
            <a:solidFill>
              <a:schemeClr val="tx2"/>
            </a:solidFill>
            <a:latin typeface="Calibri"/>
            <a:ea typeface="Calibri"/>
            <a:cs typeface="Calibri"/>
          </a:endParaRPr>
        </a:p>
      </dgm:t>
    </dgm:pt>
    <dgm:pt modelId="{E993870C-C140-4EF1-9298-718831873FF1}" type="parTrans" cxnId="{1CA854C5-D6C8-466E-B836-53667296C392}">
      <dgm:prSet/>
      <dgm:spPr/>
      <dgm:t>
        <a:bodyPr/>
        <a:lstStyle/>
        <a:p>
          <a:endParaRPr lang="en-IN"/>
        </a:p>
      </dgm:t>
    </dgm:pt>
    <dgm:pt modelId="{34E85DCC-1BDE-4B20-88CD-EDD86301EB9A}" type="sibTrans" cxnId="{1CA854C5-D6C8-466E-B836-53667296C392}">
      <dgm:prSet/>
      <dgm:spPr/>
      <dgm:t>
        <a:bodyPr/>
        <a:lstStyle/>
        <a:p>
          <a:endParaRPr lang="en-IN"/>
        </a:p>
      </dgm:t>
    </dgm:pt>
    <dgm:pt modelId="{07317958-EA5E-404B-BB24-D0DC8E3CDB1B}" type="pres">
      <dgm:prSet presAssocID="{72840DE3-4736-4D6E-86AC-E346717B9DAF}" presName="linearFlow" presStyleCnt="0">
        <dgm:presLayoutVars>
          <dgm:resizeHandles val="exact"/>
        </dgm:presLayoutVars>
      </dgm:prSet>
      <dgm:spPr/>
    </dgm:pt>
    <dgm:pt modelId="{80BC8802-2F3C-4EF6-849E-776F4B7D72D9}" type="pres">
      <dgm:prSet presAssocID="{F94AC746-5C56-4CD6-8C54-DE73A040DF38}" presName="node" presStyleLbl="node1" presStyleIdx="0" presStyleCnt="1" custScaleY="99449" custLinFactNeighborX="9775" custLinFactNeighborY="-31674">
        <dgm:presLayoutVars>
          <dgm:bulletEnabled val="1"/>
        </dgm:presLayoutVars>
      </dgm:prSet>
      <dgm:spPr/>
    </dgm:pt>
  </dgm:ptLst>
  <dgm:cxnLst>
    <dgm:cxn modelId="{039BD860-2FEE-4B02-AB2F-0A60977ACCEA}" srcId="{F94AC746-5C56-4CD6-8C54-DE73A040DF38}" destId="{00D862BD-E326-4BF5-BF80-3555ABBBB53C}" srcOrd="0" destOrd="0" parTransId="{55E203FA-DE0A-4251-AC37-AF5D96CB767F}" sibTransId="{010DAF76-2F69-4C06-BDFA-06CE7BFD9526}"/>
    <dgm:cxn modelId="{28ED4E74-5D46-4A4C-B212-5D766DF9A329}" type="presOf" srcId="{4A874365-8E07-4965-9A72-704A73AAFA03}" destId="{80BC8802-2F3C-4EF6-849E-776F4B7D72D9}" srcOrd="0" destOrd="2" presId="urn:microsoft.com/office/officeart/2005/8/layout/process2"/>
    <dgm:cxn modelId="{93850E56-CC4F-4A0D-8C75-B775D2490DD6}" type="presOf" srcId="{F94AC746-5C56-4CD6-8C54-DE73A040DF38}" destId="{80BC8802-2F3C-4EF6-849E-776F4B7D72D9}" srcOrd="0" destOrd="0" presId="urn:microsoft.com/office/officeart/2005/8/layout/process2"/>
    <dgm:cxn modelId="{E7D9E1AD-0521-4316-B690-A659BC449743}" type="presOf" srcId="{72840DE3-4736-4D6E-86AC-E346717B9DAF}" destId="{07317958-EA5E-404B-BB24-D0DC8E3CDB1B}" srcOrd="0" destOrd="0" presId="urn:microsoft.com/office/officeart/2005/8/layout/process2"/>
    <dgm:cxn modelId="{1CA854C5-D6C8-466E-B836-53667296C392}" srcId="{F94AC746-5C56-4CD6-8C54-DE73A040DF38}" destId="{4A874365-8E07-4965-9A72-704A73AAFA03}" srcOrd="1" destOrd="0" parTransId="{E993870C-C140-4EF1-9298-718831873FF1}" sibTransId="{34E85DCC-1BDE-4B20-88CD-EDD86301EB9A}"/>
    <dgm:cxn modelId="{C5AE39D9-ACBF-427E-8A10-6BFDF799D772}" type="presOf" srcId="{00D862BD-E326-4BF5-BF80-3555ABBBB53C}" destId="{80BC8802-2F3C-4EF6-849E-776F4B7D72D9}" srcOrd="0" destOrd="1" presId="urn:microsoft.com/office/officeart/2005/8/layout/process2"/>
    <dgm:cxn modelId="{71103FE2-8EBC-427B-9778-DE391959A9B1}" srcId="{72840DE3-4736-4D6E-86AC-E346717B9DAF}" destId="{F94AC746-5C56-4CD6-8C54-DE73A040DF38}" srcOrd="0" destOrd="0" parTransId="{F528F0B0-6836-4F3F-A1DD-4939D438D071}" sibTransId="{76C6598A-7739-49DD-9E77-5AE07CC01C97}"/>
    <dgm:cxn modelId="{817EFF2C-F569-4974-8498-5419F2BCF1A1}" type="presParOf" srcId="{07317958-EA5E-404B-BB24-D0DC8E3CDB1B}" destId="{80BC8802-2F3C-4EF6-849E-776F4B7D72D9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BC8802-2F3C-4EF6-849E-776F4B7D72D9}">
      <dsp:nvSpPr>
        <dsp:cNvPr id="0" name=""/>
        <dsp:cNvSpPr/>
      </dsp:nvSpPr>
      <dsp:spPr>
        <a:xfrm>
          <a:off x="0" y="886"/>
          <a:ext cx="2701286" cy="18134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1" kern="1200">
              <a:solidFill>
                <a:schemeClr val="tx2"/>
              </a:solidFill>
              <a:latin typeface="Calibri Light" panose="020F0302020204030204"/>
              <a:cs typeface="Arial"/>
            </a:rPr>
            <a:t>INSIGHTS</a:t>
          </a:r>
          <a:r>
            <a:rPr lang="en-US" sz="1900" b="1" i="1" kern="1200">
              <a:solidFill>
                <a:schemeClr val="tx2"/>
              </a:solidFill>
              <a:cs typeface="Arial"/>
            </a:rPr>
            <a:t>:​​</a:t>
          </a:r>
          <a:endParaRPr lang="en-US" sz="1900" kern="1200">
            <a:solidFill>
              <a:schemeClr val="tx2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1" kern="1200">
              <a:solidFill>
                <a:schemeClr val="tx2"/>
              </a:solidFill>
              <a:cs typeface="Arial"/>
            </a:rPr>
            <a:t>Data shows the correct mode to contact the customers​</a:t>
          </a:r>
          <a:endParaRPr lang="en-US" sz="1500" b="1" i="1" kern="1200">
            <a:solidFill>
              <a:schemeClr val="tx2"/>
            </a:solidFill>
            <a:ea typeface="Calibri"/>
            <a:cs typeface="Arial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1" kern="1200">
              <a:solidFill>
                <a:schemeClr val="tx2"/>
              </a:solidFill>
              <a:cs typeface="Arial"/>
            </a:rPr>
            <a:t>It is observed that we get more yes responses when the mode is cellular​</a:t>
          </a:r>
          <a:endParaRPr lang="en-US" sz="1500" b="1" i="1" kern="1200">
            <a:solidFill>
              <a:schemeClr val="tx2"/>
            </a:solidFill>
            <a:ea typeface="Calibri"/>
            <a:cs typeface="Arial"/>
          </a:endParaRPr>
        </a:p>
      </dsp:txBody>
      <dsp:txXfrm>
        <a:off x="53113" y="53999"/>
        <a:ext cx="2595060" cy="17072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48F56A-7460-4E19-9367-26A77A58801C}">
      <dsp:nvSpPr>
        <dsp:cNvPr id="0" name=""/>
        <dsp:cNvSpPr/>
      </dsp:nvSpPr>
      <dsp:spPr>
        <a:xfrm>
          <a:off x="637" y="638909"/>
          <a:ext cx="2745151" cy="3294181"/>
        </a:xfrm>
        <a:prstGeom prst="roundRect">
          <a:avLst>
            <a:gd name="adj" fmla="val 5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6299" rIns="137795" bIns="0" numCol="1" spcCol="1270" anchor="t" anchorCtr="0">
          <a:noAutofit/>
        </a:bodyPr>
        <a:lstStyle/>
        <a:p>
          <a:pPr marL="0" lvl="0" indent="0" algn="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solidFill>
                <a:schemeClr val="bg1"/>
              </a:solidFill>
              <a:latin typeface="Calibri Light" panose="020F0302020204030204"/>
            </a:rPr>
            <a:t>S3 </a:t>
          </a:r>
        </a:p>
      </dsp:txBody>
      <dsp:txXfrm rot="16200000">
        <a:off x="-1075461" y="1715008"/>
        <a:ext cx="2701229" cy="549030"/>
      </dsp:txXfrm>
    </dsp:sp>
    <dsp:sp modelId="{87012B8B-2FFF-48B2-82AB-12BA8C87E961}">
      <dsp:nvSpPr>
        <dsp:cNvPr id="0" name=""/>
        <dsp:cNvSpPr/>
      </dsp:nvSpPr>
      <dsp:spPr>
        <a:xfrm>
          <a:off x="549668" y="638909"/>
          <a:ext cx="2045137" cy="329418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  <a:latin typeface="Calibri Light" panose="020F0302020204030204"/>
            </a:rPr>
            <a:t> </a:t>
          </a:r>
          <a:r>
            <a:rPr lang="en-US" sz="2000" kern="1200">
              <a:solidFill>
                <a:schemeClr val="bg1"/>
              </a:solidFill>
            </a:rPr>
            <a:t>◘</a:t>
          </a:r>
          <a:r>
            <a:rPr lang="en-US" sz="2000" kern="1200">
              <a:solidFill>
                <a:schemeClr val="bg1"/>
              </a:solidFill>
              <a:latin typeface="Calibri Light" panose="020F0302020204030204"/>
            </a:rPr>
            <a:t> Create a bucket in AWS S3</a:t>
          </a:r>
          <a:endParaRPr lang="en-US" sz="2000" kern="1200">
            <a:solidFill>
              <a:schemeClr val="bg1"/>
            </a:solidFill>
          </a:endParaRPr>
        </a:p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libri Light" panose="020F0302020204030204"/>
            </a:rPr>
            <a:t> </a:t>
          </a:r>
        </a:p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rgbClr val="71777D"/>
              </a:solidFill>
              <a:latin typeface="Roboto"/>
              <a:ea typeface="Roboto"/>
              <a:cs typeface="Roboto"/>
            </a:rPr>
            <a:t> </a:t>
          </a:r>
          <a:r>
            <a:rPr lang="en-US" sz="2000" b="0" kern="1200"/>
            <a:t>◘</a:t>
          </a:r>
          <a:r>
            <a:rPr lang="en-US" sz="2000" b="1" kern="1200">
              <a:solidFill>
                <a:schemeClr val="bg1"/>
              </a:solidFill>
              <a:latin typeface="Calibri Light" panose="020F0302020204030204"/>
            </a:rPr>
            <a:t> </a:t>
          </a:r>
          <a:r>
            <a:rPr lang="en-US" sz="2000" kern="1200">
              <a:solidFill>
                <a:schemeClr val="bg1"/>
              </a:solidFill>
              <a:latin typeface="Calibri Light" panose="020F0302020204030204"/>
            </a:rPr>
            <a:t>Move the datasets to S3 bucket</a:t>
          </a:r>
          <a:endParaRPr lang="en-US" sz="2000" b="1" kern="1200"/>
        </a:p>
      </dsp:txBody>
      <dsp:txXfrm>
        <a:off x="549668" y="638909"/>
        <a:ext cx="2045137" cy="3294181"/>
      </dsp:txXfrm>
    </dsp:sp>
    <dsp:sp modelId="{AEBD671C-357E-4640-ADF7-CD7D4D55B14B}">
      <dsp:nvSpPr>
        <dsp:cNvPr id="0" name=""/>
        <dsp:cNvSpPr/>
      </dsp:nvSpPr>
      <dsp:spPr>
        <a:xfrm>
          <a:off x="2841869" y="638909"/>
          <a:ext cx="2745151" cy="3294181"/>
        </a:xfrm>
        <a:prstGeom prst="roundRect">
          <a:avLst>
            <a:gd name="adj" fmla="val 5000"/>
          </a:avLst>
        </a:prstGeom>
        <a:solidFill>
          <a:schemeClr val="accent1">
            <a:shade val="80000"/>
            <a:hueOff val="-227073"/>
            <a:satOff val="-22407"/>
            <a:lumOff val="17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6299" rIns="137795" bIns="0" numCol="1" spcCol="1270" anchor="t" anchorCtr="0">
          <a:noAutofit/>
        </a:bodyPr>
        <a:lstStyle/>
        <a:p>
          <a:pPr marL="0" lvl="0" indent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solidFill>
                <a:schemeClr val="bg1"/>
              </a:solidFill>
              <a:latin typeface="Calibri Light" panose="020F0302020204030204"/>
            </a:rPr>
            <a:t>Redshift</a:t>
          </a:r>
          <a:endParaRPr lang="en-US" sz="3100" kern="1200">
            <a:solidFill>
              <a:schemeClr val="bg1"/>
            </a:solidFill>
          </a:endParaRPr>
        </a:p>
      </dsp:txBody>
      <dsp:txXfrm rot="16200000">
        <a:off x="1765770" y="1715008"/>
        <a:ext cx="2701229" cy="549030"/>
      </dsp:txXfrm>
    </dsp:sp>
    <dsp:sp modelId="{4AF10C9C-6EAA-4DFA-9086-6A611489C84F}">
      <dsp:nvSpPr>
        <dsp:cNvPr id="0" name=""/>
        <dsp:cNvSpPr/>
      </dsp:nvSpPr>
      <dsp:spPr>
        <a:xfrm rot="5400000">
          <a:off x="2613555" y="3256822"/>
          <a:ext cx="484079" cy="41177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B734F2-C413-4F45-A97D-47EE187E7379}">
      <dsp:nvSpPr>
        <dsp:cNvPr id="0" name=""/>
        <dsp:cNvSpPr/>
      </dsp:nvSpPr>
      <dsp:spPr>
        <a:xfrm>
          <a:off x="3390900" y="638909"/>
          <a:ext cx="2045137" cy="329418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◘</a:t>
          </a:r>
          <a:r>
            <a:rPr lang="en-US" sz="2000" kern="1200">
              <a:solidFill>
                <a:schemeClr val="bg1"/>
              </a:solidFill>
              <a:latin typeface="Calibri"/>
              <a:cs typeface="Calibri"/>
            </a:rPr>
            <a:t> </a:t>
          </a:r>
          <a:r>
            <a:rPr lang="en-US" sz="2000" kern="1200">
              <a:solidFill>
                <a:schemeClr val="bg1"/>
              </a:solidFill>
              <a:latin typeface="Calibri Light" panose="020F0302020204030204"/>
            </a:rPr>
            <a:t>Create a Redshift cluster</a:t>
          </a:r>
          <a:endParaRPr lang="en-US" sz="2000" kern="1200">
            <a:solidFill>
              <a:schemeClr val="bg1"/>
            </a:solidFill>
          </a:endParaRPr>
        </a:p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libri Light" panose="020F0302020204030204"/>
            </a:rPr>
            <a:t> </a:t>
          </a:r>
        </a:p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◘</a:t>
          </a:r>
          <a:r>
            <a:rPr lang="en-US" sz="2000" kern="1200">
              <a:solidFill>
                <a:schemeClr val="bg1"/>
              </a:solidFill>
              <a:latin typeface="Calibri"/>
              <a:cs typeface="Calibri"/>
            </a:rPr>
            <a:t> </a:t>
          </a:r>
          <a:r>
            <a:rPr lang="en-US" sz="2000" kern="1200">
              <a:solidFill>
                <a:schemeClr val="bg1"/>
              </a:solidFill>
              <a:latin typeface="Calibri Light" panose="020F0302020204030204"/>
            </a:rPr>
            <a:t>Create required database and tables</a:t>
          </a:r>
        </a:p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libri Light" panose="020F0302020204030204"/>
            </a:rPr>
            <a:t> </a:t>
          </a:r>
        </a:p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◘</a:t>
          </a:r>
          <a:r>
            <a:rPr lang="en-US" sz="2000" kern="1200">
              <a:solidFill>
                <a:schemeClr val="bg1"/>
              </a:solidFill>
              <a:latin typeface="Calibri"/>
              <a:cs typeface="Calibri"/>
            </a:rPr>
            <a:t> </a:t>
          </a:r>
          <a:r>
            <a:rPr lang="en-US" sz="2000" kern="1200">
              <a:solidFill>
                <a:schemeClr val="bg1"/>
              </a:solidFill>
              <a:latin typeface="Calibri Light" panose="020F0302020204030204"/>
            </a:rPr>
            <a:t>Move the storage from S3 storage to warehouse</a:t>
          </a:r>
        </a:p>
      </dsp:txBody>
      <dsp:txXfrm>
        <a:off x="3390900" y="638909"/>
        <a:ext cx="2045137" cy="3294181"/>
      </dsp:txXfrm>
    </dsp:sp>
    <dsp:sp modelId="{4B8F19BC-9195-456D-A180-C3A13EA11848}">
      <dsp:nvSpPr>
        <dsp:cNvPr id="0" name=""/>
        <dsp:cNvSpPr/>
      </dsp:nvSpPr>
      <dsp:spPr>
        <a:xfrm>
          <a:off x="5683101" y="638909"/>
          <a:ext cx="2745151" cy="3294181"/>
        </a:xfrm>
        <a:prstGeom prst="roundRect">
          <a:avLst>
            <a:gd name="adj" fmla="val 5000"/>
          </a:avLst>
        </a:prstGeom>
        <a:solidFill>
          <a:schemeClr val="accent1">
            <a:shade val="80000"/>
            <a:hueOff val="-454146"/>
            <a:satOff val="-44813"/>
            <a:lumOff val="34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6299" rIns="137795" bIns="0" numCol="1" spcCol="1270" anchor="t" anchorCtr="0">
          <a:noAutofit/>
        </a:bodyPr>
        <a:lstStyle/>
        <a:p>
          <a:pPr marL="0" lvl="0" indent="0" algn="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solidFill>
                <a:schemeClr val="bg1"/>
              </a:solidFill>
              <a:latin typeface="Calibri Light" panose="020F0302020204030204"/>
            </a:rPr>
            <a:t>PowerBI</a:t>
          </a:r>
        </a:p>
      </dsp:txBody>
      <dsp:txXfrm rot="16200000">
        <a:off x="4607002" y="1715008"/>
        <a:ext cx="2701229" cy="549030"/>
      </dsp:txXfrm>
    </dsp:sp>
    <dsp:sp modelId="{A7A3C0DF-C931-45C6-922E-596AB24552CD}">
      <dsp:nvSpPr>
        <dsp:cNvPr id="0" name=""/>
        <dsp:cNvSpPr/>
      </dsp:nvSpPr>
      <dsp:spPr>
        <a:xfrm rot="5400000">
          <a:off x="5454787" y="3256822"/>
          <a:ext cx="484079" cy="41177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-454146"/>
              <a:satOff val="-44813"/>
              <a:lumOff val="34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7C87B6-E9AC-48B1-BA64-81560EB4835A}">
      <dsp:nvSpPr>
        <dsp:cNvPr id="0" name=""/>
        <dsp:cNvSpPr/>
      </dsp:nvSpPr>
      <dsp:spPr>
        <a:xfrm>
          <a:off x="6232131" y="638909"/>
          <a:ext cx="2045137" cy="329418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◘</a:t>
          </a:r>
          <a:r>
            <a:rPr lang="en-US" sz="2000" kern="1200">
              <a:solidFill>
                <a:schemeClr val="bg1"/>
              </a:solidFill>
              <a:latin typeface="Calibri Light" panose="020F0302020204030204"/>
            </a:rPr>
            <a:t> Connect to Redshift using redshift endpoint address and database name</a:t>
          </a:r>
        </a:p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libri Light" panose="020F0302020204030204"/>
            </a:rPr>
            <a:t> </a:t>
          </a:r>
        </a:p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◘</a:t>
          </a:r>
          <a:r>
            <a:rPr lang="en-US" sz="2000" kern="1200">
              <a:solidFill>
                <a:schemeClr val="bg1"/>
              </a:solidFill>
              <a:latin typeface="Calibri Light" panose="020F0302020204030204"/>
            </a:rPr>
            <a:t> Get data from Redshift</a:t>
          </a:r>
        </a:p>
      </dsp:txBody>
      <dsp:txXfrm>
        <a:off x="6232131" y="638909"/>
        <a:ext cx="2045137" cy="329418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A6280-FABF-4CC1-93BD-93FDF547155C}">
      <dsp:nvSpPr>
        <dsp:cNvPr id="0" name=""/>
        <dsp:cNvSpPr/>
      </dsp:nvSpPr>
      <dsp:spPr>
        <a:xfrm>
          <a:off x="622495" y="0"/>
          <a:ext cx="7054945" cy="450166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F2CB1-1D0C-4880-BA04-D826C9340962}">
      <dsp:nvSpPr>
        <dsp:cNvPr id="0" name=""/>
        <dsp:cNvSpPr/>
      </dsp:nvSpPr>
      <dsp:spPr>
        <a:xfrm>
          <a:off x="2279" y="1350498"/>
          <a:ext cx="1327260" cy="1800664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 Light" panose="020F0302020204030204"/>
            </a:rPr>
            <a:t>Create a S3 bucket</a:t>
          </a:r>
        </a:p>
      </dsp:txBody>
      <dsp:txXfrm>
        <a:off x="67070" y="1415289"/>
        <a:ext cx="1197678" cy="1671082"/>
      </dsp:txXfrm>
    </dsp:sp>
    <dsp:sp modelId="{C9E5E3CD-AED1-46AB-8BCA-99403B4538C7}">
      <dsp:nvSpPr>
        <dsp:cNvPr id="0" name=""/>
        <dsp:cNvSpPr/>
      </dsp:nvSpPr>
      <dsp:spPr>
        <a:xfrm>
          <a:off x="1395902" y="1350498"/>
          <a:ext cx="1327260" cy="1800664"/>
        </a:xfrm>
        <a:prstGeom prst="roundRect">
          <a:avLst/>
        </a:prstGeom>
        <a:solidFill>
          <a:schemeClr val="accent1">
            <a:shade val="80000"/>
            <a:hueOff val="-90829"/>
            <a:satOff val="-8963"/>
            <a:lumOff val="69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 Light" panose="020F0302020204030204"/>
            </a:rPr>
            <a:t>Create a table in DynamoDB</a:t>
          </a:r>
          <a:endParaRPr lang="en-US" sz="1500" kern="1200"/>
        </a:p>
      </dsp:txBody>
      <dsp:txXfrm>
        <a:off x="1460693" y="1415289"/>
        <a:ext cx="1197678" cy="1671082"/>
      </dsp:txXfrm>
    </dsp:sp>
    <dsp:sp modelId="{34F76EBD-9F6D-49B8-9364-5000C4A99047}">
      <dsp:nvSpPr>
        <dsp:cNvPr id="0" name=""/>
        <dsp:cNvSpPr/>
      </dsp:nvSpPr>
      <dsp:spPr>
        <a:xfrm>
          <a:off x="2789526" y="1350498"/>
          <a:ext cx="1327260" cy="1800664"/>
        </a:xfrm>
        <a:prstGeom prst="roundRect">
          <a:avLst/>
        </a:prstGeom>
        <a:solidFill>
          <a:schemeClr val="accent1">
            <a:shade val="80000"/>
            <a:hueOff val="-181658"/>
            <a:satOff val="-17925"/>
            <a:lumOff val="139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 Light" panose="020F0302020204030204"/>
            </a:rPr>
            <a:t>Create a Lambda function</a:t>
          </a:r>
          <a:endParaRPr lang="en-US" sz="1500" kern="1200"/>
        </a:p>
      </dsp:txBody>
      <dsp:txXfrm>
        <a:off x="2854317" y="1415289"/>
        <a:ext cx="1197678" cy="1671082"/>
      </dsp:txXfrm>
    </dsp:sp>
    <dsp:sp modelId="{9ED2083F-0103-46CD-B314-A4A4AB1D6F1D}">
      <dsp:nvSpPr>
        <dsp:cNvPr id="0" name=""/>
        <dsp:cNvSpPr/>
      </dsp:nvSpPr>
      <dsp:spPr>
        <a:xfrm>
          <a:off x="4183149" y="1350498"/>
          <a:ext cx="1327260" cy="1800664"/>
        </a:xfrm>
        <a:prstGeom prst="roundRect">
          <a:avLst/>
        </a:prstGeom>
        <a:solidFill>
          <a:schemeClr val="accent1">
            <a:shade val="80000"/>
            <a:hueOff val="-272487"/>
            <a:satOff val="-26888"/>
            <a:lumOff val="209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 Light" panose="020F0302020204030204"/>
            </a:rPr>
            <a:t>Add a trigger to monitor DynamoDB</a:t>
          </a:r>
          <a:endParaRPr lang="en-US" sz="1500" kern="1200"/>
        </a:p>
      </dsp:txBody>
      <dsp:txXfrm>
        <a:off x="4247940" y="1415289"/>
        <a:ext cx="1197678" cy="1671082"/>
      </dsp:txXfrm>
    </dsp:sp>
    <dsp:sp modelId="{042EB809-9B3E-4B79-B178-8B877C5BBDD0}">
      <dsp:nvSpPr>
        <dsp:cNvPr id="0" name=""/>
        <dsp:cNvSpPr/>
      </dsp:nvSpPr>
      <dsp:spPr>
        <a:xfrm>
          <a:off x="5576772" y="1350498"/>
          <a:ext cx="1327260" cy="1800664"/>
        </a:xfrm>
        <a:prstGeom prst="roundRect">
          <a:avLst/>
        </a:prstGeom>
        <a:solidFill>
          <a:schemeClr val="accent1">
            <a:shade val="80000"/>
            <a:hueOff val="-363316"/>
            <a:satOff val="-35850"/>
            <a:lumOff val="279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i="0" kern="1200"/>
            <a:t>As soon as items get added in DynamoDB, Records are written into S3 bucket</a:t>
          </a:r>
          <a:endParaRPr lang="en-IN" sz="1500" i="1" kern="1200">
            <a:latin typeface="Calibri"/>
            <a:cs typeface="Calibri"/>
          </a:endParaRPr>
        </a:p>
      </dsp:txBody>
      <dsp:txXfrm>
        <a:off x="5641563" y="1415289"/>
        <a:ext cx="1197678" cy="1671082"/>
      </dsp:txXfrm>
    </dsp:sp>
    <dsp:sp modelId="{CE690FF7-04D1-43E5-B780-5F4CCA44BF05}">
      <dsp:nvSpPr>
        <dsp:cNvPr id="0" name=""/>
        <dsp:cNvSpPr/>
      </dsp:nvSpPr>
      <dsp:spPr>
        <a:xfrm>
          <a:off x="6970396" y="1350498"/>
          <a:ext cx="1327260" cy="1800664"/>
        </a:xfrm>
        <a:prstGeom prst="roundRect">
          <a:avLst/>
        </a:prstGeom>
        <a:solidFill>
          <a:schemeClr val="accent1">
            <a:shade val="80000"/>
            <a:hueOff val="-454146"/>
            <a:satOff val="-44813"/>
            <a:lumOff val="34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i="0" kern="1200">
              <a:latin typeface="Calibri Light"/>
              <a:cs typeface="Calibri Light"/>
            </a:rPr>
            <a:t>Validate the output in S3</a:t>
          </a:r>
        </a:p>
      </dsp:txBody>
      <dsp:txXfrm>
        <a:off x="7035187" y="1415289"/>
        <a:ext cx="1197678" cy="167108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24292F-2BA9-432A-8665-D085256935E9}">
      <dsp:nvSpPr>
        <dsp:cNvPr id="0" name=""/>
        <dsp:cNvSpPr/>
      </dsp:nvSpPr>
      <dsp:spPr>
        <a:xfrm>
          <a:off x="0" y="1821"/>
          <a:ext cx="3784006" cy="37263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1" kern="1200">
              <a:latin typeface="+mn-lt"/>
            </a:rPr>
            <a:t>INSIGHT:​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>
              <a:solidFill>
                <a:srgbClr val="444444"/>
              </a:solidFill>
              <a:latin typeface="Calibri"/>
              <a:cs typeface="Calibri"/>
            </a:rPr>
            <a:t>Data shows successful responses by age group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>
              <a:solidFill>
                <a:srgbClr val="444444"/>
              </a:solidFill>
              <a:latin typeface="Calibri"/>
              <a:cs typeface="Calibri"/>
            </a:rPr>
            <a:t>People aged 25-40 have the highest response success rate</a:t>
          </a:r>
          <a:endParaRPr lang="en-US" sz="2100" kern="1200"/>
        </a:p>
      </dsp:txBody>
      <dsp:txXfrm>
        <a:off x="109140" y="110961"/>
        <a:ext cx="3565726" cy="350804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0AFD5-6B64-46C7-B11D-1EF7BF966DBA}">
      <dsp:nvSpPr>
        <dsp:cNvPr id="0" name=""/>
        <dsp:cNvSpPr/>
      </dsp:nvSpPr>
      <dsp:spPr>
        <a:xfrm rot="5400000">
          <a:off x="-253174" y="253476"/>
          <a:ext cx="1687831" cy="1181481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 Light" panose="020F0302020204030204"/>
            </a:rPr>
            <a:t>EC2 </a:t>
          </a:r>
          <a:endParaRPr lang="en-US" sz="1900" kern="1200"/>
        </a:p>
      </dsp:txBody>
      <dsp:txXfrm rot="-5400000">
        <a:off x="2" y="591042"/>
        <a:ext cx="1181481" cy="506350"/>
      </dsp:txXfrm>
    </dsp:sp>
    <dsp:sp modelId="{AB890905-1A6B-43B0-8E92-F11C93E9C09E}">
      <dsp:nvSpPr>
        <dsp:cNvPr id="0" name=""/>
        <dsp:cNvSpPr/>
      </dsp:nvSpPr>
      <dsp:spPr>
        <a:xfrm rot="5400000">
          <a:off x="3564980" y="-2383196"/>
          <a:ext cx="1097090" cy="58640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>
              <a:latin typeface="Calibri Light" panose="020F0302020204030204"/>
            </a:rPr>
            <a:t>Create an EC2 instance</a:t>
          </a:r>
          <a:endParaRPr lang="en-US" sz="2100" kern="1200"/>
        </a:p>
      </dsp:txBody>
      <dsp:txXfrm rot="-5400000">
        <a:off x="1181482" y="53858"/>
        <a:ext cx="5810531" cy="989978"/>
      </dsp:txXfrm>
    </dsp:sp>
    <dsp:sp modelId="{888B53B5-0CDF-447F-8CC7-F3D9E63C5ADC}">
      <dsp:nvSpPr>
        <dsp:cNvPr id="0" name=""/>
        <dsp:cNvSpPr/>
      </dsp:nvSpPr>
      <dsp:spPr>
        <a:xfrm rot="5400000">
          <a:off x="-253174" y="1748013"/>
          <a:ext cx="1687831" cy="1181481"/>
        </a:xfrm>
        <a:prstGeom prst="chevron">
          <a:avLst/>
        </a:prstGeom>
        <a:solidFill>
          <a:schemeClr val="accent1">
            <a:shade val="80000"/>
            <a:hueOff val="-227073"/>
            <a:satOff val="-22407"/>
            <a:lumOff val="17490"/>
            <a:alphaOff val="0"/>
          </a:schemeClr>
        </a:solidFill>
        <a:ln w="12700" cap="flat" cmpd="sng" algn="ctr">
          <a:solidFill>
            <a:schemeClr val="accent1">
              <a:shade val="80000"/>
              <a:hueOff val="-227073"/>
              <a:satOff val="-22407"/>
              <a:lumOff val="17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 Light" panose="020F0302020204030204"/>
            </a:rPr>
            <a:t>Cloudwatch</a:t>
          </a:r>
          <a:endParaRPr lang="en-US" sz="1900" kern="1200"/>
        </a:p>
      </dsp:txBody>
      <dsp:txXfrm rot="-5400000">
        <a:off x="2" y="2085579"/>
        <a:ext cx="1181481" cy="506350"/>
      </dsp:txXfrm>
    </dsp:sp>
    <dsp:sp modelId="{44DBF0AB-CCFE-4270-AAC7-5849232305D6}">
      <dsp:nvSpPr>
        <dsp:cNvPr id="0" name=""/>
        <dsp:cNvSpPr/>
      </dsp:nvSpPr>
      <dsp:spPr>
        <a:xfrm rot="5400000">
          <a:off x="3564980" y="-888660"/>
          <a:ext cx="1097090" cy="58640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-227073"/>
              <a:satOff val="-22407"/>
              <a:lumOff val="17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>
              <a:latin typeface="Calibri Light" panose="020F0302020204030204"/>
            </a:rPr>
            <a:t>Create an alarm for CPU Utilization greater than 50</a:t>
          </a:r>
          <a:endParaRPr lang="en-US" sz="2100" kern="1200"/>
        </a:p>
      </dsp:txBody>
      <dsp:txXfrm rot="-5400000">
        <a:off x="1181482" y="1548394"/>
        <a:ext cx="5810531" cy="989978"/>
      </dsp:txXfrm>
    </dsp:sp>
    <dsp:sp modelId="{2DC7E8E1-FD05-4FE9-9B89-5AF80BE303B1}">
      <dsp:nvSpPr>
        <dsp:cNvPr id="0" name=""/>
        <dsp:cNvSpPr/>
      </dsp:nvSpPr>
      <dsp:spPr>
        <a:xfrm rot="5400000">
          <a:off x="-253174" y="3242549"/>
          <a:ext cx="1687831" cy="1181481"/>
        </a:xfrm>
        <a:prstGeom prst="chevron">
          <a:avLst/>
        </a:prstGeom>
        <a:solidFill>
          <a:schemeClr val="accent1">
            <a:shade val="80000"/>
            <a:hueOff val="-454146"/>
            <a:satOff val="-44813"/>
            <a:lumOff val="34980"/>
            <a:alphaOff val="0"/>
          </a:schemeClr>
        </a:solidFill>
        <a:ln w="12700" cap="flat" cmpd="sng" algn="ctr">
          <a:solidFill>
            <a:schemeClr val="accent1">
              <a:shade val="80000"/>
              <a:hueOff val="-454146"/>
              <a:satOff val="-44813"/>
              <a:lumOff val="34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 Light" panose="020F0302020204030204"/>
            </a:rPr>
            <a:t>Result</a:t>
          </a:r>
          <a:endParaRPr lang="en-US" sz="1900" kern="1200"/>
        </a:p>
      </dsp:txBody>
      <dsp:txXfrm rot="-5400000">
        <a:off x="2" y="3580115"/>
        <a:ext cx="1181481" cy="506350"/>
      </dsp:txXfrm>
    </dsp:sp>
    <dsp:sp modelId="{22F81BC9-947A-46F8-9F00-D684D61FF2CD}">
      <dsp:nvSpPr>
        <dsp:cNvPr id="0" name=""/>
        <dsp:cNvSpPr/>
      </dsp:nvSpPr>
      <dsp:spPr>
        <a:xfrm rot="5400000">
          <a:off x="3564980" y="605876"/>
          <a:ext cx="1097090" cy="58640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-454146"/>
              <a:satOff val="-44813"/>
              <a:lumOff val="34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>
              <a:latin typeface="Calibri Light" panose="020F0302020204030204"/>
            </a:rPr>
            <a:t>As the EC2 CPU utilization goes above threshold, we get alarm as a mail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>
              <a:latin typeface="Calibri Light" panose="020F0302020204030204"/>
            </a:rPr>
            <a:t>EC2 instance gets terminated</a:t>
          </a:r>
        </a:p>
      </dsp:txBody>
      <dsp:txXfrm rot="-5400000">
        <a:off x="1181482" y="3042930"/>
        <a:ext cx="5810531" cy="98997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934E8-9884-4027-B9B8-E48B19E9E64E}">
      <dsp:nvSpPr>
        <dsp:cNvPr id="0" name=""/>
        <dsp:cNvSpPr/>
      </dsp:nvSpPr>
      <dsp:spPr>
        <a:xfrm>
          <a:off x="695078" y="2275717"/>
          <a:ext cx="2759410" cy="241207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Calibri Light" panose="020F0302020204030204"/>
              <a:cs typeface="Calibri Light" panose="020F0302020204030204"/>
            </a:rPr>
            <a:t>Create a bucket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Calibri Light" panose="020F0302020204030204"/>
              <a:cs typeface="Calibri Light" panose="020F0302020204030204"/>
            </a:rPr>
            <a:t>Create a folder named input</a:t>
          </a:r>
        </a:p>
      </dsp:txBody>
      <dsp:txXfrm>
        <a:off x="1384931" y="2637528"/>
        <a:ext cx="1345212" cy="1688449"/>
      </dsp:txXfrm>
    </dsp:sp>
    <dsp:sp modelId="{70EE1ED3-CD73-4F4A-91D4-70E708678B1B}">
      <dsp:nvSpPr>
        <dsp:cNvPr id="0" name=""/>
        <dsp:cNvSpPr/>
      </dsp:nvSpPr>
      <dsp:spPr>
        <a:xfrm>
          <a:off x="5226" y="2791900"/>
          <a:ext cx="1379705" cy="1379705"/>
        </a:xfrm>
        <a:prstGeom prst="ellips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 Light" panose="020F0302020204030204"/>
            </a:rPr>
            <a:t>S3</a:t>
          </a:r>
          <a:endParaRPr lang="en-US" sz="1500" kern="1200"/>
        </a:p>
      </dsp:txBody>
      <dsp:txXfrm>
        <a:off x="207279" y="2993953"/>
        <a:ext cx="975599" cy="975599"/>
      </dsp:txXfrm>
    </dsp:sp>
    <dsp:sp modelId="{43EA1037-7D4C-433E-998C-C73F1978098D}">
      <dsp:nvSpPr>
        <dsp:cNvPr id="0" name=""/>
        <dsp:cNvSpPr/>
      </dsp:nvSpPr>
      <dsp:spPr>
        <a:xfrm>
          <a:off x="4316804" y="2275717"/>
          <a:ext cx="2759410" cy="241207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Calibri"/>
              <a:cs typeface="Calibri"/>
            </a:rPr>
            <a:t>Creating a function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Calibri"/>
              <a:cs typeface="Calibri"/>
            </a:rPr>
            <a:t>Adding a trigger to monitor S3 bucket</a:t>
          </a:r>
          <a:endParaRPr lang="en-US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Calibri"/>
              <a:cs typeface="Calibri"/>
            </a:rPr>
            <a:t>Code written to extract the file name and size is deployed</a:t>
          </a:r>
        </a:p>
      </dsp:txBody>
      <dsp:txXfrm>
        <a:off x="5006657" y="2637528"/>
        <a:ext cx="1345212" cy="1688449"/>
      </dsp:txXfrm>
    </dsp:sp>
    <dsp:sp modelId="{55A732D7-7F37-4C6A-9AF8-53110492B497}">
      <dsp:nvSpPr>
        <dsp:cNvPr id="0" name=""/>
        <dsp:cNvSpPr/>
      </dsp:nvSpPr>
      <dsp:spPr>
        <a:xfrm>
          <a:off x="3626952" y="2791900"/>
          <a:ext cx="1379705" cy="1379705"/>
        </a:xfrm>
        <a:prstGeom prst="ellipse">
          <a:avLst/>
        </a:prstGeom>
        <a:solidFill>
          <a:schemeClr val="accent1">
            <a:shade val="50000"/>
            <a:hueOff val="-338141"/>
            <a:satOff val="-33031"/>
            <a:lumOff val="336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"/>
              <a:cs typeface="Calibri"/>
            </a:rPr>
            <a:t>Lambda</a:t>
          </a:r>
        </a:p>
      </dsp:txBody>
      <dsp:txXfrm>
        <a:off x="3829005" y="2993953"/>
        <a:ext cx="975599" cy="975599"/>
      </dsp:txXfrm>
    </dsp:sp>
    <dsp:sp modelId="{7F5AFD99-D951-4C29-AF79-8ECEDEDC2D5A}">
      <dsp:nvSpPr>
        <dsp:cNvPr id="0" name=""/>
        <dsp:cNvSpPr/>
      </dsp:nvSpPr>
      <dsp:spPr>
        <a:xfrm>
          <a:off x="7938530" y="2275717"/>
          <a:ext cx="2759410" cy="241207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Calibri Light" panose="020F0302020204030204"/>
            </a:rPr>
            <a:t>As a file gets uploaded into S3 bucket, Lambda function is triggered</a:t>
          </a:r>
          <a:endParaRPr lang="en-US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Calibri Light" panose="020F0302020204030204"/>
            </a:rPr>
            <a:t>Required file name and size are displayed in logs</a:t>
          </a:r>
        </a:p>
      </dsp:txBody>
      <dsp:txXfrm>
        <a:off x="8628383" y="2637528"/>
        <a:ext cx="1345212" cy="1688449"/>
      </dsp:txXfrm>
    </dsp:sp>
    <dsp:sp modelId="{3A0D03C4-947E-4C67-988B-4045BCEDB7EC}">
      <dsp:nvSpPr>
        <dsp:cNvPr id="0" name=""/>
        <dsp:cNvSpPr/>
      </dsp:nvSpPr>
      <dsp:spPr>
        <a:xfrm>
          <a:off x="7248678" y="2791900"/>
          <a:ext cx="1379705" cy="1379705"/>
        </a:xfrm>
        <a:prstGeom prst="ellipse">
          <a:avLst/>
        </a:prstGeom>
        <a:solidFill>
          <a:schemeClr val="accent1">
            <a:shade val="50000"/>
            <a:hueOff val="-338141"/>
            <a:satOff val="-33031"/>
            <a:lumOff val="336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 Light" panose="020F0302020204030204"/>
            </a:rPr>
            <a:t>Cloudwatch</a:t>
          </a:r>
          <a:endParaRPr lang="en-US" sz="1500" kern="1200"/>
        </a:p>
      </dsp:txBody>
      <dsp:txXfrm>
        <a:off x="7450731" y="2993953"/>
        <a:ext cx="975599" cy="97559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8119F7-D869-4974-A010-D0A803F29A05}">
      <dsp:nvSpPr>
        <dsp:cNvPr id="0" name=""/>
        <dsp:cNvSpPr/>
      </dsp:nvSpPr>
      <dsp:spPr>
        <a:xfrm>
          <a:off x="475635" y="0"/>
          <a:ext cx="5390535" cy="360844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985D2D-01B5-41B1-9167-4264C4291529}">
      <dsp:nvSpPr>
        <dsp:cNvPr id="0" name=""/>
        <dsp:cNvSpPr/>
      </dsp:nvSpPr>
      <dsp:spPr>
        <a:xfrm>
          <a:off x="2786" y="1082532"/>
          <a:ext cx="1218506" cy="1443376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alibri Light" panose="020F0302020204030204"/>
            </a:rPr>
            <a:t>Merging all tables to make a common dataset</a:t>
          </a:r>
        </a:p>
      </dsp:txBody>
      <dsp:txXfrm>
        <a:off x="62269" y="1142015"/>
        <a:ext cx="1099540" cy="1324410"/>
      </dsp:txXfrm>
    </dsp:sp>
    <dsp:sp modelId="{6FE78A22-59B3-4447-BD71-E5CEA6B601A8}">
      <dsp:nvSpPr>
        <dsp:cNvPr id="0" name=""/>
        <dsp:cNvSpPr/>
      </dsp:nvSpPr>
      <dsp:spPr>
        <a:xfrm>
          <a:off x="1282218" y="1082532"/>
          <a:ext cx="1218506" cy="1443376"/>
        </a:xfrm>
        <a:prstGeom prst="roundRect">
          <a:avLst/>
        </a:prstGeom>
        <a:solidFill>
          <a:schemeClr val="accent1">
            <a:shade val="80000"/>
            <a:hueOff val="-113536"/>
            <a:satOff val="-11203"/>
            <a:lumOff val="8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alibri Light" panose="020F0302020204030204"/>
            </a:rPr>
            <a:t>Dropping columns with high correlation</a:t>
          </a:r>
        </a:p>
      </dsp:txBody>
      <dsp:txXfrm>
        <a:off x="1341701" y="1142015"/>
        <a:ext cx="1099540" cy="1324410"/>
      </dsp:txXfrm>
    </dsp:sp>
    <dsp:sp modelId="{3935315E-592E-41F7-96ED-0258DF2749ED}">
      <dsp:nvSpPr>
        <dsp:cNvPr id="0" name=""/>
        <dsp:cNvSpPr/>
      </dsp:nvSpPr>
      <dsp:spPr>
        <a:xfrm>
          <a:off x="2561650" y="1082532"/>
          <a:ext cx="1218506" cy="1443376"/>
        </a:xfrm>
        <a:prstGeom prst="roundRect">
          <a:avLst/>
        </a:prstGeom>
        <a:solidFill>
          <a:schemeClr val="accent1">
            <a:shade val="80000"/>
            <a:hueOff val="-227073"/>
            <a:satOff val="-22407"/>
            <a:lumOff val="17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alibri Light" panose="020F0302020204030204"/>
            </a:rPr>
            <a:t>Performing One-Hot and Label encoding on the categorical data</a:t>
          </a:r>
        </a:p>
      </dsp:txBody>
      <dsp:txXfrm>
        <a:off x="2621133" y="1142015"/>
        <a:ext cx="1099540" cy="1324410"/>
      </dsp:txXfrm>
    </dsp:sp>
    <dsp:sp modelId="{A025E5EB-9334-4CC3-B82F-7E1915E1F4B1}">
      <dsp:nvSpPr>
        <dsp:cNvPr id="0" name=""/>
        <dsp:cNvSpPr/>
      </dsp:nvSpPr>
      <dsp:spPr>
        <a:xfrm>
          <a:off x="3841082" y="1082532"/>
          <a:ext cx="1218506" cy="1443376"/>
        </a:xfrm>
        <a:prstGeom prst="roundRect">
          <a:avLst/>
        </a:prstGeom>
        <a:solidFill>
          <a:schemeClr val="accent1">
            <a:shade val="80000"/>
            <a:hueOff val="-340609"/>
            <a:satOff val="-33610"/>
            <a:lumOff val="26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alibri Light" panose="020F0302020204030204"/>
            </a:rPr>
            <a:t>Perform Random Under-Sampling and SMOTE for Unbalanced Data</a:t>
          </a:r>
          <a:endParaRPr lang="en-US" sz="1200" kern="1200"/>
        </a:p>
      </dsp:txBody>
      <dsp:txXfrm>
        <a:off x="3900565" y="1142015"/>
        <a:ext cx="1099540" cy="1324410"/>
      </dsp:txXfrm>
    </dsp:sp>
    <dsp:sp modelId="{CFDB6581-6ABC-49C5-AE81-D393EFCEB85F}">
      <dsp:nvSpPr>
        <dsp:cNvPr id="0" name=""/>
        <dsp:cNvSpPr/>
      </dsp:nvSpPr>
      <dsp:spPr>
        <a:xfrm>
          <a:off x="5120513" y="1082532"/>
          <a:ext cx="1218506" cy="1443376"/>
        </a:xfrm>
        <a:prstGeom prst="roundRect">
          <a:avLst/>
        </a:prstGeom>
        <a:solidFill>
          <a:schemeClr val="accent1">
            <a:shade val="80000"/>
            <a:hueOff val="-454146"/>
            <a:satOff val="-44813"/>
            <a:lumOff val="34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alibri Light" panose="020F0302020204030204"/>
            </a:rPr>
            <a:t>With Over-sampling, used auto-encoders for dimensionality reduction</a:t>
          </a:r>
        </a:p>
      </dsp:txBody>
      <dsp:txXfrm>
        <a:off x="5179996" y="1142015"/>
        <a:ext cx="1099540" cy="13244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BC8802-2F3C-4EF6-849E-776F4B7D72D9}">
      <dsp:nvSpPr>
        <dsp:cNvPr id="0" name=""/>
        <dsp:cNvSpPr/>
      </dsp:nvSpPr>
      <dsp:spPr>
        <a:xfrm>
          <a:off x="0" y="893"/>
          <a:ext cx="2714551" cy="18275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1" kern="1200">
              <a:solidFill>
                <a:schemeClr val="tx2"/>
              </a:solidFill>
              <a:latin typeface="Calibri Light" panose="020F0302020204030204"/>
              <a:ea typeface="Calibri" panose="020F0502020204030204"/>
              <a:cs typeface="Calibri" panose="020F0502020204030204"/>
            </a:rPr>
            <a:t>INSIGHTS</a:t>
          </a:r>
          <a:r>
            <a:rPr lang="en-US" sz="2100" b="1" i="1" kern="1200">
              <a:solidFill>
                <a:schemeClr val="tx2"/>
              </a:solidFill>
              <a:ea typeface="Calibri" panose="020F0502020204030204"/>
              <a:cs typeface="Calibri" panose="020F0502020204030204"/>
            </a:rPr>
            <a:t>:</a:t>
          </a:r>
          <a:endParaRPr lang="en-US" sz="2100" b="1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1" kern="1200">
              <a:solidFill>
                <a:schemeClr val="tx2"/>
              </a:solidFill>
            </a:rPr>
            <a:t>It is observed that customers who HAVE a housing loan are most likely to respond YES to the campaign</a:t>
          </a:r>
          <a:endParaRPr lang="en-US" sz="1600" b="1" i="1" kern="1200">
            <a:solidFill>
              <a:schemeClr val="tx2"/>
            </a:solidFill>
            <a:ea typeface="Calibri" panose="020F0502020204030204"/>
            <a:cs typeface="Calibri" panose="020F0502020204030204"/>
          </a:endParaRPr>
        </a:p>
      </dsp:txBody>
      <dsp:txXfrm>
        <a:off x="53527" y="54420"/>
        <a:ext cx="2607497" cy="17204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ED4C4A-B0CD-4F9E-A0D9-A533A3DBDDA6}">
      <dsp:nvSpPr>
        <dsp:cNvPr id="0" name=""/>
        <dsp:cNvSpPr/>
      </dsp:nvSpPr>
      <dsp:spPr>
        <a:xfrm>
          <a:off x="0" y="1021"/>
          <a:ext cx="3197566" cy="20907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1" kern="1200">
              <a:solidFill>
                <a:schemeClr val="tx2"/>
              </a:solidFill>
            </a:rPr>
            <a:t>INSIGHTS: </a:t>
          </a:r>
          <a:endParaRPr lang="en-US" sz="2100" b="1" i="1" kern="1200">
            <a:solidFill>
              <a:schemeClr val="tx2"/>
            </a:solidFill>
            <a:latin typeface="Calibri Light" panose="020F0302020204030204"/>
            <a:ea typeface="Calibri Light"/>
            <a:cs typeface="Calibri Light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1" kern="1200">
              <a:solidFill>
                <a:schemeClr val="tx2"/>
              </a:solidFill>
            </a:rPr>
            <a:t>Data shows the success rate of the campaign based on marital status of customers </a:t>
          </a:r>
          <a:endParaRPr lang="en-US" sz="1600" b="1" i="1" kern="1200">
            <a:solidFill>
              <a:schemeClr val="tx2"/>
            </a:solidFill>
            <a:latin typeface="Calibri Light" panose="020F0302020204030204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1" kern="1200">
              <a:solidFill>
                <a:schemeClr val="tx2"/>
              </a:solidFill>
            </a:rPr>
            <a:t>It is observed that customers who are not married yet are most likely to respond yes </a:t>
          </a:r>
        </a:p>
      </dsp:txBody>
      <dsp:txXfrm>
        <a:off x="61235" y="62256"/>
        <a:ext cx="3075096" cy="19682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BC8802-2F3C-4EF6-849E-776F4B7D72D9}">
      <dsp:nvSpPr>
        <dsp:cNvPr id="0" name=""/>
        <dsp:cNvSpPr/>
      </dsp:nvSpPr>
      <dsp:spPr>
        <a:xfrm>
          <a:off x="0" y="1073"/>
          <a:ext cx="3393797" cy="2199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>
              <a:solidFill>
                <a:schemeClr val="tx2"/>
              </a:solidFill>
            </a:rPr>
            <a:t>INSIGHTS:</a:t>
          </a:r>
          <a:endParaRPr lang="en-US" sz="2400" b="1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1" kern="1200">
              <a:solidFill>
                <a:schemeClr val="tx2"/>
              </a:solidFill>
              <a:ea typeface="Calibri" panose="020F0502020204030204"/>
              <a:cs typeface="Calibri" panose="020F0502020204030204"/>
            </a:rPr>
            <a:t>Data shows the success rate by profession.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1" kern="1200">
              <a:solidFill>
                <a:schemeClr val="tx2"/>
              </a:solidFill>
              <a:ea typeface="Calibri" panose="020F0502020204030204"/>
              <a:cs typeface="Calibri" panose="020F0502020204030204"/>
            </a:rPr>
            <a:t>Students make the campaign more successful followed by the retired customers.</a:t>
          </a:r>
        </a:p>
      </dsp:txBody>
      <dsp:txXfrm>
        <a:off x="64432" y="65505"/>
        <a:ext cx="3264933" cy="20709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BC8802-2F3C-4EF6-849E-776F4B7D72D9}">
      <dsp:nvSpPr>
        <dsp:cNvPr id="0" name=""/>
        <dsp:cNvSpPr/>
      </dsp:nvSpPr>
      <dsp:spPr>
        <a:xfrm>
          <a:off x="0" y="863"/>
          <a:ext cx="2747445" cy="1769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kern="1200">
              <a:solidFill>
                <a:schemeClr val="tx2"/>
              </a:solidFill>
              <a:ea typeface="Calibri"/>
              <a:cs typeface="Calibri"/>
            </a:rPr>
            <a:t>INSIGHTS:</a:t>
          </a:r>
          <a:endParaRPr lang="en-US" sz="1700" b="1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i="1" kern="1200">
              <a:solidFill>
                <a:schemeClr val="tx2"/>
              </a:solidFill>
              <a:ea typeface="Calibri"/>
              <a:cs typeface="Calibri"/>
            </a:rPr>
            <a:t>Data shows the success rate by region.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i="1" kern="1200">
              <a:solidFill>
                <a:schemeClr val="tx2"/>
              </a:solidFill>
              <a:ea typeface="+mn-lt"/>
              <a:cs typeface="+mn-lt"/>
            </a:rPr>
            <a:t>All regions have similar success rates, but the South region achieved the highest success rate.</a:t>
          </a:r>
          <a:endParaRPr lang="en-US" sz="1300" b="1" i="1" kern="1200">
            <a:solidFill>
              <a:schemeClr val="tx2"/>
            </a:solidFill>
            <a:cs typeface="Calibri"/>
          </a:endParaRPr>
        </a:p>
      </dsp:txBody>
      <dsp:txXfrm>
        <a:off x="51837" y="52700"/>
        <a:ext cx="2643771" cy="16661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BC8802-2F3C-4EF6-849E-776F4B7D72D9}">
      <dsp:nvSpPr>
        <dsp:cNvPr id="0" name=""/>
        <dsp:cNvSpPr/>
      </dsp:nvSpPr>
      <dsp:spPr>
        <a:xfrm>
          <a:off x="0" y="0"/>
          <a:ext cx="3079312" cy="20788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>
              <a:solidFill>
                <a:schemeClr val="tx2"/>
              </a:solidFill>
              <a:ea typeface="Calibri"/>
              <a:cs typeface="Calibri"/>
            </a:rPr>
            <a:t>INSIGHTS:</a:t>
          </a:r>
          <a:endParaRPr lang="en-US" sz="1800" b="1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1" kern="1200">
              <a:solidFill>
                <a:schemeClr val="tx2"/>
              </a:solidFill>
            </a:rPr>
            <a:t>Data shows the success rate of the campaign based on the day of the week in which the contact is made to customers.</a:t>
          </a:r>
          <a:endParaRPr lang="en-US" sz="1400" b="1" i="1" kern="1200">
            <a:solidFill>
              <a:schemeClr val="tx2"/>
            </a:solidFill>
            <a:cs typeface="Calibri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1" kern="1200">
              <a:solidFill>
                <a:schemeClr val="tx2"/>
              </a:solidFill>
              <a:ea typeface="Calibri"/>
              <a:cs typeface="Calibri"/>
            </a:rPr>
            <a:t>It is observed that the response YES is highly likely when the contact is made on a Thursday.</a:t>
          </a:r>
        </a:p>
      </dsp:txBody>
      <dsp:txXfrm>
        <a:off x="60888" y="60888"/>
        <a:ext cx="2957536" cy="19571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BC8802-2F3C-4EF6-849E-776F4B7D72D9}">
      <dsp:nvSpPr>
        <dsp:cNvPr id="0" name=""/>
        <dsp:cNvSpPr/>
      </dsp:nvSpPr>
      <dsp:spPr>
        <a:xfrm>
          <a:off x="0" y="0"/>
          <a:ext cx="3741452" cy="23011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1" kern="1200">
              <a:solidFill>
                <a:schemeClr val="tx2"/>
              </a:solidFill>
              <a:ea typeface="Calibri" panose="020F0502020204030204"/>
              <a:cs typeface="Calibri" panose="020F0502020204030204"/>
            </a:rPr>
            <a:t>INSIGHTS:</a:t>
          </a:r>
          <a:endParaRPr lang="en-US" sz="2200" b="1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i="1" kern="1200">
              <a:solidFill>
                <a:schemeClr val="tx2"/>
              </a:solidFill>
            </a:rPr>
            <a:t>Data shows monthly response analysis throughout the year for the campaign.</a:t>
          </a:r>
          <a:endParaRPr lang="en-US" sz="1700" b="1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i="1" kern="1200">
              <a:solidFill>
                <a:schemeClr val="tx2"/>
              </a:solidFill>
            </a:rPr>
            <a:t>From the chart we can infer </a:t>
          </a:r>
          <a:r>
            <a:rPr lang="en-US" sz="1700" b="1" i="1" kern="1200">
              <a:solidFill>
                <a:schemeClr val="tx2"/>
              </a:solidFill>
              <a:ea typeface="+mn-lt"/>
              <a:cs typeface="+mn-lt"/>
            </a:rPr>
            <a:t>that Responses peak in May and are lowest in December.</a:t>
          </a:r>
          <a:endParaRPr lang="en-US" sz="1700" b="1" kern="1200"/>
        </a:p>
      </dsp:txBody>
      <dsp:txXfrm>
        <a:off x="67398" y="67398"/>
        <a:ext cx="3606656" cy="216634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BC8802-2F3C-4EF6-849E-776F4B7D72D9}">
      <dsp:nvSpPr>
        <dsp:cNvPr id="0" name=""/>
        <dsp:cNvSpPr/>
      </dsp:nvSpPr>
      <dsp:spPr>
        <a:xfrm>
          <a:off x="0" y="0"/>
          <a:ext cx="3751749" cy="23191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1" kern="1200">
              <a:solidFill>
                <a:schemeClr val="tx2"/>
              </a:solidFill>
              <a:ea typeface="Calibri"/>
              <a:cs typeface="Calibri"/>
            </a:rPr>
            <a:t>INSIGHTS:</a:t>
          </a:r>
          <a:endParaRPr lang="en-US" sz="2200" b="1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i="1" kern="1200">
              <a:solidFill>
                <a:schemeClr val="tx2"/>
              </a:solidFill>
            </a:rPr>
            <a:t>Data shows right mode to contact the customers on all the days of the week which is cellular</a:t>
          </a:r>
          <a:endParaRPr lang="en-US" sz="1700" b="1" i="1" kern="1200">
            <a:solidFill>
              <a:schemeClr val="tx2"/>
            </a:solidFill>
            <a:ea typeface="Calibri"/>
            <a:cs typeface="Calibri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i="1" kern="1200">
              <a:solidFill>
                <a:schemeClr val="tx2"/>
              </a:solidFill>
            </a:rPr>
            <a:t>There is no day of the week where customers responded to telephonic call than to cellular calls</a:t>
          </a:r>
          <a:endParaRPr lang="en-US" sz="1700" b="1" i="1" kern="1200">
            <a:solidFill>
              <a:schemeClr val="tx2"/>
            </a:solidFill>
            <a:cs typeface="Calibri"/>
          </a:endParaRPr>
        </a:p>
      </dsp:txBody>
      <dsp:txXfrm>
        <a:off x="67926" y="67926"/>
        <a:ext cx="3615897" cy="218329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BC8802-2F3C-4EF6-849E-776F4B7D72D9}">
      <dsp:nvSpPr>
        <dsp:cNvPr id="0" name=""/>
        <dsp:cNvSpPr/>
      </dsp:nvSpPr>
      <dsp:spPr>
        <a:xfrm>
          <a:off x="0" y="0"/>
          <a:ext cx="3592983" cy="22355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>
              <a:solidFill>
                <a:schemeClr val="tx2"/>
              </a:solidFill>
              <a:ea typeface="Calibri"/>
              <a:cs typeface="Calibri"/>
            </a:rPr>
            <a:t>INSIGHTS:</a:t>
          </a:r>
          <a:endParaRPr lang="en-US" sz="2400" b="1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1" kern="1200">
              <a:solidFill>
                <a:schemeClr val="tx2"/>
              </a:solidFill>
              <a:ea typeface="Calibri"/>
              <a:cs typeface="Calibri"/>
            </a:rPr>
            <a:t>Data shows successful responses by age group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1" kern="1200">
              <a:solidFill>
                <a:schemeClr val="tx2"/>
              </a:solidFill>
              <a:latin typeface="Calibri"/>
              <a:ea typeface="Open Sans"/>
              <a:cs typeface="Open Sans"/>
            </a:rPr>
            <a:t>People aged 25-40 have the highest response success rate</a:t>
          </a:r>
          <a:endParaRPr lang="en-US" sz="1900" b="1" i="1" kern="1200">
            <a:solidFill>
              <a:schemeClr val="tx2"/>
            </a:solidFill>
            <a:latin typeface="Calibri"/>
            <a:ea typeface="Calibri"/>
            <a:cs typeface="Calibri"/>
          </a:endParaRPr>
        </a:p>
      </dsp:txBody>
      <dsp:txXfrm>
        <a:off x="65476" y="65476"/>
        <a:ext cx="3462031" cy="2104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65304-D5D7-4943-9F1B-848E73C214EC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A839F-057E-4E88-8698-1D2A5B5C9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028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E54A-A693-4159-9F9B-1C57C3C4A8B3}" type="datetime1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4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E1B4-ABD2-476E-BE72-98CBF24A56E8}" type="datetime1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5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318B-92CD-4655-80D2-31067DC8581F}" type="datetime1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7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624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784C-DA54-4F98-8136-68C92C173DC1}" type="datetime1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0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B141-2161-4D31-B2EE-EA253439867E}" type="datetime1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8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72D2-C0C6-46F7-8FBD-BC699EEF674F}" type="datetime1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6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E756-4745-4DFB-BE26-EBDE9EF2C1EB}" type="datetime1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0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97A9-2F33-4EFB-B6F9-003BF1EF95CE}" type="datetime1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9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9E50-0BCC-4AB5-B032-5E875F0E4156}" type="datetime1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1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71B9-3936-48E8-9323-693B5BBC7596}" type="datetime1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0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1E1FC-E7B5-4106-8BA1-3134A84FAA06}" type="datetime1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9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F4703-B207-432E-AE3D-CFF2BB4549EB}" type="datetime1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6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5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16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diagramDrawing" Target="../diagrams/drawing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QuickStyle" Target="../diagrams/quickStyle2.xml"/><Relationship Id="rId5" Type="http://schemas.openxmlformats.org/officeDocument/2006/relationships/diagramQuickStyle" Target="../diagrams/quickStyle1.xml"/><Relationship Id="rId10" Type="http://schemas.openxmlformats.org/officeDocument/2006/relationships/diagramLayout" Target="../diagrams/layout2.xml"/><Relationship Id="rId4" Type="http://schemas.openxmlformats.org/officeDocument/2006/relationships/diagramLayout" Target="../diagrams/layout1.xml"/><Relationship Id="rId9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diagramDrawing" Target="../diagrams/drawing4.xml"/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12" Type="http://schemas.openxmlformats.org/officeDocument/2006/relationships/diagramColors" Target="../diagrams/colors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diagramQuickStyle" Target="../diagrams/quickStyle4.xml"/><Relationship Id="rId5" Type="http://schemas.openxmlformats.org/officeDocument/2006/relationships/diagramColors" Target="../diagrams/colors3.xml"/><Relationship Id="rId10" Type="http://schemas.openxmlformats.org/officeDocument/2006/relationships/diagramLayout" Target="../diagrams/layout4.xml"/><Relationship Id="rId4" Type="http://schemas.openxmlformats.org/officeDocument/2006/relationships/diagramQuickStyle" Target="../diagrams/quickStyle3.xml"/><Relationship Id="rId9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diagramDrawing" Target="../diagrams/drawing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openxmlformats.org/officeDocument/2006/relationships/diagramColors" Target="../diagrams/colors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QuickStyle" Target="../diagrams/quickStyle6.xml"/><Relationship Id="rId5" Type="http://schemas.openxmlformats.org/officeDocument/2006/relationships/diagramQuickStyle" Target="../diagrams/quickStyle5.xml"/><Relationship Id="rId10" Type="http://schemas.openxmlformats.org/officeDocument/2006/relationships/diagramLayout" Target="../diagrams/layout6.xml"/><Relationship Id="rId4" Type="http://schemas.openxmlformats.org/officeDocument/2006/relationships/diagramLayout" Target="../diagrams/layout5.xml"/><Relationship Id="rId9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6DBAD-2046-124C-F50C-14C211E98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669" y="2465507"/>
            <a:ext cx="4734875" cy="422244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b="1" i="1">
                <a:solidFill>
                  <a:schemeClr val="tx2"/>
                </a:solidFill>
                <a:latin typeface="Calibri"/>
                <a:cs typeface="Aptos Serif"/>
              </a:rPr>
              <a:t>Capstone</a:t>
            </a:r>
            <a:endParaRPr lang="en-US" b="1" i="1">
              <a:solidFill>
                <a:schemeClr val="tx2"/>
              </a:solidFill>
              <a:cs typeface="Calibri" panose="020F0502020204030204"/>
            </a:endParaRPr>
          </a:p>
          <a:p>
            <a:pPr algn="l"/>
            <a:r>
              <a:rPr lang="en-US" b="1" i="1">
                <a:solidFill>
                  <a:schemeClr val="tx2"/>
                </a:solidFill>
                <a:cs typeface="Aptos Serif"/>
              </a:rPr>
              <a:t>Batch : P04_Class A_AWS</a:t>
            </a:r>
          </a:p>
          <a:p>
            <a:pPr algn="l"/>
            <a:r>
              <a:rPr lang="en-US" b="1" i="1">
                <a:solidFill>
                  <a:schemeClr val="tx2"/>
                </a:solidFill>
                <a:cs typeface="Aptos Serif"/>
              </a:rPr>
              <a:t>Group 4</a:t>
            </a:r>
          </a:p>
          <a:p>
            <a:pPr algn="l"/>
            <a:endParaRPr lang="en-US" sz="2000" i="1">
              <a:solidFill>
                <a:schemeClr val="tx2"/>
              </a:solidFill>
              <a:cs typeface="Aptos Serif"/>
            </a:endParaRPr>
          </a:p>
          <a:p>
            <a:pPr algn="l"/>
            <a:r>
              <a:rPr lang="en-US" sz="2000" i="1">
                <a:solidFill>
                  <a:schemeClr val="tx2"/>
                </a:solidFill>
                <a:cs typeface="Calibri"/>
              </a:rPr>
              <a:t>Pavan Kumar Bandaru </a:t>
            </a:r>
          </a:p>
          <a:p>
            <a:pPr algn="l"/>
            <a:r>
              <a:rPr lang="en-US" sz="2000" i="1">
                <a:solidFill>
                  <a:schemeClr val="tx2"/>
                </a:solidFill>
                <a:cs typeface="Calibri"/>
              </a:rPr>
              <a:t>Nishanth Sridhar </a:t>
            </a:r>
          </a:p>
          <a:p>
            <a:pPr algn="l"/>
            <a:r>
              <a:rPr lang="en-US" sz="2000" i="1">
                <a:solidFill>
                  <a:schemeClr val="tx2"/>
                </a:solidFill>
                <a:cs typeface="Calibri"/>
              </a:rPr>
              <a:t>Juhi Bhattacharya </a:t>
            </a:r>
          </a:p>
          <a:p>
            <a:pPr algn="l"/>
            <a:r>
              <a:rPr lang="en-US" sz="2000" i="1">
                <a:solidFill>
                  <a:schemeClr val="tx2"/>
                </a:solidFill>
                <a:cs typeface="Calibri"/>
              </a:rPr>
              <a:t>Sai </a:t>
            </a:r>
            <a:r>
              <a:rPr lang="en-US" sz="2000" i="1" err="1">
                <a:solidFill>
                  <a:schemeClr val="tx2"/>
                </a:solidFill>
                <a:cs typeface="Calibri"/>
              </a:rPr>
              <a:t>Siddarth</a:t>
            </a:r>
            <a:r>
              <a:rPr lang="en-US" sz="2000" i="1">
                <a:solidFill>
                  <a:schemeClr val="tx2"/>
                </a:solidFill>
                <a:cs typeface="Calibri"/>
              </a:rPr>
              <a:t> Akula</a:t>
            </a:r>
          </a:p>
          <a:p>
            <a:pPr algn="l"/>
            <a:r>
              <a:rPr lang="en-US" sz="2000" i="1">
                <a:solidFill>
                  <a:schemeClr val="tx2"/>
                </a:solidFill>
                <a:cs typeface="Calibri"/>
              </a:rPr>
              <a:t>Deepa Raj</a:t>
            </a:r>
          </a:p>
          <a:p>
            <a:pPr algn="l"/>
            <a:r>
              <a:rPr lang="en-US" sz="2000" i="1">
                <a:solidFill>
                  <a:schemeClr val="tx2"/>
                </a:solidFill>
                <a:cs typeface="Calibri"/>
              </a:rPr>
              <a:t>Jayavanth R</a:t>
            </a:r>
          </a:p>
          <a:p>
            <a:pPr algn="l"/>
            <a:endParaRPr lang="en-US" sz="2000" i="1">
              <a:solidFill>
                <a:schemeClr val="tx2"/>
              </a:solidFill>
              <a:cs typeface="Aptos Serif"/>
            </a:endParaRPr>
          </a:p>
          <a:p>
            <a:pPr algn="l"/>
            <a:endParaRPr lang="en-US" sz="2000" i="1">
              <a:solidFill>
                <a:schemeClr val="tx2"/>
              </a:solidFill>
              <a:cs typeface="Calibri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9E15722-7364-AE32-898E-DF5D25B2B702}"/>
              </a:ext>
            </a:extLst>
          </p:cNvPr>
          <p:cNvSpPr txBox="1"/>
          <p:nvPr/>
        </p:nvSpPr>
        <p:spPr>
          <a:xfrm>
            <a:off x="8295448" y="6286638"/>
            <a:ext cx="357763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i="1">
                <a:solidFill>
                  <a:schemeClr val="tx2"/>
                </a:solidFill>
                <a:cs typeface="Calibri"/>
              </a:rPr>
              <a:t>September-November 2024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A977D2-C1D4-238F-A2B0-62B1996EB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295" y="955892"/>
            <a:ext cx="11321990" cy="15204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b="1">
                <a:solidFill>
                  <a:schemeClr val="tx2"/>
                </a:solidFill>
                <a:latin typeface="Aptos Serif"/>
                <a:cs typeface="Aptos Serif"/>
              </a:rPr>
              <a:t>Potential of Strategic Marketing for Financial Services</a:t>
            </a:r>
          </a:p>
          <a:p>
            <a:endParaRPr lang="en-US" sz="4400" b="1">
              <a:solidFill>
                <a:schemeClr val="tx2"/>
              </a:solidFill>
              <a:latin typeface="Aptos Serif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9987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EB94A0-D01F-60DD-80D5-461575E8C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17" y="1850396"/>
            <a:ext cx="7027288" cy="3751646"/>
          </a:xfrm>
          <a:prstGeom prst="rect">
            <a:avLst/>
          </a:prstGeom>
        </p:spPr>
      </p:pic>
      <p:graphicFrame>
        <p:nvGraphicFramePr>
          <p:cNvPr id="2" name="TextBox 10">
            <a:extLst>
              <a:ext uri="{FF2B5EF4-FFF2-40B4-BE49-F238E27FC236}">
                <a16:creationId xmlns:a16="http://schemas.microsoft.com/office/drawing/2014/main" id="{38228DD6-BBFA-1047-755E-AF2886C50D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0695147"/>
              </p:ext>
            </p:extLst>
          </p:nvPr>
        </p:nvGraphicFramePr>
        <p:xfrm>
          <a:off x="7860515" y="2522811"/>
          <a:ext cx="3741452" cy="2303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191AC-CDEE-1378-DB18-F420A0CD5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7DE96B-315A-A770-3EB9-A6CE33CE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>
                <a:solidFill>
                  <a:schemeClr val="tx2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Visualization</a:t>
            </a:r>
            <a:r>
              <a:rPr lang="en-IN" sz="3600" b="1" baseline="0">
                <a:solidFill>
                  <a:schemeClr val="tx2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 using Power BI</a:t>
            </a:r>
            <a:endParaRPr lang="en-IN" sz="3600" b="1">
              <a:solidFill>
                <a:schemeClr val="tx2"/>
              </a:solidFill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670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0A2390B3-C123-6408-C8A8-119BD137B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63" y="1378024"/>
            <a:ext cx="7370752" cy="4089660"/>
          </a:xfrm>
          <a:prstGeom prst="rect">
            <a:avLst/>
          </a:prstGeom>
        </p:spPr>
      </p:pic>
      <p:graphicFrame>
        <p:nvGraphicFramePr>
          <p:cNvPr id="2" name="TextBox 10">
            <a:extLst>
              <a:ext uri="{FF2B5EF4-FFF2-40B4-BE49-F238E27FC236}">
                <a16:creationId xmlns:a16="http://schemas.microsoft.com/office/drawing/2014/main" id="{7CD73C60-08A4-44A1-B589-A1B89515F9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4244112"/>
              </p:ext>
            </p:extLst>
          </p:nvPr>
        </p:nvGraphicFramePr>
        <p:xfrm>
          <a:off x="8114474" y="2260863"/>
          <a:ext cx="3751749" cy="2334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A0229-EED0-1F0C-DF48-0F26BC58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94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F2C8EC-70A9-1D3E-2D1D-52FADC812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52" y="1711994"/>
            <a:ext cx="7455891" cy="3845901"/>
          </a:xfrm>
          <a:prstGeom prst="rect">
            <a:avLst/>
          </a:prstGeom>
        </p:spPr>
      </p:pic>
      <p:graphicFrame>
        <p:nvGraphicFramePr>
          <p:cNvPr id="2" name="TextBox 10">
            <a:extLst>
              <a:ext uri="{FF2B5EF4-FFF2-40B4-BE49-F238E27FC236}">
                <a16:creationId xmlns:a16="http://schemas.microsoft.com/office/drawing/2014/main" id="{E088CDCD-8405-6605-0308-7542785282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2074156"/>
              </p:ext>
            </p:extLst>
          </p:nvPr>
        </p:nvGraphicFramePr>
        <p:xfrm>
          <a:off x="8190179" y="2314246"/>
          <a:ext cx="3592983" cy="2250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565825-4213-07DA-3BE4-E98058D21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55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6E889-6218-1FDB-32E1-012AA2779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DDD334-1B87-1D55-7987-FD8D1ADBDA6A}"/>
              </a:ext>
            </a:extLst>
          </p:cNvPr>
          <p:cNvSpPr txBox="1"/>
          <p:nvPr/>
        </p:nvSpPr>
        <p:spPr>
          <a:xfrm>
            <a:off x="914400" y="1992923"/>
            <a:ext cx="4970584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100" i="1">
                <a:solidFill>
                  <a:srgbClr val="44546A"/>
                </a:solidFill>
              </a:rPr>
              <a:t>1. Redshift to Power BI Connectivity</a:t>
            </a:r>
            <a:r>
              <a:rPr lang="en-US" sz="2100">
                <a:cs typeface="Calibri"/>
              </a:rPr>
              <a:t>​</a:t>
            </a:r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FE70C3B-9AF0-7276-13CE-CC512C344E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8686682"/>
              </p:ext>
            </p:extLst>
          </p:nvPr>
        </p:nvGraphicFramePr>
        <p:xfrm>
          <a:off x="1559170" y="1975338"/>
          <a:ext cx="8428891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68C3F61F-2FFE-929E-57FF-08CF3472103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 rtl="0" eaLnBrk="1" latinLnBrk="0" hangingPunct="1"/>
            <a:r>
              <a:rPr lang="en-US" sz="3300" b="1" kern="1200">
                <a:solidFill>
                  <a:srgbClr val="44546A"/>
                </a:solidFill>
                <a:effectLst/>
                <a:latin typeface="Aptos Serif" panose="02020604070405020304" pitchFamily="18" charset="0"/>
                <a:ea typeface="+mn-ea"/>
                <a:cs typeface="+mn-cs"/>
              </a:rPr>
              <a:t>Data Analysis + ML Model Training and Deployment on Cloud</a:t>
            </a:r>
            <a:r>
              <a:rPr lang="en-US" sz="3300" kern="1200">
                <a:solidFill>
                  <a:srgbClr val="000000"/>
                </a:solidFill>
                <a:effectLst/>
                <a:latin typeface="Aptos Serif" panose="02020604070405020304" pitchFamily="18" charset="0"/>
                <a:ea typeface="+mn-ea"/>
                <a:cs typeface="Aptos Serif" panose="02020604070405020304" pitchFamily="18" charset="0"/>
              </a:rPr>
              <a:t>​</a:t>
            </a:r>
            <a:endParaRPr lang="en-IN">
              <a:effectLst/>
            </a:endParaRPr>
          </a:p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17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CC529E-4185-E055-08B0-230EA5FEE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0E44A-0453-1363-D9D6-11FF82067164}"/>
              </a:ext>
            </a:extLst>
          </p:cNvPr>
          <p:cNvSpPr txBox="1"/>
          <p:nvPr/>
        </p:nvSpPr>
        <p:spPr>
          <a:xfrm>
            <a:off x="996462" y="973015"/>
            <a:ext cx="7315200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100" i="1">
                <a:solidFill>
                  <a:srgbClr val="44546A"/>
                </a:solidFill>
              </a:rPr>
              <a:t>2. </a:t>
            </a:r>
            <a:r>
              <a:rPr lang="en-US" sz="2100" i="1">
                <a:solidFill>
                  <a:srgbClr val="44546A"/>
                </a:solidFill>
              </a:rPr>
              <a:t>Add records to S3 for any new items added in the DynamoDB</a:t>
            </a:r>
            <a:r>
              <a:rPr lang="en-US" sz="2100">
                <a:cs typeface="Calibri"/>
              </a:rPr>
              <a:t>​</a:t>
            </a:r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CA3277F-EA44-5B88-F7F7-C43C0C7416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4499955"/>
              </p:ext>
            </p:extLst>
          </p:nvPr>
        </p:nvGraphicFramePr>
        <p:xfrm>
          <a:off x="1840524" y="1389184"/>
          <a:ext cx="8299936" cy="4501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5606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AA3C4BBB-74A1-4831-90A7-709289EF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3" name="TextBox 10">
            <a:extLst>
              <a:ext uri="{FF2B5EF4-FFF2-40B4-BE49-F238E27FC236}">
                <a16:creationId xmlns:a16="http://schemas.microsoft.com/office/drawing/2014/main" id="{525F3477-C2A8-E4FF-8C25-FEDB4AD092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726193"/>
              </p:ext>
            </p:extLst>
          </p:nvPr>
        </p:nvGraphicFramePr>
        <p:xfrm>
          <a:off x="7388406" y="1845807"/>
          <a:ext cx="3784006" cy="3729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9B8D60A-F194-DFF0-80D5-5CAB779D3039}"/>
              </a:ext>
            </a:extLst>
          </p:cNvPr>
          <p:cNvSpPr txBox="1"/>
          <p:nvPr/>
        </p:nvSpPr>
        <p:spPr>
          <a:xfrm>
            <a:off x="302662" y="494388"/>
            <a:ext cx="10522993" cy="956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100" i="1">
                <a:solidFill>
                  <a:schemeClr val="tx2"/>
                </a:solidFill>
                <a:ea typeface="Times New Roman" panose="02020603050405020304" pitchFamily="18" charset="0"/>
              </a:rPr>
              <a:t>3.	Transfer the AWS s3 data to AWS Quick sight perform the same analysis done using PowerBI</a:t>
            </a:r>
            <a:endParaRPr lang="en-IN" sz="2100" i="1">
              <a:solidFill>
                <a:schemeClr val="tx2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AF42A-76EE-A5BE-5D88-668F0750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 descr="A graph of a graph&#10;&#10;Description automatically generated">
            <a:extLst>
              <a:ext uri="{FF2B5EF4-FFF2-40B4-BE49-F238E27FC236}">
                <a16:creationId xmlns:a16="http://schemas.microsoft.com/office/drawing/2014/main" id="{D1FF35F0-EE73-440E-C343-C47E72E45F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507" y="1825074"/>
            <a:ext cx="66770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83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C7FE6-6BE5-430F-BAE6-833F58037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2B2175-7E60-C202-2CFF-CE44516187A6}"/>
              </a:ext>
            </a:extLst>
          </p:cNvPr>
          <p:cNvSpPr txBox="1"/>
          <p:nvPr/>
        </p:nvSpPr>
        <p:spPr>
          <a:xfrm>
            <a:off x="738554" y="633046"/>
            <a:ext cx="8042030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i="1">
                <a:solidFill>
                  <a:srgbClr val="44546A"/>
                </a:solidFill>
              </a:rPr>
              <a:t>4. 50% of CPU of EC2 exceeds then cloud watch must trigger the alarm.</a:t>
            </a:r>
            <a:r>
              <a:rPr lang="en-US" sz="2100">
                <a:cs typeface="Calibri"/>
              </a:rPr>
              <a:t>​</a:t>
            </a:r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EFD4EFD-3665-D895-DC61-BDC5E750E3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885808"/>
              </p:ext>
            </p:extLst>
          </p:nvPr>
        </p:nvGraphicFramePr>
        <p:xfrm>
          <a:off x="2567355" y="1518138"/>
          <a:ext cx="7045569" cy="4677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8072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0BFAFD-A925-3A5B-4980-ED1B415FB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421974-B686-1297-CFBE-C3BA5BB1564E}"/>
              </a:ext>
            </a:extLst>
          </p:cNvPr>
          <p:cNvSpPr txBox="1"/>
          <p:nvPr/>
        </p:nvSpPr>
        <p:spPr>
          <a:xfrm>
            <a:off x="633046" y="586154"/>
            <a:ext cx="888609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i="1">
                <a:solidFill>
                  <a:srgbClr val="44546A"/>
                </a:solidFill>
              </a:rPr>
              <a:t>5. Creating a Lambda function which logs in cloud trail about S3 file type and size</a:t>
            </a:r>
            <a:r>
              <a:rPr lang="en-US" sz="2000">
                <a:cs typeface="Calibri"/>
              </a:rPr>
              <a:t>​</a:t>
            </a:r>
            <a:endParaRPr lang="en-US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A57E1435-EC37-B402-63C3-8E3338A7C8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0823351"/>
              </p:ext>
            </p:extLst>
          </p:nvPr>
        </p:nvGraphicFramePr>
        <p:xfrm>
          <a:off x="738554" y="-52753"/>
          <a:ext cx="10703167" cy="6963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3870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0D9B36E-E890-3809-F8D3-AC5E6F348064}"/>
              </a:ext>
            </a:extLst>
          </p:cNvPr>
          <p:cNvSpPr txBox="1"/>
          <p:nvPr/>
        </p:nvSpPr>
        <p:spPr>
          <a:xfrm>
            <a:off x="542713" y="504774"/>
            <a:ext cx="10289045" cy="6198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100" i="1">
                <a:solidFill>
                  <a:schemeClr val="tx2"/>
                </a:solidFill>
                <a:ea typeface="Calibri"/>
                <a:cs typeface="Times New Roman"/>
              </a:rPr>
              <a:t>6. Build appropriate ML model/s on the data using AWS Sage maker, Identify the right metric to evaluate the performance of the model and deploy on AWS Sagemaker</a:t>
            </a:r>
            <a:endParaRPr lang="en-US" sz="2100" i="1" err="1">
              <a:solidFill>
                <a:schemeClr val="tx2"/>
              </a:solidFill>
              <a:ea typeface="Calibri"/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100" i="1">
              <a:solidFill>
                <a:schemeClr val="tx2"/>
              </a:solidFill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100" i="1">
              <a:solidFill>
                <a:schemeClr val="tx2"/>
              </a:solidFill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100" i="1">
              <a:solidFill>
                <a:schemeClr val="tx2"/>
              </a:solidFill>
              <a:ea typeface="Calibri"/>
              <a:cs typeface="Calibri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26FB452-8249-74A0-BDD0-863B4D52E3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1245176"/>
              </p:ext>
            </p:extLst>
          </p:nvPr>
        </p:nvGraphicFramePr>
        <p:xfrm>
          <a:off x="208935" y="1944329"/>
          <a:ext cx="6341807" cy="3608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C9310D5F-4F1A-A4A5-35EA-23DF63B92640}"/>
              </a:ext>
            </a:extLst>
          </p:cNvPr>
          <p:cNvSpPr txBox="1"/>
          <p:nvPr/>
        </p:nvSpPr>
        <p:spPr>
          <a:xfrm>
            <a:off x="4139776" y="1480194"/>
            <a:ext cx="390635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i="1">
                <a:solidFill>
                  <a:schemeClr val="tx2"/>
                </a:solidFill>
                <a:cs typeface="Calibri"/>
              </a:rPr>
              <a:t>PREPROCESSING</a:t>
            </a:r>
          </a:p>
        </p:txBody>
      </p:sp>
      <p:pic>
        <p:nvPicPr>
          <p:cNvPr id="1013" name="Picture 1012" descr="A screenshot of a graph&#10;&#10;Description automatically generated">
            <a:extLst>
              <a:ext uri="{FF2B5EF4-FFF2-40B4-BE49-F238E27FC236}">
                <a16:creationId xmlns:a16="http://schemas.microsoft.com/office/drawing/2014/main" id="{5622595F-7995-ECCE-4148-EB6C01589B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9411" y="1941872"/>
            <a:ext cx="5007501" cy="443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8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79C5B-9367-2461-F49C-0C020884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19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196C35-A17D-CD3C-7082-881765815FC5}"/>
              </a:ext>
            </a:extLst>
          </p:cNvPr>
          <p:cNvSpPr txBox="1"/>
          <p:nvPr/>
        </p:nvSpPr>
        <p:spPr>
          <a:xfrm>
            <a:off x="-802659" y="3457840"/>
            <a:ext cx="7686522" cy="6198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i="1">
                <a:solidFill>
                  <a:schemeClr val="tx2"/>
                </a:solidFill>
              </a:rPr>
              <a:t>Models ran on Randomly Under-sampled Data</a:t>
            </a:r>
            <a:endParaRPr lang="en-US" i="1">
              <a:solidFill>
                <a:schemeClr val="tx2"/>
              </a:solidFill>
              <a:ea typeface="Calibri"/>
              <a:cs typeface="Calibri"/>
            </a:endParaRPr>
          </a:p>
        </p:txBody>
      </p:sp>
      <p:graphicFrame>
        <p:nvGraphicFramePr>
          <p:cNvPr id="1616" name="Table 1615">
            <a:extLst>
              <a:ext uri="{FF2B5EF4-FFF2-40B4-BE49-F238E27FC236}">
                <a16:creationId xmlns:a16="http://schemas.microsoft.com/office/drawing/2014/main" id="{B1456BA1-CEE7-C760-5C69-7D277F9F8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31066"/>
              </p:ext>
            </p:extLst>
          </p:nvPr>
        </p:nvGraphicFramePr>
        <p:xfrm>
          <a:off x="284085" y="438908"/>
          <a:ext cx="5353236" cy="297951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0932">
                  <a:extLst>
                    <a:ext uri="{9D8B030D-6E8A-4147-A177-3AD203B41FA5}">
                      <a16:colId xmlns:a16="http://schemas.microsoft.com/office/drawing/2014/main" val="3172265889"/>
                    </a:ext>
                  </a:extLst>
                </a:gridCol>
                <a:gridCol w="1180731">
                  <a:extLst>
                    <a:ext uri="{9D8B030D-6E8A-4147-A177-3AD203B41FA5}">
                      <a16:colId xmlns:a16="http://schemas.microsoft.com/office/drawing/2014/main" val="2949778006"/>
                    </a:ext>
                  </a:extLst>
                </a:gridCol>
                <a:gridCol w="1010279">
                  <a:extLst>
                    <a:ext uri="{9D8B030D-6E8A-4147-A177-3AD203B41FA5}">
                      <a16:colId xmlns:a16="http://schemas.microsoft.com/office/drawing/2014/main" val="2786794911"/>
                    </a:ext>
                  </a:extLst>
                </a:gridCol>
                <a:gridCol w="1070647">
                  <a:extLst>
                    <a:ext uri="{9D8B030D-6E8A-4147-A177-3AD203B41FA5}">
                      <a16:colId xmlns:a16="http://schemas.microsoft.com/office/drawing/2014/main" val="92086326"/>
                    </a:ext>
                  </a:extLst>
                </a:gridCol>
                <a:gridCol w="1070647">
                  <a:extLst>
                    <a:ext uri="{9D8B030D-6E8A-4147-A177-3AD203B41FA5}">
                      <a16:colId xmlns:a16="http://schemas.microsoft.com/office/drawing/2014/main" val="2326438494"/>
                    </a:ext>
                  </a:extLst>
                </a:gridCol>
              </a:tblGrid>
              <a:tr h="697195">
                <a:tc>
                  <a:txBody>
                    <a:bodyPr/>
                    <a:lstStyle/>
                    <a:p>
                      <a:pPr algn="ctr"/>
                      <a:endParaRPr lang="en-US" sz="14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XGBOOST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RANDOM FOREST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2146608"/>
                  </a:ext>
                </a:extLst>
              </a:tr>
              <a:tr h="54196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0.8252</a:t>
                      </a:r>
                      <a:endParaRPr lang="en-US" sz="1600">
                        <a:latin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onsolas"/>
                        </a:rPr>
                        <a:t>0.8453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latin typeface="Consolas"/>
                        </a:rPr>
                        <a:t>0.8252</a:t>
                      </a:r>
                      <a:endParaRPr lang="en-US" sz="1400">
                        <a:latin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latin typeface="Consolas"/>
                        </a:rPr>
                        <a:t>0.8644</a:t>
                      </a:r>
                      <a:endParaRPr lang="en-US" sz="1400">
                        <a:latin typeface="Consola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9098344"/>
                  </a:ext>
                </a:extLst>
              </a:tr>
              <a:tr h="599199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0.8337</a:t>
                      </a:r>
                      <a:endParaRPr lang="en-US" sz="1600">
                        <a:latin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onsolas"/>
                        </a:rPr>
                        <a:t>0.8349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latin typeface="Consolas"/>
                        </a:rPr>
                        <a:t>0.8387</a:t>
                      </a:r>
                      <a:endParaRPr lang="en-US" sz="1400">
                        <a:latin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latin typeface="Consolas"/>
                        </a:rPr>
                        <a:t>0.8325</a:t>
                      </a:r>
                      <a:endParaRPr lang="en-US" sz="1400">
                        <a:latin typeface="Consola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2967217"/>
                  </a:ext>
                </a:extLst>
              </a:tr>
              <a:tr h="54196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0.8168</a:t>
                      </a:r>
                      <a:endParaRPr lang="en-US" sz="1600">
                        <a:latin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onsolas"/>
                        </a:rPr>
                        <a:t>0.8438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latin typeface="Consolas"/>
                        </a:rPr>
                        <a:t>0.8148</a:t>
                      </a:r>
                      <a:endParaRPr lang="en-US" sz="1400">
                        <a:latin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latin typeface="Consolas"/>
                        </a:rPr>
                        <a:t>0.8989</a:t>
                      </a:r>
                      <a:endParaRPr lang="en-US" sz="1400">
                        <a:latin typeface="Consola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7002333"/>
                  </a:ext>
                </a:extLst>
              </a:tr>
              <a:tr h="599199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0.8272</a:t>
                      </a:r>
                      <a:endParaRPr lang="en-US" sz="1600">
                        <a:latin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onsolas"/>
                        </a:rPr>
                        <a:t>0.8361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latin typeface="Consolas"/>
                        </a:rPr>
                        <a:t>0.8271</a:t>
                      </a:r>
                      <a:endParaRPr lang="en-US" sz="1400">
                        <a:latin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baseline="0" noProof="0">
                          <a:solidFill>
                            <a:srgbClr val="000000"/>
                          </a:solidFill>
                          <a:latin typeface="Consolas"/>
                        </a:rPr>
                        <a:t>0.8592</a:t>
                      </a:r>
                      <a:endParaRPr lang="en-US" sz="1400">
                        <a:latin typeface="Consola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963285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C5CE5F-50F4-D287-ECBC-99FA7B4AA619}"/>
              </a:ext>
            </a:extLst>
          </p:cNvPr>
          <p:cNvSpPr txBox="1"/>
          <p:nvPr/>
        </p:nvSpPr>
        <p:spPr>
          <a:xfrm>
            <a:off x="5364849" y="5409768"/>
            <a:ext cx="7498813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i="1">
                <a:solidFill>
                  <a:schemeClr val="tx2"/>
                </a:solidFill>
              </a:rPr>
              <a:t>Models ran on randomly over-sampled Data using SMOTE</a:t>
            </a:r>
            <a:endParaRPr lang="en-US" sz="2800" b="1" i="1">
              <a:solidFill>
                <a:schemeClr val="tx2"/>
              </a:solidFill>
              <a:ea typeface="Calibri"/>
              <a:cs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B8671E-A8EF-9AF0-0EF3-A4F7E6F44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965558"/>
              </p:ext>
            </p:extLst>
          </p:nvPr>
        </p:nvGraphicFramePr>
        <p:xfrm>
          <a:off x="6096000" y="2328689"/>
          <a:ext cx="5847730" cy="297951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69546">
                  <a:extLst>
                    <a:ext uri="{9D8B030D-6E8A-4147-A177-3AD203B41FA5}">
                      <a16:colId xmlns:a16="http://schemas.microsoft.com/office/drawing/2014/main" val="3172265889"/>
                    </a:ext>
                  </a:extLst>
                </a:gridCol>
                <a:gridCol w="1169546">
                  <a:extLst>
                    <a:ext uri="{9D8B030D-6E8A-4147-A177-3AD203B41FA5}">
                      <a16:colId xmlns:a16="http://schemas.microsoft.com/office/drawing/2014/main" val="2949778006"/>
                    </a:ext>
                  </a:extLst>
                </a:gridCol>
                <a:gridCol w="1169546">
                  <a:extLst>
                    <a:ext uri="{9D8B030D-6E8A-4147-A177-3AD203B41FA5}">
                      <a16:colId xmlns:a16="http://schemas.microsoft.com/office/drawing/2014/main" val="2786794911"/>
                    </a:ext>
                  </a:extLst>
                </a:gridCol>
                <a:gridCol w="1169546">
                  <a:extLst>
                    <a:ext uri="{9D8B030D-6E8A-4147-A177-3AD203B41FA5}">
                      <a16:colId xmlns:a16="http://schemas.microsoft.com/office/drawing/2014/main" val="92086326"/>
                    </a:ext>
                  </a:extLst>
                </a:gridCol>
                <a:gridCol w="1169546">
                  <a:extLst>
                    <a:ext uri="{9D8B030D-6E8A-4147-A177-3AD203B41FA5}">
                      <a16:colId xmlns:a16="http://schemas.microsoft.com/office/drawing/2014/main" val="2326438494"/>
                    </a:ext>
                  </a:extLst>
                </a:gridCol>
              </a:tblGrid>
              <a:tr h="624450">
                <a:tc>
                  <a:txBody>
                    <a:bodyPr/>
                    <a:lstStyle/>
                    <a:p>
                      <a:pPr algn="ctr"/>
                      <a:endParaRPr lang="en-US" sz="14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XGBOOST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RANDOM FOREST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2146608"/>
                  </a:ext>
                </a:extLst>
              </a:tr>
              <a:tr h="588766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0.7471</a:t>
                      </a:r>
                      <a:endParaRPr lang="en-US" sz="1600">
                        <a:latin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onsolas"/>
                        </a:rPr>
                        <a:t>0.8453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latin typeface="Consolas"/>
                        </a:rPr>
                        <a:t>0.7471</a:t>
                      </a:r>
                      <a:endParaRPr lang="en-US" sz="1400">
                        <a:latin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latin typeface="Consolas"/>
                        </a:rPr>
                        <a:t>0.8891</a:t>
                      </a:r>
                      <a:endParaRPr lang="en-US" sz="1400">
                        <a:latin typeface="Consola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9098344"/>
                  </a:ext>
                </a:extLst>
              </a:tr>
              <a:tr h="588766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0.7296</a:t>
                      </a:r>
                      <a:endParaRPr lang="en-US" sz="1600">
                        <a:latin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onsolas"/>
                        </a:rPr>
                        <a:t>0.8349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latin typeface="Consolas"/>
                        </a:rPr>
                        <a:t>0.7296</a:t>
                      </a:r>
                      <a:endParaRPr lang="en-US" sz="1400">
                        <a:latin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latin typeface="Consolas"/>
                        </a:rPr>
                        <a:t>0.8869</a:t>
                      </a:r>
                      <a:endParaRPr lang="en-US" sz="1400">
                        <a:latin typeface="Consola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2967217"/>
                  </a:ext>
                </a:extLst>
              </a:tr>
              <a:tr h="588766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0.7654</a:t>
                      </a:r>
                      <a:endParaRPr lang="en-US" sz="1600">
                        <a:latin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onsolas"/>
                        </a:rPr>
                        <a:t>0.8438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latin typeface="Consolas"/>
                        </a:rPr>
                        <a:t>0.7654</a:t>
                      </a:r>
                      <a:endParaRPr lang="en-US" sz="1400">
                        <a:latin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latin typeface="Consolas"/>
                        </a:rPr>
                        <a:t>0.8913</a:t>
                      </a:r>
                      <a:endParaRPr lang="en-US" sz="1400">
                        <a:latin typeface="Consola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7002333"/>
                  </a:ext>
                </a:extLst>
              </a:tr>
              <a:tr h="588766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0.7406</a:t>
                      </a:r>
                      <a:endParaRPr lang="en-US" sz="1600">
                        <a:latin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onsolas"/>
                        </a:rPr>
                        <a:t>0.8361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latin typeface="Consolas"/>
                        </a:rPr>
                        <a:t>0.8262</a:t>
                      </a:r>
                      <a:endParaRPr lang="en-US" sz="1400">
                        <a:latin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baseline="0" noProof="0">
                          <a:solidFill>
                            <a:srgbClr val="000000"/>
                          </a:solidFill>
                          <a:latin typeface="Consolas"/>
                        </a:rPr>
                        <a:t>0.8887</a:t>
                      </a:r>
                      <a:endParaRPr lang="en-US" sz="1400">
                        <a:latin typeface="Consola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963285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DFA6FC3-1C9C-22F2-AEE2-64599C3A5358}"/>
              </a:ext>
            </a:extLst>
          </p:cNvPr>
          <p:cNvSpPr txBox="1"/>
          <p:nvPr/>
        </p:nvSpPr>
        <p:spPr>
          <a:xfrm>
            <a:off x="6032674" y="738771"/>
            <a:ext cx="264214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i="1">
                <a:solidFill>
                  <a:schemeClr val="tx2"/>
                </a:solidFill>
                <a:latin typeface="Calibri Light"/>
                <a:cs typeface="Calibri"/>
              </a:rPr>
              <a:t>Auto-Encoder with architecture :</a:t>
            </a:r>
            <a:endParaRPr lang="en-US" sz="1600" b="1" i="1">
              <a:solidFill>
                <a:schemeClr val="tx2"/>
              </a:solidFill>
              <a:latin typeface="Calibri Light"/>
              <a:ea typeface="Calibri Light"/>
              <a:cs typeface="Calibri"/>
            </a:endParaRPr>
          </a:p>
          <a:p>
            <a:r>
              <a:rPr lang="en-US" sz="1600" b="1" i="1">
                <a:solidFill>
                  <a:schemeClr val="tx2"/>
                </a:solidFill>
                <a:latin typeface="Calibri Light"/>
                <a:cs typeface="Calibri"/>
              </a:rPr>
              <a:t>Encoder (Input,128,64,32)</a:t>
            </a:r>
            <a:endParaRPr lang="en-US" sz="1600" b="1" i="1">
              <a:solidFill>
                <a:schemeClr val="tx2"/>
              </a:solidFill>
              <a:latin typeface="Calibri Light"/>
              <a:ea typeface="Calibri Light"/>
              <a:cs typeface="Calibri"/>
            </a:endParaRPr>
          </a:p>
          <a:p>
            <a:r>
              <a:rPr lang="en-US" sz="1600" b="1" i="1">
                <a:solidFill>
                  <a:schemeClr val="tx2"/>
                </a:solidFill>
                <a:latin typeface="Calibri Light"/>
                <a:cs typeface="Calibri"/>
              </a:rPr>
              <a:t>Bottleneck (16)</a:t>
            </a:r>
            <a:endParaRPr lang="en-US" sz="1600" b="1" i="1">
              <a:solidFill>
                <a:schemeClr val="tx2"/>
              </a:solidFill>
              <a:latin typeface="Calibri Light"/>
              <a:ea typeface="Calibri Light"/>
              <a:cs typeface="Calibri"/>
            </a:endParaRPr>
          </a:p>
          <a:p>
            <a:r>
              <a:rPr lang="en-US" sz="1600" b="1" i="1">
                <a:solidFill>
                  <a:schemeClr val="tx2"/>
                </a:solidFill>
                <a:latin typeface="Calibri Light"/>
                <a:cs typeface="Calibri"/>
              </a:rPr>
              <a:t>Decoder(32,64,128,Input)</a:t>
            </a:r>
            <a:endParaRPr lang="en-US" sz="1600" b="1" i="1">
              <a:solidFill>
                <a:schemeClr val="tx2"/>
              </a:solidFill>
              <a:latin typeface="Calibri Light"/>
              <a:ea typeface="Calibri Light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4D3FAD-DA8C-1AE5-086B-979C5E6013A7}"/>
              </a:ext>
            </a:extLst>
          </p:cNvPr>
          <p:cNvSpPr txBox="1"/>
          <p:nvPr/>
        </p:nvSpPr>
        <p:spPr>
          <a:xfrm>
            <a:off x="9078745" y="1108104"/>
            <a:ext cx="244241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i="1">
                <a:solidFill>
                  <a:schemeClr val="tx2"/>
                </a:solidFill>
                <a:latin typeface="Calibri Light"/>
                <a:cs typeface="Calibri"/>
              </a:rPr>
              <a:t>Reduced features used as input for all the models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5DD9C394-C5F3-56BA-9EDB-7029BCFF5B8D}"/>
              </a:ext>
            </a:extLst>
          </p:cNvPr>
          <p:cNvSpPr/>
          <p:nvPr/>
        </p:nvSpPr>
        <p:spPr>
          <a:xfrm>
            <a:off x="10057888" y="1774373"/>
            <a:ext cx="242063" cy="36997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3E68FDA-601B-D29D-F57E-6A7C93F6035F}"/>
              </a:ext>
            </a:extLst>
          </p:cNvPr>
          <p:cNvSpPr/>
          <p:nvPr/>
        </p:nvSpPr>
        <p:spPr>
          <a:xfrm>
            <a:off x="8446397" y="1209042"/>
            <a:ext cx="456853" cy="1969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36821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ADC83A-DE0E-4CB3-1B3D-09A9E3796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tx2"/>
                </a:solidFill>
                <a:latin typeface="Aptos Serif"/>
                <a:cs typeface="Aptos Serif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D4CA6-2C85-B5C9-2B6C-FA7FF3DDD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1308" y="1010618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IN" sz="2200" i="1">
                <a:solidFill>
                  <a:schemeClr val="tx2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 Statement</a:t>
            </a:r>
            <a:endParaRPr lang="en-IN" sz="2200" i="1">
              <a:solidFill>
                <a:schemeClr val="tx2"/>
              </a:solidFill>
              <a:ea typeface="Calibri"/>
              <a:cs typeface="Calibri"/>
            </a:endParaRPr>
          </a:p>
          <a:p>
            <a:r>
              <a:rPr lang="en-IN" sz="2200" i="1">
                <a:solidFill>
                  <a:schemeClr val="tx2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E-R Diagram</a:t>
            </a:r>
            <a:endParaRPr lang="en-IN" sz="2200" i="1">
              <a:solidFill>
                <a:schemeClr val="tx2"/>
              </a:solidFill>
              <a:ea typeface="Calibri"/>
              <a:cs typeface="Calibri"/>
            </a:endParaRPr>
          </a:p>
          <a:p>
            <a:r>
              <a:rPr lang="en-IN" sz="2200" i="1">
                <a:solidFill>
                  <a:schemeClr val="tx2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Manipulation Using Python</a:t>
            </a:r>
            <a:endParaRPr lang="en-IN" sz="2200" i="1">
              <a:solidFill>
                <a:schemeClr val="tx2"/>
              </a:solidFill>
              <a:ea typeface="Calibri"/>
              <a:cs typeface="Calibri"/>
            </a:endParaRPr>
          </a:p>
          <a:p>
            <a:r>
              <a:rPr lang="en-IN" sz="2200" i="1">
                <a:solidFill>
                  <a:schemeClr val="tx2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SQL-Oracle</a:t>
            </a:r>
            <a:endParaRPr lang="en-IN" sz="2200" i="1">
              <a:solidFill>
                <a:schemeClr val="tx2"/>
              </a:solidFill>
              <a:ea typeface="Calibri"/>
              <a:cs typeface="Calibri"/>
            </a:endParaRPr>
          </a:p>
          <a:p>
            <a:r>
              <a:rPr lang="en-IN" sz="2200" i="1">
                <a:solidFill>
                  <a:schemeClr val="tx2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Visualization using Power BI</a:t>
            </a:r>
            <a:endParaRPr lang="en-IN" sz="2200" i="1">
              <a:solidFill>
                <a:schemeClr val="tx2"/>
              </a:solidFill>
              <a:ea typeface="Calibri"/>
              <a:cs typeface="Calibri"/>
            </a:endParaRPr>
          </a:p>
          <a:p>
            <a:r>
              <a:rPr lang="en-IN" sz="2200" i="1">
                <a:solidFill>
                  <a:schemeClr val="tx2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Analysis Using Big Data Tools</a:t>
            </a:r>
            <a:endParaRPr lang="en-IN" sz="2200" i="1">
              <a:solidFill>
                <a:schemeClr val="tx2"/>
              </a:solidFill>
              <a:ea typeface="Calibri"/>
              <a:cs typeface="Calibri"/>
            </a:endParaRPr>
          </a:p>
          <a:p>
            <a:r>
              <a:rPr lang="en-IN" sz="2200" i="1">
                <a:solidFill>
                  <a:schemeClr val="tx2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Analysis + ML Model Training and Deployment on Cloud​</a:t>
            </a:r>
            <a:endParaRPr lang="en-IN" sz="2200" i="1">
              <a:solidFill>
                <a:schemeClr val="tx2"/>
              </a:solidFill>
              <a:ea typeface="Calibri"/>
              <a:cs typeface="Calibri"/>
            </a:endParaRPr>
          </a:p>
          <a:p>
            <a:r>
              <a:rPr lang="en-IN" sz="2200" i="1">
                <a:solidFill>
                  <a:schemeClr val="tx2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</a:t>
            </a:r>
            <a:br>
              <a:rPr lang="en-IN" sz="2200"/>
            </a:br>
            <a:endParaRPr lang="en-IN" sz="2200">
              <a:solidFill>
                <a:schemeClr val="tx2"/>
              </a:solidFill>
              <a:ea typeface="Calibri"/>
              <a:cs typeface="Calibri"/>
            </a:endParaRPr>
          </a:p>
          <a:p>
            <a:endParaRPr lang="en-IN" sz="2200">
              <a:solidFill>
                <a:schemeClr val="tx2"/>
              </a:solidFill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BE6C6-5092-207D-A4AF-6B81F1D2E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95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F033-033D-DF3D-083D-A334341E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>
                <a:solidFill>
                  <a:schemeClr val="tx2"/>
                </a:solidFill>
                <a:latin typeface="Aptos Serif"/>
                <a:ea typeface="Calibri Light"/>
                <a:cs typeface="Calibri Light"/>
              </a:rPr>
              <a:t>Comparision of all models</a:t>
            </a:r>
            <a:endParaRPr lang="en-US" sz="3600" b="1">
              <a:solidFill>
                <a:schemeClr val="tx2"/>
              </a:solidFill>
              <a:latin typeface="Aptos Serif"/>
              <a:cs typeface="Aptos Serif"/>
            </a:endParaRPr>
          </a:p>
        </p:txBody>
      </p:sp>
      <p:pic>
        <p:nvPicPr>
          <p:cNvPr id="5" name="Content Placeholder 4" descr="A graph of a train test&#10;&#10;Description automatically generated">
            <a:extLst>
              <a:ext uri="{FF2B5EF4-FFF2-40B4-BE49-F238E27FC236}">
                <a16:creationId xmlns:a16="http://schemas.microsoft.com/office/drawing/2014/main" id="{D024CE74-64BB-F089-9916-277099A57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685" y="1776248"/>
            <a:ext cx="5846359" cy="366615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06C5B-31E5-12A4-88BC-598B98CD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4DA06D-592E-E2F4-02D1-7B5DE5259235}"/>
              </a:ext>
            </a:extLst>
          </p:cNvPr>
          <p:cNvSpPr txBox="1"/>
          <p:nvPr/>
        </p:nvSpPr>
        <p:spPr>
          <a:xfrm>
            <a:off x="7240664" y="2551837"/>
            <a:ext cx="4242090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b="1" i="1">
              <a:solidFill>
                <a:schemeClr val="tx2"/>
              </a:solidFill>
              <a:latin typeface="Calibri Light"/>
              <a:ea typeface="Calibri"/>
              <a:cs typeface="Calibri"/>
            </a:endParaRPr>
          </a:p>
          <a:p>
            <a:r>
              <a:rPr lang="en-US" sz="2000" b="1" i="1">
                <a:solidFill>
                  <a:schemeClr val="tx2"/>
                </a:solidFill>
                <a:latin typeface="Calibri Light"/>
                <a:ea typeface="Calibri"/>
                <a:cs typeface="Calibri"/>
              </a:rPr>
              <a:t>Random Forest using SMOTE and Dimensionality reduction gives best </a:t>
            </a:r>
          </a:p>
          <a:p>
            <a:r>
              <a:rPr lang="en-US" sz="2000" b="1" i="1">
                <a:solidFill>
                  <a:schemeClr val="tx2"/>
                </a:solidFill>
                <a:latin typeface="Calibri Light"/>
                <a:ea typeface="Calibri"/>
                <a:cs typeface="Calibri"/>
              </a:rPr>
              <a:t>testing and training accuracy</a:t>
            </a:r>
            <a:endParaRPr lang="en-US" sz="2000">
              <a:solidFill>
                <a:schemeClr val="tx2"/>
              </a:solidFill>
              <a:ea typeface="Calibri"/>
              <a:cs typeface="Calibri"/>
            </a:endParaRPr>
          </a:p>
          <a:p>
            <a:r>
              <a:rPr lang="en-US" sz="2000" b="1" i="1">
                <a:solidFill>
                  <a:schemeClr val="tx2"/>
                </a:solidFill>
                <a:latin typeface="Calibri Light"/>
                <a:ea typeface="Calibri"/>
                <a:cs typeface="Calibri"/>
              </a:rPr>
              <a:t>(88.98 and 98.41 respectively) </a:t>
            </a:r>
          </a:p>
        </p:txBody>
      </p:sp>
    </p:spTree>
    <p:extLst>
      <p:ext uri="{BB962C8B-B14F-4D97-AF65-F5344CB8AC3E}">
        <p14:creationId xmlns:p14="http://schemas.microsoft.com/office/powerpoint/2010/main" val="3988180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ea typeface="Calibri"/>
                <a:cs typeface="Calibri"/>
              </a:rPr>
              <a:t>W</a:t>
            </a: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BF3AEFF0-B4C9-19F1-28B1-4835AAA40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4595" y="689876"/>
            <a:ext cx="10935731" cy="1481440"/>
          </a:xfrm>
        </p:spPr>
        <p:txBody>
          <a:bodyPr>
            <a:normAutofit/>
          </a:bodyPr>
          <a:lstStyle/>
          <a:p>
            <a:pPr algn="l"/>
            <a:r>
              <a:rPr lang="en-US" sz="4000" b="1">
                <a:solidFill>
                  <a:schemeClr val="tx2"/>
                </a:solidFill>
                <a:latin typeface="Aptos Serif"/>
                <a:ea typeface="Calibri Light"/>
                <a:cs typeface="Calibri Light"/>
              </a:rPr>
              <a:t>Conclusion:</a:t>
            </a:r>
            <a:br>
              <a:rPr lang="en-US">
                <a:ea typeface="Calibri Light"/>
                <a:cs typeface="Calibri Light"/>
              </a:rPr>
            </a:br>
            <a:endParaRPr lang="en-US">
              <a:ea typeface="Calibri Light"/>
              <a:cs typeface="Calibri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167369-156D-221B-D826-8514B05DCE1B}"/>
              </a:ext>
            </a:extLst>
          </p:cNvPr>
          <p:cNvSpPr txBox="1"/>
          <p:nvPr/>
        </p:nvSpPr>
        <p:spPr>
          <a:xfrm>
            <a:off x="2562879" y="1553979"/>
            <a:ext cx="8692394" cy="71711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b="1" i="1">
                <a:ea typeface="Calibri"/>
                <a:cs typeface="Calibri"/>
              </a:rPr>
              <a:t>WHAT MADE THE CAMPAIGN SUCCESSFUL?</a:t>
            </a:r>
            <a:endParaRPr lang="en-US" sz="2500" b="1" i="1"/>
          </a:p>
          <a:p>
            <a:pPr marL="285750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Customers who had mobile phones gave more positive responses.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Customers who has housing loan made the campaign successful.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Customers in South region made the campaign more successful.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Customers who were contacted during May gave more positive responses when compared to other months of the year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Customers who were contacted on Thursdays gave more positive responses.</a:t>
            </a:r>
          </a:p>
          <a:p>
            <a:pPr marL="285750" indent="-285750">
              <a:buFont typeface="Arial"/>
              <a:buChar char="•"/>
            </a:pPr>
            <a:endParaRPr lang="en-US">
              <a:ea typeface="Calibri"/>
              <a:cs typeface="Calibri"/>
            </a:endParaRPr>
          </a:p>
          <a:p>
            <a:r>
              <a:rPr lang="en-US" sz="2500" b="1" i="1">
                <a:ea typeface="Calibri"/>
                <a:cs typeface="Calibri"/>
              </a:rPr>
              <a:t>AREAS TO IMPROVE: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We can reduce contacting customers who have telephones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More percentage of students responded positively but number of students targeted should be increased to get more success.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Blue collar professionals did not yield a positive response. So, we should shift the target from them.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Avoid contacting people on Mondays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Avoid contacting people during holiday months i.e. December</a:t>
            </a:r>
          </a:p>
          <a:p>
            <a:endParaRPr lang="en-US">
              <a:ea typeface="Calibri"/>
              <a:cs typeface="Calibri"/>
            </a:endParaRPr>
          </a:p>
          <a:p>
            <a:endParaRPr lang="en-US" sz="2500" b="1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 sz="2500" b="1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8466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A977D2-C1D4-238F-A2B0-62B1996EB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852" y="3213267"/>
            <a:ext cx="11321990" cy="9149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>
                <a:solidFill>
                  <a:schemeClr val="tx2"/>
                </a:solidFill>
                <a:latin typeface="Aptos Serif"/>
                <a:cs typeface="Aptos Serif"/>
              </a:rPr>
              <a:t>Thank You</a:t>
            </a:r>
          </a:p>
          <a:p>
            <a:endParaRPr lang="en-US" sz="4400" b="1">
              <a:solidFill>
                <a:schemeClr val="tx2"/>
              </a:solidFill>
              <a:latin typeface="Aptos Serif"/>
              <a:cs typeface="Calibri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2066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3F1C4-1FA2-9F91-111B-3B69E288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218" y="663582"/>
            <a:ext cx="6880111" cy="1837349"/>
          </a:xfrm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tx2"/>
                </a:solidFill>
                <a:latin typeface="Aptos Serif"/>
                <a:cs typeface="Calibri Light"/>
              </a:rPr>
              <a:t>Problem Statement</a:t>
            </a:r>
            <a:endParaRPr lang="en-US" sz="4800">
              <a:solidFill>
                <a:schemeClr val="tx2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657B8-56C4-7301-99A2-659311963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02018"/>
            <a:ext cx="9825787" cy="339215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i="1">
                <a:solidFill>
                  <a:schemeClr val="tx2"/>
                </a:solidFill>
                <a:cs typeface="Calibri"/>
              </a:rPr>
              <a:t>HBCF Bank recently conducted a direct phone call campaign to promote its term-deposit scheme, collecting extensive data on customer demographics, social, and economic factors. The campaign's success was measured by whether customers accepted ('yes') or declined ('no') the offer. </a:t>
            </a:r>
            <a:endParaRPr lang="en-US" sz="2400">
              <a:solidFill>
                <a:schemeClr val="tx2"/>
              </a:solidFill>
              <a:cs typeface="Calibri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i="1">
                <a:solidFill>
                  <a:schemeClr val="tx2"/>
                </a:solidFill>
                <a:cs typeface="Calibri"/>
              </a:rPr>
              <a:t>The bank seeks to analyze this data to understand the effectiveness of its marketing strategies and identify key factors influencing customer decisions. </a:t>
            </a:r>
            <a:endParaRPr lang="en-US" sz="2400">
              <a:solidFill>
                <a:schemeClr val="tx2"/>
              </a:solidFill>
              <a:cs typeface="Calibri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i="1">
                <a:solidFill>
                  <a:schemeClr val="tx2"/>
                </a:solidFill>
                <a:cs typeface="Calibri"/>
              </a:rPr>
              <a:t>The objective is to use these insights to refine future campaigns, enhance targeting, and improve overall campaign success rates.</a:t>
            </a:r>
            <a:endParaRPr lang="en-US" sz="2400">
              <a:solidFill>
                <a:schemeClr val="tx2"/>
              </a:solidFill>
              <a:cs typeface="Calibri"/>
            </a:endParaRPr>
          </a:p>
          <a:p>
            <a:pPr algn="just">
              <a:lnSpc>
                <a:spcPct val="100000"/>
              </a:lnSpc>
            </a:pPr>
            <a:endParaRPr lang="en-US" sz="2000" i="1">
              <a:solidFill>
                <a:schemeClr val="tx2"/>
              </a:solidFill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C1337-710D-E728-D65E-83B2919C9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26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F38ED-11D8-DFFB-CE2E-653730EF8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378401"/>
            <a:ext cx="9829800" cy="8804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IN" sz="4000" b="1">
                <a:solidFill>
                  <a:schemeClr val="tx2"/>
                </a:solidFill>
                <a:latin typeface="Aptos Serif"/>
                <a:cs typeface="Aptos Serif"/>
              </a:rPr>
              <a:t>E-R Diagram</a:t>
            </a:r>
            <a:endParaRPr lang="en-US" sz="4000" b="1">
              <a:solidFill>
                <a:schemeClr val="tx2"/>
              </a:solidFill>
              <a:latin typeface="Aptos Serif"/>
              <a:cs typeface="Aptos Serif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BC2D0CF-7F56-D5BC-B325-56BE153FC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0" b="-27"/>
          <a:stretch/>
        </p:blipFill>
        <p:spPr>
          <a:xfrm>
            <a:off x="1272460" y="1045084"/>
            <a:ext cx="9735668" cy="521450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F3EF2-5C39-B716-16D9-9C2DE712E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2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F38ED-11D8-DFFB-CE2E-653730EF8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79173"/>
            <a:ext cx="10579398" cy="9359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solidFill>
                  <a:schemeClr val="tx2"/>
                </a:solidFill>
                <a:latin typeface="Aptos Serif"/>
                <a:cs typeface="Aptos Serif"/>
              </a:rPr>
              <a:t>Data Manipulation Using Python</a:t>
            </a:r>
            <a:endParaRPr lang="en-IN" sz="3600" b="1">
              <a:solidFill>
                <a:schemeClr val="tx2"/>
              </a:solidFill>
              <a:latin typeface="Aptos Serif"/>
              <a:cs typeface="Aptos Serif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56813-3B93-AAA6-A3D6-195667FF2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7571" y="2340911"/>
            <a:ext cx="3223529" cy="2688366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2100" i="1">
                <a:solidFill>
                  <a:schemeClr val="tx2"/>
                </a:solidFill>
                <a:ea typeface="Calibri"/>
                <a:cs typeface="Calibri"/>
              </a:rPr>
              <a:t> </a:t>
            </a:r>
          </a:p>
        </p:txBody>
      </p:sp>
      <p:pic>
        <p:nvPicPr>
          <p:cNvPr id="5" name="Picture 4" descr="A graph of success rate by type of contact&#10;&#10;Description automatically generated">
            <a:extLst>
              <a:ext uri="{FF2B5EF4-FFF2-40B4-BE49-F238E27FC236}">
                <a16:creationId xmlns:a16="http://schemas.microsoft.com/office/drawing/2014/main" id="{C22A7320-29B1-B38A-7BD0-34E1679A18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85" t="-366" r="-437" b="-705"/>
          <a:stretch/>
        </p:blipFill>
        <p:spPr>
          <a:xfrm>
            <a:off x="807019" y="984877"/>
            <a:ext cx="4269414" cy="3163197"/>
          </a:xfrm>
          <a:prstGeom prst="rect">
            <a:avLst/>
          </a:prstGeom>
        </p:spPr>
      </p:pic>
      <p:graphicFrame>
        <p:nvGraphicFramePr>
          <p:cNvPr id="4" name="TextBox 10">
            <a:extLst>
              <a:ext uri="{FF2B5EF4-FFF2-40B4-BE49-F238E27FC236}">
                <a16:creationId xmlns:a16="http://schemas.microsoft.com/office/drawing/2014/main" id="{359A3E87-EE52-2430-E56C-A8EC6E189E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1139609"/>
              </p:ext>
            </p:extLst>
          </p:nvPr>
        </p:nvGraphicFramePr>
        <p:xfrm>
          <a:off x="5533462" y="1317092"/>
          <a:ext cx="2701286" cy="1815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02937-B439-9F43-C245-E6D22853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3DB64316-4750-6D50-542B-6E7DBD6BBD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0347" y="3739748"/>
            <a:ext cx="3703901" cy="2985565"/>
          </a:xfrm>
          <a:prstGeom prst="rect">
            <a:avLst/>
          </a:prstGeom>
        </p:spPr>
      </p:pic>
      <p:graphicFrame>
        <p:nvGraphicFramePr>
          <p:cNvPr id="102" name="TextBox 10">
            <a:extLst>
              <a:ext uri="{FF2B5EF4-FFF2-40B4-BE49-F238E27FC236}">
                <a16:creationId xmlns:a16="http://schemas.microsoft.com/office/drawing/2014/main" id="{675B33F3-7790-5A66-2123-A224595EC3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0377341"/>
              </p:ext>
            </p:extLst>
          </p:nvPr>
        </p:nvGraphicFramePr>
        <p:xfrm>
          <a:off x="2826928" y="4308296"/>
          <a:ext cx="2714551" cy="1829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801541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extBox 10">
            <a:extLst>
              <a:ext uri="{FF2B5EF4-FFF2-40B4-BE49-F238E27FC236}">
                <a16:creationId xmlns:a16="http://schemas.microsoft.com/office/drawing/2014/main" id="{B9423729-2A70-3F96-13CF-9409C263F0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3748798"/>
              </p:ext>
            </p:extLst>
          </p:nvPr>
        </p:nvGraphicFramePr>
        <p:xfrm>
          <a:off x="2773838" y="4069398"/>
          <a:ext cx="3197566" cy="20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19CAD9-D09E-2F12-39F8-201ADD8A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/>
          </a:p>
        </p:txBody>
      </p:sp>
      <p:pic>
        <p:nvPicPr>
          <p:cNvPr id="138" name="Picture 137" descr="A graph with a line going up&#10;&#10;Description automatically generated">
            <a:extLst>
              <a:ext uri="{FF2B5EF4-FFF2-40B4-BE49-F238E27FC236}">
                <a16:creationId xmlns:a16="http://schemas.microsoft.com/office/drawing/2014/main" id="{FF999DBD-C789-6E4B-DF51-91A79CA7F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7523" y="3507172"/>
            <a:ext cx="4997100" cy="32283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FEA0C6-03FC-3144-B094-F24866CFE0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035" y="184836"/>
            <a:ext cx="5452063" cy="3678591"/>
          </a:xfrm>
          <a:prstGeom prst="rect">
            <a:avLst/>
          </a:prstGeom>
        </p:spPr>
      </p:pic>
      <p:graphicFrame>
        <p:nvGraphicFramePr>
          <p:cNvPr id="48" name="TextBox 10">
            <a:extLst>
              <a:ext uri="{FF2B5EF4-FFF2-40B4-BE49-F238E27FC236}">
                <a16:creationId xmlns:a16="http://schemas.microsoft.com/office/drawing/2014/main" id="{55F4009F-A2B4-4D37-648E-024CDF5874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5163046"/>
              </p:ext>
            </p:extLst>
          </p:nvPr>
        </p:nvGraphicFramePr>
        <p:xfrm>
          <a:off x="6583264" y="921274"/>
          <a:ext cx="3393797" cy="2202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997818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462CC0-46E6-4268-3FA3-B2CE354F6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448" y="206454"/>
            <a:ext cx="4748951" cy="3224139"/>
          </a:xfrm>
          <a:prstGeom prst="rect">
            <a:avLst/>
          </a:prstGeom>
        </p:spPr>
      </p:pic>
      <p:graphicFrame>
        <p:nvGraphicFramePr>
          <p:cNvPr id="7" name="TextBox 10">
            <a:extLst>
              <a:ext uri="{FF2B5EF4-FFF2-40B4-BE49-F238E27FC236}">
                <a16:creationId xmlns:a16="http://schemas.microsoft.com/office/drawing/2014/main" id="{F1817F32-C4C2-AB7A-33CF-7DFEA0671F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3512735"/>
              </p:ext>
            </p:extLst>
          </p:nvPr>
        </p:nvGraphicFramePr>
        <p:xfrm>
          <a:off x="6448754" y="831662"/>
          <a:ext cx="2747445" cy="1771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DA2FBE-CF76-6B31-3436-F78215DA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/>
          </a:p>
        </p:txBody>
      </p:sp>
      <p:pic>
        <p:nvPicPr>
          <p:cNvPr id="16" name="Picture 1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A2F2D3D3-F59B-39E9-2B8D-196FAC3F0D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9458" y="3426146"/>
            <a:ext cx="4955699" cy="3234600"/>
          </a:xfrm>
          <a:prstGeom prst="rect">
            <a:avLst/>
          </a:prstGeom>
        </p:spPr>
      </p:pic>
      <p:graphicFrame>
        <p:nvGraphicFramePr>
          <p:cNvPr id="22" name="TextBox 10">
            <a:extLst>
              <a:ext uri="{FF2B5EF4-FFF2-40B4-BE49-F238E27FC236}">
                <a16:creationId xmlns:a16="http://schemas.microsoft.com/office/drawing/2014/main" id="{BE81C184-31DB-0706-8DF4-3692162FFF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2017515"/>
              </p:ext>
            </p:extLst>
          </p:nvPr>
        </p:nvGraphicFramePr>
        <p:xfrm>
          <a:off x="2642529" y="4001308"/>
          <a:ext cx="3079312" cy="2080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052938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1437E-B2F9-C6DA-F764-FE09684D8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773" y="5595716"/>
            <a:ext cx="4283675" cy="754009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100" i="1">
                <a:solidFill>
                  <a:schemeClr val="tx2"/>
                </a:solidFill>
              </a:rPr>
              <a:t>Data shows the list of customers with NO housing and personal loans</a:t>
            </a:r>
            <a:endParaRPr lang="en-US" sz="2100" i="1">
              <a:solidFill>
                <a:schemeClr val="tx2"/>
              </a:solidFill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C4B79-F1A1-9D5A-2BDF-6ADA4D65E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99554932-6600-5550-20B0-D74901CD78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00" r="24764" b="-1304"/>
          <a:stretch/>
        </p:blipFill>
        <p:spPr>
          <a:xfrm>
            <a:off x="419407" y="1679122"/>
            <a:ext cx="4311529" cy="376953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01DD29C-FB1E-F5A1-7EE3-116A5A4915C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502" b="-270"/>
          <a:stretch/>
        </p:blipFill>
        <p:spPr>
          <a:xfrm>
            <a:off x="5166282" y="1683608"/>
            <a:ext cx="6476051" cy="37482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43791B-D6E9-5C69-5CA1-FF6A1A04E5AC}"/>
              </a:ext>
            </a:extLst>
          </p:cNvPr>
          <p:cNvSpPr txBox="1"/>
          <p:nvPr/>
        </p:nvSpPr>
        <p:spPr>
          <a:xfrm>
            <a:off x="4858265" y="5599670"/>
            <a:ext cx="7088659" cy="10824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100" i="1">
                <a:solidFill>
                  <a:srgbClr val="44546A"/>
                </a:solidFill>
              </a:rPr>
              <a:t>Data shows the number of customers who have both housing and personal loan and were contacted more than 2 times </a:t>
            </a:r>
            <a:endParaRPr lang="en-US">
              <a:solidFill>
                <a:srgbClr val="000000"/>
              </a:solidFill>
            </a:endParaRPr>
          </a:p>
          <a:p>
            <a:pPr algn="ctr"/>
            <a:r>
              <a:rPr lang="en-US" sz="2100" i="1">
                <a:solidFill>
                  <a:srgbClr val="44546A"/>
                </a:solidFill>
              </a:rPr>
              <a:t>and responded with YES</a:t>
            </a:r>
            <a:r>
              <a:rPr lang="en-US" sz="2100">
                <a:ea typeface="Calibri"/>
                <a:cs typeface="Calibri"/>
              </a:rPr>
              <a:t>​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02BCCA4-3552-8936-B463-8FBB32E51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>
                <a:solidFill>
                  <a:schemeClr val="tx2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SQL</a:t>
            </a:r>
            <a:r>
              <a:rPr lang="en-US" sz="3600" b="1" baseline="0">
                <a:solidFill>
                  <a:schemeClr val="tx2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-Oracle</a:t>
            </a:r>
            <a:endParaRPr lang="en-IN" sz="3600" b="1">
              <a:solidFill>
                <a:schemeClr val="tx2"/>
              </a:solidFill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547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1437E-B2F9-C6DA-F764-FE09684D8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8398" y="5671916"/>
            <a:ext cx="8176054" cy="506875"/>
          </a:xfrm>
        </p:spPr>
        <p:txBody>
          <a:bodyPr anchor="t"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2100" i="1">
                <a:solidFill>
                  <a:schemeClr val="tx2"/>
                </a:solidFill>
              </a:rPr>
              <a:t>Data shows the state-wise breakup of the number of customers sorted by number of customers in each state</a:t>
            </a:r>
            <a:endParaRPr lang="en-US" sz="2100" i="1">
              <a:solidFill>
                <a:schemeClr val="tx2"/>
              </a:solidFill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6ADFE-8CFA-67CB-6575-64D922820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EEADCA3D-6056-5F78-BB1E-D4E014FD1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879" y="594669"/>
            <a:ext cx="7022242" cy="477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9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8fcb854-445b-456e-a9eb-d3b343e18e8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D665C67036AA4887FAB6F0D47DFD46" ma:contentTypeVersion="10" ma:contentTypeDescription="Create a new document." ma:contentTypeScope="" ma:versionID="33fbe7e1d037a5a8163877c129a8f5e9">
  <xsd:schema xmlns:xsd="http://www.w3.org/2001/XMLSchema" xmlns:xs="http://www.w3.org/2001/XMLSchema" xmlns:p="http://schemas.microsoft.com/office/2006/metadata/properties" xmlns:ns3="58fcb854-445b-456e-a9eb-d3b343e18e86" targetNamespace="http://schemas.microsoft.com/office/2006/metadata/properties" ma:root="true" ma:fieldsID="03590bc1856acd35ce580b4bdd98668b" ns3:_="">
    <xsd:import namespace="58fcb854-445b-456e-a9eb-d3b343e18e86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fcb854-445b-456e-a9eb-d3b343e18e86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88294E-F817-49DA-A677-B430609BD64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DA692F-12D8-4B63-8D56-3A483CFFB192}">
  <ds:schemaRefs>
    <ds:schemaRef ds:uri="58fcb854-445b-456e-a9eb-d3b343e18e8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95CFA3F-AA2C-4E84-8316-5EA148EEBB7D}">
  <ds:schemaRefs>
    <ds:schemaRef ds:uri="58fcb854-445b-456e-a9eb-d3b343e18e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Potential of Strategic Marketing for Financial Services </vt:lpstr>
      <vt:lpstr>Table of Contents</vt:lpstr>
      <vt:lpstr>Problem Statement</vt:lpstr>
      <vt:lpstr>E-R Diagram</vt:lpstr>
      <vt:lpstr>Data Manipulation Using Python</vt:lpstr>
      <vt:lpstr>PowerPoint Presentation</vt:lpstr>
      <vt:lpstr>PowerPoint Presentation</vt:lpstr>
      <vt:lpstr>SQL-Oracle</vt:lpstr>
      <vt:lpstr>PowerPoint Presentation</vt:lpstr>
      <vt:lpstr>Visualization using Power BI</vt:lpstr>
      <vt:lpstr>PowerPoint Presentation</vt:lpstr>
      <vt:lpstr>PowerPoint Presentation</vt:lpstr>
      <vt:lpstr>Data Analysis + ML Model Training and Deployment on Cloud​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Comparision of all models</vt:lpstr>
      <vt:lpstr>Conclusion: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Bhattacharya, Juhi</dc:creator>
  <cp:revision>19</cp:revision>
  <dcterms:created xsi:type="dcterms:W3CDTF">2024-10-15T10:06:50Z</dcterms:created>
  <dcterms:modified xsi:type="dcterms:W3CDTF">2024-11-16T04:01:37Z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2024-10-15T10:07:23Z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6a4bb398-d99a-4768-a0c9-447643608e97</vt:lpwstr>
  </property>
  <property fmtid="{D5CDD505-2E9C-101B-9397-08002B2CF9AE}" pid="8" name="MSIP_Label_ea60d57e-af5b-4752-ac57-3e4f28ca11dc_ContentBits">
    <vt:lpwstr>0</vt:lpwstr>
  </property>
  <property fmtid="{D5CDD505-2E9C-101B-9397-08002B2CF9AE}" pid="9" name="ContentTypeId">
    <vt:lpwstr>0x01010099D665C67036AA4887FAB6F0D47DFD46</vt:lpwstr>
  </property>
</Properties>
</file>