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325880" y="18288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1255" y="15525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676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3017" y="3354261"/>
            <a:ext cx="676211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00">
              <a:lnSpc>
                <a:spcPct val="100000"/>
              </a:lnSpc>
              <a:spcBef>
                <a:spcPts val="95"/>
              </a:spcBef>
            </a:pPr>
            <a:r>
              <a:rPr sz="2800" b="0" i="0" dirty="0">
                <a:latin typeface="Times New Roman"/>
                <a:cs typeface="Times New Roman"/>
              </a:rPr>
              <a:t>Student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Name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lang="en-US" sz="2800" b="0" i="0" spc="-45" dirty="0" err="1" smtClean="0"/>
              <a:t>Jayavarshini</a:t>
            </a:r>
            <a:r>
              <a:rPr lang="en-US" sz="2800" b="0" i="0" spc="-45" dirty="0" smtClean="0"/>
              <a:t> V</a:t>
            </a:r>
            <a:r>
              <a:rPr lang="en-US" sz="2800" b="0" i="0" spc="-45" dirty="0"/>
              <a:t/>
            </a:r>
            <a:br>
              <a:rPr lang="en-US" sz="2800" b="0" i="0" spc="-45" dirty="0"/>
            </a:br>
            <a:r>
              <a:rPr sz="2800" b="0" i="0" dirty="0" smtClean="0">
                <a:latin typeface="Times New Roman"/>
                <a:cs typeface="Times New Roman"/>
              </a:rPr>
              <a:t>Register</a:t>
            </a:r>
            <a:r>
              <a:rPr sz="2800" b="0" i="0" spc="-25" dirty="0" smtClean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No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10" dirty="0" smtClean="0">
                <a:latin typeface="Times New Roman"/>
                <a:cs typeface="Times New Roman"/>
              </a:rPr>
              <a:t>3122</a:t>
            </a:r>
            <a:r>
              <a:rPr lang="en-US" sz="2800" b="0" i="0" spc="-10" dirty="0" smtClean="0">
                <a:latin typeface="Times New Roman"/>
                <a:cs typeface="Times New Roman"/>
              </a:rPr>
              <a:t>11030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0" i="0" dirty="0">
                <a:latin typeface="Times New Roman"/>
                <a:cs typeface="Times New Roman"/>
              </a:rPr>
              <a:t>Department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:</a:t>
            </a:r>
            <a:r>
              <a:rPr sz="2800" b="0" i="0" spc="-4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IIIrd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B.com</a:t>
            </a:r>
            <a:r>
              <a:rPr sz="2800" b="0" i="0" spc="-4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General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(Commerce) </a:t>
            </a:r>
            <a:r>
              <a:rPr sz="2800" b="0" i="0" dirty="0">
                <a:latin typeface="Times New Roman"/>
                <a:cs typeface="Times New Roman"/>
              </a:rPr>
              <a:t>College</a:t>
            </a:r>
            <a:r>
              <a:rPr sz="2800" b="0" i="0" spc="-35" dirty="0">
                <a:latin typeface="Times New Roman"/>
                <a:cs typeface="Times New Roman"/>
              </a:rPr>
              <a:t> </a:t>
            </a:r>
            <a:r>
              <a:rPr sz="2800" b="0" i="0" dirty="0" smtClean="0">
                <a:latin typeface="Times New Roman"/>
                <a:cs typeface="Times New Roman"/>
              </a:rPr>
              <a:t>:</a:t>
            </a:r>
            <a:r>
              <a:rPr lang="en-US" sz="2800" b="0" i="0" dirty="0" smtClean="0">
                <a:latin typeface="Times New Roman"/>
                <a:cs typeface="Times New Roman"/>
              </a:rPr>
              <a:t> DR MGR Janaki College for Arts and Science for Women 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870" y="448945"/>
              <a:ext cx="306705" cy="336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815" y="546735"/>
              <a:ext cx="389890" cy="238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35" y="546735"/>
              <a:ext cx="251459" cy="3473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7079" y="448945"/>
              <a:ext cx="126364" cy="3365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6304" y="546735"/>
              <a:ext cx="217137" cy="245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6360" y="553720"/>
              <a:ext cx="244868" cy="340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95575" y="546735"/>
              <a:ext cx="193675" cy="245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1000" y="546735"/>
              <a:ext cx="193675" cy="245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0090" y="448945"/>
              <a:ext cx="339089" cy="336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3718" y="546735"/>
              <a:ext cx="222796" cy="2419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295" y="468630"/>
              <a:ext cx="154939" cy="3200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66628" y="546735"/>
              <a:ext cx="222796" cy="2419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9940" y="441960"/>
              <a:ext cx="357416" cy="3435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80915" y="546735"/>
              <a:ext cx="249555" cy="238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8658" y="546735"/>
              <a:ext cx="222796" cy="2419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09870" y="448945"/>
              <a:ext cx="380149" cy="4457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5051" y="546735"/>
              <a:ext cx="158698" cy="245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01690" y="441324"/>
              <a:ext cx="126364" cy="344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3506" y="546735"/>
              <a:ext cx="158698" cy="2457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73495" y="553720"/>
              <a:ext cx="249554" cy="2387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0567" y="546735"/>
              <a:ext cx="158698" cy="245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7205" y="441324"/>
              <a:ext cx="126365" cy="3441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430" y="546735"/>
              <a:ext cx="249554" cy="238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80275" y="548005"/>
              <a:ext cx="226059" cy="34671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51750" y="448945"/>
              <a:ext cx="306704" cy="336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2694" y="553720"/>
              <a:ext cx="233972" cy="2317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54365" y="546735"/>
              <a:ext cx="194309" cy="24574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80425" y="546735"/>
              <a:ext cx="193675" cy="2457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96325" y="448945"/>
              <a:ext cx="126365" cy="3365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MODELLING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spc="-3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conclusion,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highlights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importance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60" dirty="0"/>
              <a:t> </a:t>
            </a:r>
            <a:r>
              <a:rPr dirty="0"/>
              <a:t>turnover</a:t>
            </a:r>
            <a:r>
              <a:rPr spc="-65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job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uncover</a:t>
            </a:r>
            <a:r>
              <a:rPr spc="-55" dirty="0"/>
              <a:t> </a:t>
            </a:r>
            <a:r>
              <a:rPr dirty="0"/>
              <a:t>underlying</a:t>
            </a:r>
            <a:r>
              <a:rPr spc="-55" dirty="0"/>
              <a:t> </a:t>
            </a:r>
            <a:r>
              <a:rPr dirty="0"/>
              <a:t>factors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contribute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identifying</a:t>
            </a:r>
            <a:r>
              <a:rPr spc="-4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4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4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gain</a:t>
            </a:r>
            <a:r>
              <a:rPr spc="-45" dirty="0"/>
              <a:t> </a:t>
            </a:r>
            <a:r>
              <a:rPr dirty="0"/>
              <a:t>valuable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spc="-10" dirty="0"/>
              <a:t>causes</a:t>
            </a:r>
            <a:r>
              <a:rPr spc="70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turnover.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6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strategies</a:t>
            </a:r>
            <a:r>
              <a:rPr spc="-65" dirty="0"/>
              <a:t> </a:t>
            </a:r>
            <a:r>
              <a:rPr dirty="0"/>
              <a:t>based</a:t>
            </a:r>
            <a:r>
              <a:rPr spc="-6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40" dirty="0"/>
              <a:t> </a:t>
            </a:r>
            <a:r>
              <a:rPr dirty="0"/>
              <a:t>insights</a:t>
            </a:r>
            <a:r>
              <a:rPr spc="-3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enhance</a:t>
            </a:r>
            <a:r>
              <a:rPr spc="-35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satisfaction,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40" dirty="0"/>
              <a:t> </a:t>
            </a:r>
            <a:r>
              <a:rPr spc="-10" dirty="0"/>
              <a:t>employee </a:t>
            </a:r>
            <a:r>
              <a:rPr dirty="0"/>
              <a:t>retention,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ultimately</a:t>
            </a:r>
            <a:r>
              <a:rPr spc="-50" dirty="0"/>
              <a:t> </a:t>
            </a:r>
            <a:r>
              <a:rPr dirty="0"/>
              <a:t>reduce</a:t>
            </a:r>
            <a:r>
              <a:rPr spc="-50" dirty="0"/>
              <a:t> </a:t>
            </a:r>
            <a:r>
              <a:rPr dirty="0"/>
              <a:t>turnover</a:t>
            </a:r>
            <a:r>
              <a:rPr spc="-55" dirty="0"/>
              <a:t> </a:t>
            </a:r>
            <a:r>
              <a:rPr dirty="0"/>
              <a:t>rates,</a:t>
            </a:r>
            <a:r>
              <a:rPr spc="-50" dirty="0"/>
              <a:t> </a:t>
            </a:r>
            <a:r>
              <a:rPr dirty="0"/>
              <a:t>fostering</a:t>
            </a:r>
            <a:r>
              <a:rPr spc="-50" dirty="0"/>
              <a:t> a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stable,</a:t>
            </a:r>
            <a:r>
              <a:rPr spc="-50" dirty="0"/>
              <a:t> </a:t>
            </a:r>
            <a:r>
              <a:rPr dirty="0"/>
              <a:t>productive,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engaged</a:t>
            </a:r>
            <a:r>
              <a:rPr spc="-50" dirty="0"/>
              <a:t> </a:t>
            </a:r>
            <a:r>
              <a:rPr dirty="0"/>
              <a:t>workforce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supports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10" dirty="0"/>
              <a:t> </a:t>
            </a:r>
            <a:r>
              <a:rPr spc="-10" dirty="0"/>
              <a:t>success.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80" dirty="0"/>
              <a:t> </a:t>
            </a:r>
            <a:r>
              <a:rPr sz="4250" spc="-70" dirty="0"/>
              <a:t>STATEMENT</a:t>
            </a:r>
            <a:endParaRPr sz="4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5" dirty="0">
                <a:latin typeface="Times New Roman"/>
                <a:cs typeface="Times New Roman"/>
              </a:rPr>
              <a:t>Analyse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Attrition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i.e.,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Employee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turnover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latin typeface="Times New Roman"/>
                <a:cs typeface="Times New Roman"/>
              </a:rPr>
              <a:t>T</a:t>
            </a:r>
            <a:r>
              <a:rPr sz="2800" spc="25" dirty="0">
                <a:latin typeface="Times New Roman"/>
                <a:cs typeface="Times New Roman"/>
              </a:rPr>
              <a:t>h</a:t>
            </a:r>
            <a:r>
              <a:rPr sz="3600" spc="-1005" baseline="37037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800" spc="-35" dirty="0">
                <a:latin typeface="Times New Roman"/>
                <a:cs typeface="Times New Roman"/>
              </a:rPr>
              <a:t>i</a:t>
            </a:r>
            <a:r>
              <a:rPr sz="3600" spc="-540" baseline="37037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40" dirty="0">
                <a:latin typeface="Times New Roman"/>
                <a:cs typeface="Times New Roman"/>
              </a:rPr>
              <a:t>s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project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aims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to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examine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employee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attrition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identify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understand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factors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influencing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satisfaction.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findings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will </a:t>
            </a:r>
            <a:r>
              <a:rPr sz="2800" spc="235" dirty="0">
                <a:latin typeface="Times New Roman"/>
                <a:cs typeface="Times New Roman"/>
              </a:rPr>
              <a:t>assist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in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45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spc="254" dirty="0">
                <a:latin typeface="Times New Roman"/>
                <a:cs typeface="Times New Roman"/>
              </a:rPr>
              <a:t>strategies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to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235" dirty="0">
                <a:latin typeface="Times New Roman"/>
                <a:cs typeface="Times New Roman"/>
              </a:rPr>
              <a:t>improve</a:t>
            </a:r>
            <a:r>
              <a:rPr sz="2800" spc="59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WHO</a:t>
            </a:r>
            <a:r>
              <a:rPr sz="4000" spc="-215" dirty="0"/>
              <a:t> </a:t>
            </a:r>
            <a:r>
              <a:rPr sz="4000" dirty="0"/>
              <a:t>ARE</a:t>
            </a:r>
            <a:r>
              <a:rPr sz="4000" spc="-60" dirty="0"/>
              <a:t> </a:t>
            </a:r>
            <a:r>
              <a:rPr sz="4000" dirty="0"/>
              <a:t>THE</a:t>
            </a:r>
            <a:r>
              <a:rPr sz="4000" spc="-40" dirty="0"/>
              <a:t> </a:t>
            </a:r>
            <a:r>
              <a:rPr sz="4000" dirty="0"/>
              <a:t>END</a:t>
            </a:r>
            <a:r>
              <a:rPr sz="4000" spc="-55" dirty="0"/>
              <a:t> </a:t>
            </a:r>
            <a:r>
              <a:rPr sz="4000" spc="-10" dirty="0"/>
              <a:t>USERS?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80" dirty="0"/>
              <a:t> </a:t>
            </a:r>
            <a:r>
              <a:rPr sz="3600" spc="-25" dirty="0"/>
              <a:t>SOLUTION</a:t>
            </a:r>
            <a:r>
              <a:rPr sz="3600" spc="-35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</a:t>
            </a:r>
            <a:r>
              <a:rPr sz="3600" spc="1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Dataset</a:t>
            </a:r>
            <a:r>
              <a:rPr sz="5400" spc="-120" dirty="0"/>
              <a:t> </a:t>
            </a:r>
            <a:r>
              <a:rPr sz="5400" spc="-10" dirty="0"/>
              <a:t>Description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Employee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spc="-35" dirty="0">
                <a:latin typeface="Times New Roman"/>
                <a:cs typeface="Times New Roman"/>
              </a:rPr>
              <a:t>Total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Working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Years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Text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Values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0" dirty="0"/>
              <a:t> </a:t>
            </a:r>
            <a:r>
              <a:rPr sz="4250" dirty="0"/>
              <a:t>IN</a:t>
            </a:r>
            <a:r>
              <a:rPr sz="4250" spc="-30" dirty="0"/>
              <a:t> </a:t>
            </a:r>
            <a:r>
              <a:rPr sz="4250" dirty="0"/>
              <a:t>OUR</a:t>
            </a:r>
            <a:r>
              <a:rPr sz="4250" spc="-30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Times New Roman</vt:lpstr>
      <vt:lpstr>Trebuchet MS</vt:lpstr>
      <vt:lpstr>Wingdings</vt:lpstr>
      <vt:lpstr>Office Theme</vt:lpstr>
      <vt:lpstr>Student Name : Jayavarshini V Register No : 312211030 Department : IIIrd B.com General (Commerce) College : DR MGR Janaki College for Arts and Science for Women 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Jayavarshini V Register No : 312211030 Department : IIIrd B.com General (Commerce) College : DR MGR Janaki College for Arts and Science for Women </dc:title>
  <dc:creator>Kuzhalini</dc:creator>
  <cp:lastModifiedBy>Kuzhalini</cp:lastModifiedBy>
  <cp:revision>1</cp:revision>
  <dcterms:modified xsi:type="dcterms:W3CDTF">2024-08-30T17:08:51Z</dcterms:modified>
</cp:coreProperties>
</file>