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2" r:id="rId4"/>
    <p:sldId id="259" r:id="rId5"/>
    <p:sldId id="266" r:id="rId6"/>
    <p:sldId id="264" r:id="rId7"/>
    <p:sldId id="271" r:id="rId8"/>
    <p:sldId id="267" r:id="rId9"/>
    <p:sldId id="268" r:id="rId10"/>
    <p:sldId id="261" r:id="rId11"/>
    <p:sldId id="263" r:id="rId12"/>
    <p:sldId id="273" r:id="rId13"/>
    <p:sldId id="265" r:id="rId14"/>
    <p:sldId id="270" r:id="rId15"/>
    <p:sldId id="269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0403-B4F5-45A0-BAA6-F4E52F5FC66C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F091A-0A46-4ABB-A6E1-6010E584C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6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67FD-EF58-FD9C-7208-4CD9C6034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4D925-9498-A21E-B679-951A549BF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C155D-0410-EFE6-F19D-7D6834F9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79CD6-8B66-D893-79B7-D7E6EB5B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5197-B245-546A-CB8E-25EE2CAF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B2-C0E2-44E4-ABD7-BB19E1A74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30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AC0C-E095-9A7A-7FC5-E0513A3E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B15DC-B2AD-2287-EB60-C20A16CE3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91447-3FC6-81D3-B680-105BBCD27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71EE1-DEC1-7DFA-7C02-8644BF70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24142-F345-B151-F66E-A6179ED6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B2-C0E2-44E4-ABD7-BB19E1A74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08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4D10D-F20C-BDEF-F21A-F32564463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9EF90-0EAD-41C5-4738-6EFA00F35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3F310-C54A-BE2A-C4BD-9A2D93C76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538DA-04B0-5FFD-10F9-46E7DBD7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3244C-6C56-AC69-7D68-8EA74CE2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B2-C0E2-44E4-ABD7-BB19E1A74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50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4DF9-19B8-1929-69D8-8C1AC7B5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986B-AB3C-C394-6AD3-B35B5653B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A8C02-7622-D367-E308-D11AF9D99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E6079-4B7B-61D4-C142-B6055318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34250-C0D3-3ED2-F7CB-E645F23A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B2-C0E2-44E4-ABD7-BB19E1A74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96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D076-6A8B-655A-3493-AA027379A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A9115-58D0-4B2C-911D-3819FE85E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3F55D-1EEE-EB0F-BA4A-48554C11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52FC-F1EB-CD52-3D8F-8FCD8111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D4154-2827-4510-BEB0-ABE9AD48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B2-C0E2-44E4-ABD7-BB19E1A74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00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061C-98A9-C223-0E6F-D9A02801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D5B29-2365-FF7B-01F1-D14F99374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9A15B-4729-E22B-D5A8-278603A27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B2019-5CA7-2D33-F265-D77ED759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4FDEF-E2EB-C9A2-F90B-5A713482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0D66C-442D-4632-3CCA-06E221D0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B2-C0E2-44E4-ABD7-BB19E1A74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90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2FFA-FC00-830B-C4F5-83F9EC02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0D8D6-C9B2-9379-1C89-E6947335C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4001F-2680-C2AD-7077-54C0D2936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F81C9-6D5B-E478-7C4B-09F9941E7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34801-9A0F-C6ED-9838-2583786904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764D9-0A42-4708-C26C-AFCA6A6C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7657C-991E-D8C4-A8EF-5A173A81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C6F30-BA11-4BA3-9A36-F27950C9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B2-C0E2-44E4-ABD7-BB19E1A74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82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91EB2-8552-A978-01F1-33A35951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1CC918-5313-221F-F025-711FAA6B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62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85F0AE-AB57-211C-8BB5-C09BF466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E0A03-FDCD-F9AE-A094-5034E02E7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FE81A-394F-9BF6-9219-A1307154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B2-C0E2-44E4-ABD7-BB19E1A74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1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FB39-391F-E670-43B0-EEA663831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83D71-9FCC-AF91-86A7-E44674980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E26F1-9141-CB95-070B-FE8EDDCF6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E4B62-7B25-060D-3705-FD227B05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33816-85E9-1006-7A74-08F66325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0DC1C-8CEE-77CA-A62E-D3D67D8E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B2-C0E2-44E4-ABD7-BB19E1A74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16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B530-3309-D52E-8C63-EAAE9BD4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53A5D-AC87-819D-5D30-63B79BACE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A6454-FBBA-16C0-1EE0-6C9834986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B4001-0BAC-5BF7-21FF-F0132A50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3BD29-CFCF-5F55-527B-9641C970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8FE26-15FD-019B-E389-F899DC0AD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B2-C0E2-44E4-ABD7-BB19E1A74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26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5A26C-45ED-4CDA-2ECE-411DD305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EE941-42CF-811D-A85B-FED5C8597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807FC-5B77-C05C-EC75-E5DA0356D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EA907-C976-4D9E-5D00-2CB6DA8AC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E9BF3-008D-D519-16BD-ADC094668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5CBB2-C0E2-44E4-ABD7-BB19E1A749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53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REFERENCES.docx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6E359804-330E-1CE1-F3C4-B08F59105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14" y="279912"/>
            <a:ext cx="246697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nna University, Chennai - MBAHunt.in">
            <a:extLst>
              <a:ext uri="{FF2B5EF4-FFF2-40B4-BE49-F238E27FC236}">
                <a16:creationId xmlns:a16="http://schemas.microsoft.com/office/drawing/2014/main" id="{85A0F7BB-3D43-C59D-37D9-0328BA1EB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5" t="8074" r="13401" b="15248"/>
          <a:stretch/>
        </p:blipFill>
        <p:spPr bwMode="auto">
          <a:xfrm>
            <a:off x="9718539" y="-13793"/>
            <a:ext cx="1612865" cy="151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9B4D757-AAD8-0DC2-BABC-E64A8434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2" y="1946786"/>
            <a:ext cx="11936361" cy="530943"/>
          </a:xfrm>
        </p:spPr>
        <p:txBody>
          <a:bodyPr>
            <a:normAutofit fontScale="90000"/>
          </a:bodyPr>
          <a:lstStyle/>
          <a:p>
            <a:br>
              <a:rPr lang="en-US" sz="24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sz="24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sz="24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en-IN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C16D5-A251-C653-4C98-CA39368BB22D}"/>
              </a:ext>
            </a:extLst>
          </p:cNvPr>
          <p:cNvSpPr txBox="1"/>
          <p:nvPr/>
        </p:nvSpPr>
        <p:spPr>
          <a:xfrm>
            <a:off x="329380" y="1365718"/>
            <a:ext cx="11533239" cy="60016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    A</a:t>
            </a: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utomated median gap detection system</a:t>
            </a:r>
            <a:br>
              <a:rPr lang="en-US" sz="2400" b="1" i="0" u="none" strike="noStrike" dirty="0">
                <a:effectLst/>
                <a:latin typeface="Times New Roman" panose="02020603050405020304" pitchFamily="18" charset="0"/>
              </a:rPr>
            </a:b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                    </a:t>
            </a:r>
            <a:endParaRPr lang="en-US" dirty="0"/>
          </a:p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Times New Roman"/>
                <a:cs typeface="Times New Roman"/>
              </a:rPr>
              <a:t>                 For unstructured roads</a:t>
            </a:r>
            <a:endParaRPr lang="en-US" sz="4400" i="0" u="none" strike="noStrike" dirty="0">
              <a:effectLst/>
              <a:cs typeface="Times New Roman"/>
            </a:endParaRPr>
          </a:p>
          <a:p>
            <a:pPr algn="ctr"/>
            <a:endParaRPr lang="en-US" sz="4400" b="1" dirty="0">
              <a:solidFill>
                <a:srgbClr val="000000"/>
              </a:solidFill>
              <a:latin typeface="Times New Roman" panose="02020603050405020304" pitchFamily="18" charset="0"/>
              <a:cs typeface="Times New Roman"/>
            </a:endParaRP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Sub code: </a:t>
            </a:r>
            <a:r>
              <a:rPr lang="en-IN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CS3811</a:t>
            </a:r>
          </a:p>
          <a:p>
            <a:pPr algn="ctr"/>
            <a:r>
              <a:rPr lang="en-IN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4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name: </a:t>
            </a:r>
            <a:r>
              <a:rPr lang="en-IN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Work/Internship</a:t>
            </a:r>
          </a:p>
          <a:p>
            <a:endParaRPr lang="en-IN" sz="24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Batch No. A29</a:t>
            </a:r>
            <a:r>
              <a:rPr lang="en-US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                                                                    Supervisor</a:t>
            </a:r>
          </a:p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Students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                                           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Mr. Ashok 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 </a:t>
            </a:r>
            <a:endParaRPr lang="en-US" sz="24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       </a:t>
            </a: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Jayavarshini G  (211721104061)                                         Associate Professor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       Harshini N (211721104053)                                                Dept of Computer Science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                                                                                                    and Engineering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  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043649-4703-CEA1-EFAD-53B81B16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13988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22ADF-95FA-400E-9B71-28D6E3A05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IN" sz="3200">
                <a:solidFill>
                  <a:schemeClr val="bg1"/>
                </a:solidFill>
                <a:ea typeface="Calibri Light"/>
                <a:cs typeface="Calibri Light"/>
              </a:rPr>
              <a:t>ARCHITECTURE DIAGRAM </a:t>
            </a:r>
            <a:endParaRPr lang="en-IN" sz="3200">
              <a:solidFill>
                <a:schemeClr val="bg1"/>
              </a:solidFill>
            </a:endParaRPr>
          </a:p>
        </p:txBody>
      </p:sp>
      <p:pic>
        <p:nvPicPr>
          <p:cNvPr id="3" name="Picture 2" descr="A diagram of a software development&#10;&#10;AI-generated content may be incorrect.">
            <a:extLst>
              <a:ext uri="{FF2B5EF4-FFF2-40B4-BE49-F238E27FC236}">
                <a16:creationId xmlns:a16="http://schemas.microsoft.com/office/drawing/2014/main" id="{248FE561-5EB5-4C2B-6852-43EBE02B6E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72" t="8954" r="8224" b="42973"/>
          <a:stretch/>
        </p:blipFill>
        <p:spPr>
          <a:xfrm>
            <a:off x="863159" y="1706645"/>
            <a:ext cx="10473979" cy="42056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C3808-6B7A-D92D-820B-E69369AE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72503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AEEA-17E9-7D7C-E5BB-048B7F44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86" y="179146"/>
            <a:ext cx="10931013" cy="885725"/>
          </a:xfrm>
        </p:spPr>
        <p:txBody>
          <a:bodyPr/>
          <a:lstStyle/>
          <a:p>
            <a:r>
              <a:rPr lang="en-IN" b="1" dirty="0"/>
              <a:t>MODULE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9E63EE-AC8E-FD5A-09AA-DAE09C41B77F}"/>
              </a:ext>
            </a:extLst>
          </p:cNvPr>
          <p:cNvSpPr txBox="1"/>
          <p:nvPr/>
        </p:nvSpPr>
        <p:spPr>
          <a:xfrm>
            <a:off x="422786" y="1157469"/>
            <a:ext cx="11346426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The proposed system follows a sequential procedure, beginning with data collection from IDD and Kaggle.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The collected data is then annotated using LabelImg, followed by model building using the YOLO and DeepSORT algorithms.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The model is then trained on Roboflow, and the output is displayed using the Tkinter Python library.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B8551-BA66-2835-926E-323777EF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4837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81EF63-314E-1302-D73A-5FE45340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14</a:t>
            </a:r>
          </a:p>
        </p:txBody>
      </p:sp>
      <p:pic>
        <p:nvPicPr>
          <p:cNvPr id="4" name="image4.jpg">
            <a:extLst>
              <a:ext uri="{FF2B5EF4-FFF2-40B4-BE49-F238E27FC236}">
                <a16:creationId xmlns:a16="http://schemas.microsoft.com/office/drawing/2014/main" id="{47904B69-F037-7049-6898-5912AC30B3D5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16866" y="1188720"/>
            <a:ext cx="7558268" cy="5432806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CE3D0B-6A7B-F487-AD25-B0353FD91634}"/>
              </a:ext>
            </a:extLst>
          </p:cNvPr>
          <p:cNvSpPr txBox="1"/>
          <p:nvPr/>
        </p:nvSpPr>
        <p:spPr>
          <a:xfrm>
            <a:off x="438912" y="329184"/>
            <a:ext cx="4178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OUTPUT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74803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ult Video">
            <a:hlinkClick r:id="" action="ppaction://media"/>
            <a:extLst>
              <a:ext uri="{FF2B5EF4-FFF2-40B4-BE49-F238E27FC236}">
                <a16:creationId xmlns:a16="http://schemas.microsoft.com/office/drawing/2014/main" id="{8FA75CE1-64B0-AEF3-9B85-07F294E65F5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62128" y="191389"/>
            <a:ext cx="11631168" cy="634593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CD3C8-5DD3-05AE-DB7F-35FD8F22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8384" y="6538912"/>
            <a:ext cx="2743200" cy="365125"/>
          </a:xfrm>
        </p:spPr>
        <p:txBody>
          <a:bodyPr/>
          <a:lstStyle/>
          <a:p>
            <a:r>
              <a:rPr lang="en-IN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99267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4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CB3B0-EFF3-0F72-F01E-29E17306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16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FF0488-BCF9-3AFB-A63D-8408A8DD3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706" y="348742"/>
            <a:ext cx="3967294" cy="6007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32B16F-AF67-2667-0ADF-024E8C1D0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70" y="348742"/>
            <a:ext cx="3464615" cy="60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8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8658-B2DE-2EC2-FFEC-90C80340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0"/>
            <a:ext cx="10515600" cy="1325563"/>
          </a:xfrm>
        </p:spPr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51816C-ABBD-EEFB-14E1-484A0684B5B7}"/>
              </a:ext>
            </a:extLst>
          </p:cNvPr>
          <p:cNvSpPr txBox="1"/>
          <p:nvPr/>
        </p:nvSpPr>
        <p:spPr>
          <a:xfrm>
            <a:off x="292608" y="1490472"/>
            <a:ext cx="113842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In this module, the trained YOLO and DeepSORT model was successfully implemented to detect and track median gaps in real-time. An annotated output video was generated to visually represent the detection results, ensuring clear and interpretable </a:t>
            </a:r>
            <a:r>
              <a:rPr lang="en-US" sz="3200" dirty="0" err="1"/>
              <a:t>output.This</a:t>
            </a:r>
            <a:r>
              <a:rPr lang="en-US" sz="3200" dirty="0"/>
              <a:t> module plays a crucial role in validating the effectiveness of our approach, paving the way for real-world deployment and integration with traffic management and road safety systems.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03562-5598-E116-333F-41EFA7AF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5494"/>
            <a:ext cx="2743200" cy="365125"/>
          </a:xfrm>
        </p:spPr>
        <p:txBody>
          <a:bodyPr/>
          <a:lstStyle/>
          <a:p>
            <a:r>
              <a:rPr lang="en-IN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44476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2900-0051-18D8-B3C9-E675B450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14" y="365125"/>
            <a:ext cx="10948686" cy="1020763"/>
          </a:xfrm>
        </p:spPr>
        <p:txBody>
          <a:bodyPr/>
          <a:lstStyle/>
          <a:p>
            <a:r>
              <a:rPr lang="en-IN" b="1" dirty="0">
                <a:ea typeface="Calibri Light"/>
                <a:cs typeface="Calibri Light"/>
              </a:rPr>
              <a:t>REFERENCES</a:t>
            </a:r>
            <a:endParaRPr lang="en-IN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738D5-2ED1-3826-BBF5-EF839A503CEF}"/>
              </a:ext>
            </a:extLst>
          </p:cNvPr>
          <p:cNvSpPr txBox="1"/>
          <p:nvPr/>
        </p:nvSpPr>
        <p:spPr>
          <a:xfrm>
            <a:off x="532638" y="157098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"C:\Users\nhars\Downloads\</a:t>
            </a:r>
            <a:r>
              <a:rPr lang="en-IN" dirty="0">
                <a:hlinkClick r:id="rId2" action="ppaction://hlinkfile"/>
              </a:rPr>
              <a:t>REFERENCES</a:t>
            </a:r>
            <a:r>
              <a:rPr lang="en-IN" dirty="0"/>
              <a:t>.docx"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B7BD4-63CD-7890-AA77-719F0385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57403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DF6F-0F18-3C69-1A62-C4F321AB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13" y="365125"/>
            <a:ext cx="10862187" cy="942565"/>
          </a:xfrm>
        </p:spPr>
        <p:txBody>
          <a:bodyPr/>
          <a:lstStyle/>
          <a:p>
            <a:r>
              <a:rPr lang="en-IN" b="1" dirty="0"/>
              <a:t>ABSTRACT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5857F-11E9-D855-25D7-DE9D67241367}"/>
              </a:ext>
            </a:extLst>
          </p:cNvPr>
          <p:cNvSpPr txBox="1"/>
          <p:nvPr/>
        </p:nvSpPr>
        <p:spPr>
          <a:xfrm>
            <a:off x="491613" y="1218911"/>
            <a:ext cx="11208774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Detecting median gaps is vital for Indian road safety and traffic management.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Lack of proper traffic signs in India makes this task more challenging.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Our project addresses the challenge of detecting median gaps without traffic signs.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We use advanced deep learning techniques for this purpose. Our motivation is to improve road safety and traffic efficiency in India.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Inadequate marking and signage of median gaps lead to accidents and congestion.</a:t>
            </a:r>
            <a:endParaRPr lang="en-IN" sz="32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AB5B5-CF6B-CB51-7AEF-A3CEFDF1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6554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23F488-A1C3-7DF8-4C59-CCFDBFCB7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E88B8C-785B-B141-3449-D2AA97F9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78B40-889D-BCB3-1A6E-9585F30157FF}"/>
              </a:ext>
            </a:extLst>
          </p:cNvPr>
          <p:cNvSpPr txBox="1"/>
          <p:nvPr/>
        </p:nvSpPr>
        <p:spPr>
          <a:xfrm>
            <a:off x="838200" y="1859340"/>
            <a:ext cx="1081125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absence of proper traffic signs makes detecting median gaps on Indian roads challenging, leading to accidents and congestion.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This project uses deep learning (YOLO + DeepSORT) to automate median gap detection, improving road safety and traffic management.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4408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C4F9-CC7E-4C05-0E67-E99B9EBE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41" y="394622"/>
            <a:ext cx="11049000" cy="1325563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b="1" dirty="0"/>
              <a:t>OBJECTIVE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50C50B-429E-699C-5A09-920D97FFAC69}"/>
              </a:ext>
            </a:extLst>
          </p:cNvPr>
          <p:cNvSpPr txBox="1"/>
          <p:nvPr/>
        </p:nvSpPr>
        <p:spPr>
          <a:xfrm>
            <a:off x="226141" y="1443840"/>
            <a:ext cx="117397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/>
              <a:t>Implement the trained YOLO + DeepSORT model to process data and detect median gaps.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Apply object detection and tracking to identify and follow median gaps across frames in real-time.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 Generate an annotated output showcasing detected median gaps with bounding boxes and labels.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Ensure accurate visualization of detection results by reducing false positives and improving model reliability.</a:t>
            </a:r>
          </a:p>
          <a:p>
            <a:endParaRPr lang="en-US" sz="32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8F61BCD-CDD8-F494-A826-6F0BED2A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06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3CBF54-CFA1-7C19-0503-94A976160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719" y="0"/>
            <a:ext cx="8090704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730723-E14D-D383-6FFB-E7587621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B2-C0E2-44E4-ABD7-BB19E1A7497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00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728630-A4A2-6FB9-9470-AC33D1A72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787" y="0"/>
            <a:ext cx="7824486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EB45D-AE94-80FA-8369-FC33D29E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B2-C0E2-44E4-ABD7-BB19E1A7497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26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490C79-3F51-96B6-426F-2D74917690D6}"/>
              </a:ext>
            </a:extLst>
          </p:cNvPr>
          <p:cNvSpPr txBox="1"/>
          <p:nvPr/>
        </p:nvSpPr>
        <p:spPr>
          <a:xfrm>
            <a:off x="512064" y="649224"/>
            <a:ext cx="6766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PROCESS FLOW DIAGRAM</a:t>
            </a:r>
            <a:endParaRPr lang="en-IN" sz="4400" dirty="0"/>
          </a:p>
        </p:txBody>
      </p:sp>
      <p:pic>
        <p:nvPicPr>
          <p:cNvPr id="3" name="Content Placeholder 8">
            <a:extLst>
              <a:ext uri="{FF2B5EF4-FFF2-40B4-BE49-F238E27FC236}">
                <a16:creationId xmlns:a16="http://schemas.microsoft.com/office/drawing/2014/main" id="{DEF8E231-58B6-69BA-2B2F-505A96F22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0" y="1738014"/>
            <a:ext cx="10515600" cy="392442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5FC44-06E8-C981-C114-DDBFF5B2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B2-C0E2-44E4-ABD7-BB19E1A7497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80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8BEB19-3FA3-DFF4-BC53-06AECFC21F37}"/>
              </a:ext>
            </a:extLst>
          </p:cNvPr>
          <p:cNvSpPr txBox="1"/>
          <p:nvPr/>
        </p:nvSpPr>
        <p:spPr>
          <a:xfrm>
            <a:off x="437929" y="1029712"/>
            <a:ext cx="10682355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1.</a:t>
            </a:r>
            <a:r>
              <a:rPr lang="en-IN" sz="2800" dirty="0"/>
              <a:t> </a:t>
            </a:r>
            <a:r>
              <a:rPr lang="en-IN" sz="3200" b="1" dirty="0"/>
              <a:t>YOLO</a:t>
            </a:r>
            <a:r>
              <a:rPr lang="en-IN" sz="3200" dirty="0"/>
              <a:t> (You Only Look Once) - Object Detection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Function: Detects median gaps in road images/videos in real-time.Fast and efficient compared to traditional object detection models.Processes an entire image in a single pass, making it ideal for real-time applications.Uses bounding boxes to locate gaps in the median.</a:t>
            </a:r>
          </a:p>
          <a:p>
            <a:endParaRPr lang="en-IN" sz="3200" dirty="0"/>
          </a:p>
          <a:p>
            <a:r>
              <a:rPr lang="en-IN" sz="3200" b="1" dirty="0"/>
              <a:t>2</a:t>
            </a:r>
            <a:r>
              <a:rPr lang="en-IN" sz="3200" dirty="0"/>
              <a:t>. </a:t>
            </a:r>
            <a:r>
              <a:rPr lang="en-IN" sz="3200" b="1" dirty="0"/>
              <a:t>DeepSORT</a:t>
            </a:r>
            <a:r>
              <a:rPr lang="en-IN" sz="3200" dirty="0"/>
              <a:t> (Simple Online Tracker) - Object Tracking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Function: Tracks detected median gaps across video frames.Helps maintain object identity across multiple frames.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CE842B-00F8-A22C-7FF3-5DE1367B1C19}"/>
              </a:ext>
            </a:extLst>
          </p:cNvPr>
          <p:cNvSpPr txBox="1"/>
          <p:nvPr/>
        </p:nvSpPr>
        <p:spPr>
          <a:xfrm>
            <a:off x="521208" y="146304"/>
            <a:ext cx="3622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ALGORITHMS</a:t>
            </a:r>
            <a:endParaRPr lang="en-IN" sz="3200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491D0-DBAA-62F9-3D23-DF5AECB5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B2-C0E2-44E4-ABD7-BB19E1A7497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1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03F457-B651-F022-D597-FA89E32CC49D}"/>
              </a:ext>
            </a:extLst>
          </p:cNvPr>
          <p:cNvSpPr txBox="1"/>
          <p:nvPr/>
        </p:nvSpPr>
        <p:spPr>
          <a:xfrm>
            <a:off x="760476" y="648313"/>
            <a:ext cx="1067104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Uses motion information and appearance features to re-identify objects.Enhances real-time gap detection accuracy.</a:t>
            </a:r>
          </a:p>
          <a:p>
            <a:endParaRPr lang="en-IN" sz="2800" dirty="0"/>
          </a:p>
          <a:p>
            <a:r>
              <a:rPr lang="en-IN" sz="3200" b="1" dirty="0"/>
              <a:t>3.Roboflow</a:t>
            </a:r>
            <a:r>
              <a:rPr lang="en-IN" sz="3200" dirty="0"/>
              <a:t> - Model Training &amp; Dataset Augmentation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Function: Optimizes dataset preparation and training for deep learning models.Streamlines annotation and dataset preprocessing.Enhances model accuracy through data augmentation.Provides cloud-based model training for improved performance.</a:t>
            </a:r>
          </a:p>
          <a:p>
            <a:endParaRPr lang="en-IN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1723F-B9F2-733B-89B9-517CE46A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CBB2-C0E2-44E4-ABD7-BB19E1A7497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2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562</Words>
  <Application>Microsoft Office PowerPoint</Application>
  <PresentationFormat>Widescreen</PresentationFormat>
  <Paragraphs>64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   </vt:lpstr>
      <vt:lpstr>ABSTRACT</vt:lpstr>
      <vt:lpstr>PROBLEM STATEMENT</vt:lpstr>
      <vt:lpstr>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 DIAGRAM </vt:lpstr>
      <vt:lpstr>MODULE DESCRIPTION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JAYAVARSHINI G</dc:creator>
  <cp:lastModifiedBy>JAYAVARSHINI G</cp:lastModifiedBy>
  <cp:revision>67</cp:revision>
  <dcterms:created xsi:type="dcterms:W3CDTF">2025-01-07T11:58:08Z</dcterms:created>
  <dcterms:modified xsi:type="dcterms:W3CDTF">2025-04-24T09:53:20Z</dcterms:modified>
</cp:coreProperties>
</file>