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0"/>
  </p:notesMasterIdLst>
  <p:sldIdLst>
    <p:sldId id="256" r:id="rId2"/>
    <p:sldId id="271" r:id="rId3"/>
    <p:sldId id="298" r:id="rId4"/>
    <p:sldId id="259" r:id="rId5"/>
    <p:sldId id="260" r:id="rId6"/>
    <p:sldId id="275" r:id="rId7"/>
    <p:sldId id="274" r:id="rId8"/>
    <p:sldId id="261" r:id="rId9"/>
    <p:sldId id="262" r:id="rId10"/>
    <p:sldId id="263" r:id="rId11"/>
    <p:sldId id="264" r:id="rId12"/>
    <p:sldId id="265" r:id="rId13"/>
    <p:sldId id="266" r:id="rId14"/>
    <p:sldId id="299" r:id="rId15"/>
    <p:sldId id="302" r:id="rId16"/>
    <p:sldId id="300" r:id="rId17"/>
    <p:sldId id="268" r:id="rId18"/>
    <p:sldId id="267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2B1A92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8" d="100"/>
          <a:sy n="68" d="100"/>
        </p:scale>
        <p:origin x="79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E8D6AEE-162C-48E3-9D4A-D53BD7D71B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32D4DA8-78A2-40EF-BC75-14D4DFBF692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A5E4822-D07E-4C5B-8EED-050BB55F638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78F560E-C596-49A2-A17A-E02F48274AA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E66C161-3CBE-435C-B629-B537E192DC9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9897024-EFAD-4C2C-A02A-1E5CB96215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0DF13FE-B064-42A2-907A-4696B896F4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1EAC4777-BF10-4ADD-A736-7D9441956F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6C5B2F7-A7B3-471C-BB53-32FAD5308321}" type="slidenum">
              <a:rPr lang="en-US" altLang="en-US" smtClean="0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491D32F-807C-4A18-8F18-A0A65D5085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C485DE9-66B0-4198-9650-05E55D547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9">
            <a:extLst>
              <a:ext uri="{FF2B5EF4-FFF2-40B4-BE49-F238E27FC236}">
                <a16:creationId xmlns:a16="http://schemas.microsoft.com/office/drawing/2014/main" id="{3EB29580-9B20-41F5-BEAC-1D07445D02E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37A5E4-0738-474B-B459-267903B22D1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1" name="Text Box 1">
            <a:extLst>
              <a:ext uri="{FF2B5EF4-FFF2-40B4-BE49-F238E27FC236}">
                <a16:creationId xmlns:a16="http://schemas.microsoft.com/office/drawing/2014/main" id="{008061C9-882B-4469-ACB5-241D2CBD7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DEB8D1F-4CF1-4075-AC0B-B415E0C793E9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F97A1B75-781F-4568-9919-9CDAE63FAA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79B21AD5-B2B0-4C9D-ADE2-02796232F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9">
            <a:extLst>
              <a:ext uri="{FF2B5EF4-FFF2-40B4-BE49-F238E27FC236}">
                <a16:creationId xmlns:a16="http://schemas.microsoft.com/office/drawing/2014/main" id="{3B6271CE-C00A-4126-BCD9-BD98D629D79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10DF58-9489-4F47-B2D1-73EF2AD8B9F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699" name="Text Box 1">
            <a:extLst>
              <a:ext uri="{FF2B5EF4-FFF2-40B4-BE49-F238E27FC236}">
                <a16:creationId xmlns:a16="http://schemas.microsoft.com/office/drawing/2014/main" id="{BC47B1AA-804E-4E4E-BBE0-46852A119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B446F17-F193-4CE4-88F6-F54FB9A5C938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C01168C4-6FC5-4BFE-B696-250F0F6C43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1" name="Text Box 3">
            <a:extLst>
              <a:ext uri="{FF2B5EF4-FFF2-40B4-BE49-F238E27FC236}">
                <a16:creationId xmlns:a16="http://schemas.microsoft.com/office/drawing/2014/main" id="{88F04FDA-F3CB-42E9-AA63-0D934E8077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>
                <a:latin typeface="Arial" panose="020B0604020202020204" pitchFamily="34" charset="0"/>
                <a:ea typeface="SimSun" panose="02010600030101010101" pitchFamily="2" charset="-122"/>
              </a:rPr>
              <a:t>When to study and where to study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9">
            <a:extLst>
              <a:ext uri="{FF2B5EF4-FFF2-40B4-BE49-F238E27FC236}">
                <a16:creationId xmlns:a16="http://schemas.microsoft.com/office/drawing/2014/main" id="{1E2785A1-60EE-4143-8366-1BC3679D7FD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C1C442-1805-457B-BC0C-1A9F1FF0F8E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7" name="Text Box 1">
            <a:extLst>
              <a:ext uri="{FF2B5EF4-FFF2-40B4-BE49-F238E27FC236}">
                <a16:creationId xmlns:a16="http://schemas.microsoft.com/office/drawing/2014/main" id="{F2DEAD23-D870-4086-97C7-AABE78598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98E907B-A6A8-47C6-ACAE-8C032C7A8194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BAB3BC2E-61FB-4CA9-9C60-5851061B52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E7701541-C3AA-4BC2-8EE1-1F1BEB7E0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9">
            <a:extLst>
              <a:ext uri="{FF2B5EF4-FFF2-40B4-BE49-F238E27FC236}">
                <a16:creationId xmlns:a16="http://schemas.microsoft.com/office/drawing/2014/main" id="{30136B2F-C069-46F7-B6AD-5D14795C10C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3E5A16-EBE6-4801-BAE9-ED7C89E6FF1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5" name="Text Box 1">
            <a:extLst>
              <a:ext uri="{FF2B5EF4-FFF2-40B4-BE49-F238E27FC236}">
                <a16:creationId xmlns:a16="http://schemas.microsoft.com/office/drawing/2014/main" id="{7AA99905-2DD6-4445-BD1C-EE8361166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F0261AC-10F2-4BC1-9263-C863239D9792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01C17127-CFDA-4A2E-81AB-0331B66432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1C8DDDBA-E532-43BC-9E11-26CD68278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>
            <a:extLst>
              <a:ext uri="{FF2B5EF4-FFF2-40B4-BE49-F238E27FC236}">
                <a16:creationId xmlns:a16="http://schemas.microsoft.com/office/drawing/2014/main" id="{BCF809B7-89C0-4B69-9FE4-6D03CB20827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C99807-9238-43FE-BA10-A936D2BAB68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3" name="Text Box 1">
            <a:extLst>
              <a:ext uri="{FF2B5EF4-FFF2-40B4-BE49-F238E27FC236}">
                <a16:creationId xmlns:a16="http://schemas.microsoft.com/office/drawing/2014/main" id="{A47DBD0B-893A-45F5-8F24-FE64EAA0B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868D018-D655-4DAE-99A6-0978CEDB1F18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4E0B55DF-44D0-4B22-AAA6-7534DBCBA8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06871952-CC45-48E5-9826-333E55338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>
            <a:extLst>
              <a:ext uri="{FF2B5EF4-FFF2-40B4-BE49-F238E27FC236}">
                <a16:creationId xmlns:a16="http://schemas.microsoft.com/office/drawing/2014/main" id="{BCF809B7-89C0-4B69-9FE4-6D03CB20827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C99807-9238-43FE-BA10-A936D2BAB68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3" name="Text Box 1">
            <a:extLst>
              <a:ext uri="{FF2B5EF4-FFF2-40B4-BE49-F238E27FC236}">
                <a16:creationId xmlns:a16="http://schemas.microsoft.com/office/drawing/2014/main" id="{A47DBD0B-893A-45F5-8F24-FE64EAA0B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868D018-D655-4DAE-99A6-0978CEDB1F18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4E0B55DF-44D0-4B22-AAA6-7534DBCBA8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06871952-CC45-48E5-9826-333E55338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8494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9">
            <a:extLst>
              <a:ext uri="{FF2B5EF4-FFF2-40B4-BE49-F238E27FC236}">
                <a16:creationId xmlns:a16="http://schemas.microsoft.com/office/drawing/2014/main" id="{4216DC21-A4E8-4854-962D-36118100EE9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6BFDB2-AD5F-43CC-A5E2-52148B18709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1" name="Text Box 1">
            <a:extLst>
              <a:ext uri="{FF2B5EF4-FFF2-40B4-BE49-F238E27FC236}">
                <a16:creationId xmlns:a16="http://schemas.microsoft.com/office/drawing/2014/main" id="{78E977B0-567D-4550-8704-F73F2726B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EBCA8B1-5B91-4436-8750-FF700F6A29D9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7C295031-90D9-4EA1-B72C-183E2C5F2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2680EA0C-D1D5-40F4-A83F-EE0826FD0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3ADC2F45-B95D-45F9-809F-5F47FBEDB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8A170CBF-9517-4469-9BBC-C1532745C5C8}" type="slidenum">
              <a:rPr lang="en-US" altLang="en-US" smtClean="0">
                <a:latin typeface="Arial" panose="020B0604020202020204" pitchFamily="34" charset="0"/>
              </a:rPr>
              <a:pPr/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315F7AA-ABAD-4EB1-B3E0-7B58918CBE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A25B295-F405-4E04-8776-8F2C5A941A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9">
            <a:extLst>
              <a:ext uri="{FF2B5EF4-FFF2-40B4-BE49-F238E27FC236}">
                <a16:creationId xmlns:a16="http://schemas.microsoft.com/office/drawing/2014/main" id="{42C566B0-56FF-466C-9968-17F36CCE5F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E89C1F-4A10-4779-999F-DC4C5182211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FA72578C-CA11-43BF-95DC-FDA55034B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8F0893E-EA26-4F8A-8CE2-08B66FA44656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DC544FD4-567B-4321-84B0-846D4CD653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BF8D4774-1CC2-4D3A-8BCE-D87BFCAA63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>
            <a:extLst>
              <a:ext uri="{FF2B5EF4-FFF2-40B4-BE49-F238E27FC236}">
                <a16:creationId xmlns:a16="http://schemas.microsoft.com/office/drawing/2014/main" id="{0F8333D0-0426-46F5-9B76-C1967644BB3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E61771-EB19-4475-8DC2-A5DF38B8E7C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5" name="Text Box 1">
            <a:extLst>
              <a:ext uri="{FF2B5EF4-FFF2-40B4-BE49-F238E27FC236}">
                <a16:creationId xmlns:a16="http://schemas.microsoft.com/office/drawing/2014/main" id="{5123DAA2-227F-4C8A-8F2E-4D813DA92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5891EEE-06C5-4A10-8C6C-72A71EA322F5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33F8D8AC-BEC9-476C-A884-3E10DD187E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Text Box 3">
            <a:extLst>
              <a:ext uri="{FF2B5EF4-FFF2-40B4-BE49-F238E27FC236}">
                <a16:creationId xmlns:a16="http://schemas.microsoft.com/office/drawing/2014/main" id="{5C254630-AEEA-4E42-842D-2F070F770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>
                <a:latin typeface="Arial" panose="020B0604020202020204" pitchFamily="34" charset="0"/>
                <a:ea typeface="SimSun" panose="02010600030101010101" pitchFamily="2" charset="-122"/>
              </a:rPr>
              <a:t>Area that lecturer is covering, You can see the text book,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9">
            <a:extLst>
              <a:ext uri="{FF2B5EF4-FFF2-40B4-BE49-F238E27FC236}">
                <a16:creationId xmlns:a16="http://schemas.microsoft.com/office/drawing/2014/main" id="{E511CFDE-A2CE-4E7F-9997-268C26CF6C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B10FB2-7397-471B-857B-549CB852EEB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63" name="Text Box 1">
            <a:extLst>
              <a:ext uri="{FF2B5EF4-FFF2-40B4-BE49-F238E27FC236}">
                <a16:creationId xmlns:a16="http://schemas.microsoft.com/office/drawing/2014/main" id="{8BE6EFFE-391D-4788-859F-898868B12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BA4A8C7-F524-453C-B972-4CBAF8113D1A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34A5721F-5879-43EA-99DB-06405F2A98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Text Box 3">
            <a:extLst>
              <a:ext uri="{FF2B5EF4-FFF2-40B4-BE49-F238E27FC236}">
                <a16:creationId xmlns:a16="http://schemas.microsoft.com/office/drawing/2014/main" id="{4AD7789C-92D5-42A1-8A1C-7E72B5E90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>
                <a:latin typeface="Arial" panose="020B0604020202020204" pitchFamily="34" charset="0"/>
                <a:ea typeface="SimSun" panose="02010600030101010101" pitchFamily="2" charset="-122"/>
              </a:rPr>
              <a:t>Planning has to be reviewed, daily, weekly and annually. Drawbacks should be identified and rectified.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>
            <a:extLst>
              <a:ext uri="{FF2B5EF4-FFF2-40B4-BE49-F238E27FC236}">
                <a16:creationId xmlns:a16="http://schemas.microsoft.com/office/drawing/2014/main" id="{66522FFC-6A9E-4ACE-8060-B0CEC13165B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2AF91A-521D-4AD1-8CD3-E9BB7AAF9DA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1" name="Text Box 1">
            <a:extLst>
              <a:ext uri="{FF2B5EF4-FFF2-40B4-BE49-F238E27FC236}">
                <a16:creationId xmlns:a16="http://schemas.microsoft.com/office/drawing/2014/main" id="{4C6226E2-9B19-431F-98E1-8BED998F1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31F6730-CE68-4F76-A77E-7D7428FC4E26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CED738A0-371E-46F5-BF79-C12368D4CB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F4E82AEC-423B-4306-ACD3-F5A9E2F69F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204BF94A-A72B-465D-943A-53051185365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F4AB15-F188-4C2B-BFAD-21F58F6CECD3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D8E6F100-53E2-4140-B68E-73EE0F11FF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6B2E2C0-64C0-4B46-82FF-35E0BDA44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Motivation to do time management starts from goal setting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A1FC9321-AB39-4447-B30D-692889B778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53C8C5-FA49-4A15-8247-0C67DD864718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17DD9D2-A7D0-40C7-AB95-28781C49FF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30BD729-EAB0-42C6-9C4D-6F45E3581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55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>
            <a:extLst>
              <a:ext uri="{FF2B5EF4-FFF2-40B4-BE49-F238E27FC236}">
                <a16:creationId xmlns:a16="http://schemas.microsoft.com/office/drawing/2014/main" id="{ADED87F8-B73E-4519-88C1-64BB88EC8DB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83660A-D82E-4B39-AA8B-43BE61FD492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5" name="Text Box 1">
            <a:extLst>
              <a:ext uri="{FF2B5EF4-FFF2-40B4-BE49-F238E27FC236}">
                <a16:creationId xmlns:a16="http://schemas.microsoft.com/office/drawing/2014/main" id="{2A4B5874-20B1-49C1-AF27-DEC424CB7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157607F-D259-48F5-B1A2-4009E9BA25C7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52B66253-1E1F-4F38-8427-ACFB0B70F3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2BCB24D2-6208-4D03-8454-EC866C8630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9">
            <a:extLst>
              <a:ext uri="{FF2B5EF4-FFF2-40B4-BE49-F238E27FC236}">
                <a16:creationId xmlns:a16="http://schemas.microsoft.com/office/drawing/2014/main" id="{17535B92-A89A-4663-8698-7713904D682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1E55CB-B127-4B68-8AAF-E37AFFB218C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3" name="Text Box 1">
            <a:extLst>
              <a:ext uri="{FF2B5EF4-FFF2-40B4-BE49-F238E27FC236}">
                <a16:creationId xmlns:a16="http://schemas.microsoft.com/office/drawing/2014/main" id="{24598A20-32BB-4C1E-B867-C3CA8F38B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B951ECB-9F33-4CA2-BDDB-47ADB8DD70A0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F58352F8-E4D8-450E-99FF-EE49BB92FF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A8541CBC-D5A1-462B-AD06-64C506962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en-US"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36AF6BF7-839D-4D83-A003-119DE1D1553C}"/>
              </a:ext>
            </a:extLst>
          </p:cNvPr>
          <p:cNvSpPr>
            <a:spLocks/>
          </p:cNvSpPr>
          <p:nvPr/>
        </p:nvSpPr>
        <p:spPr bwMode="blackWhite">
          <a:xfrm>
            <a:off x="27517" y="12701"/>
            <a:ext cx="11861800" cy="6780213"/>
          </a:xfrm>
          <a:custGeom>
            <a:avLst/>
            <a:gdLst>
              <a:gd name="T0" fmla="*/ 6300000 w 3985"/>
              <a:gd name="T1" fmla="*/ 0 h 3619"/>
              <a:gd name="T2" fmla="*/ 0 w 3985"/>
              <a:gd name="T3" fmla="*/ 1826667 h 3619"/>
              <a:gd name="T4" fmla="*/ 4842204 w 3985"/>
              <a:gd name="T5" fmla="*/ 6780213 h 3619"/>
              <a:gd name="T6" fmla="*/ 8896350 w 3985"/>
              <a:gd name="T7" fmla="*/ 2107693 h 3619"/>
              <a:gd name="T8" fmla="*/ 6300000 w 3985"/>
              <a:gd name="T9" fmla="*/ 0 h 3619"/>
              <a:gd name="T10" fmla="*/ 6300000 w 3985"/>
              <a:gd name="T11" fmla="*/ 0 h 36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7377A4C2-2076-4B67-8878-391079192926}"/>
              </a:ext>
            </a:extLst>
          </p:cNvPr>
          <p:cNvGrpSpPr>
            <a:grpSpLocks/>
          </p:cNvGrpSpPr>
          <p:nvPr/>
        </p:nvGrpSpPr>
        <p:grpSpPr bwMode="auto">
          <a:xfrm>
            <a:off x="260351" y="234950"/>
            <a:ext cx="5050367" cy="1778000"/>
            <a:chOff x="123" y="148"/>
            <a:chExt cx="2386" cy="1120"/>
          </a:xfrm>
        </p:grpSpPr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91EBD350-6633-49A8-81C5-CFF349EFC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2250 w 794"/>
                <a:gd name="T1" fmla="*/ 970 h 414"/>
                <a:gd name="T2" fmla="*/ 2012 w 794"/>
                <a:gd name="T3" fmla="*/ 781 h 414"/>
                <a:gd name="T4" fmla="*/ 1576 w 794"/>
                <a:gd name="T5" fmla="*/ 516 h 414"/>
                <a:gd name="T6" fmla="*/ 201 w 794"/>
                <a:gd name="T7" fmla="*/ 0 h 414"/>
                <a:gd name="T8" fmla="*/ 65 w 794"/>
                <a:gd name="T9" fmla="*/ 49 h 414"/>
                <a:gd name="T10" fmla="*/ 0 w 794"/>
                <a:gd name="T11" fmla="*/ 204 h 414"/>
                <a:gd name="T12" fmla="*/ 79 w 794"/>
                <a:gd name="T13" fmla="*/ 381 h 414"/>
                <a:gd name="T14" fmla="*/ 1615 w 794"/>
                <a:gd name="T15" fmla="*/ 1005 h 414"/>
                <a:gd name="T16" fmla="*/ 1952 w 794"/>
                <a:gd name="T17" fmla="*/ 965 h 414"/>
                <a:gd name="T18" fmla="*/ 2224 w 794"/>
                <a:gd name="T19" fmla="*/ 1017 h 414"/>
                <a:gd name="T20" fmla="*/ 2250 w 794"/>
                <a:gd name="T21" fmla="*/ 970 h 414"/>
                <a:gd name="T22" fmla="*/ 2250 w 794"/>
                <a:gd name="T23" fmla="*/ 970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9A1F3082-889F-4294-A404-F454F0CA05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194 w 1586"/>
                <a:gd name="T1" fmla="*/ 0 h 821"/>
                <a:gd name="T2" fmla="*/ 1883 w 1586"/>
                <a:gd name="T3" fmla="*/ 637 h 821"/>
                <a:gd name="T4" fmla="*/ 2020 w 1586"/>
                <a:gd name="T5" fmla="*/ 783 h 821"/>
                <a:gd name="T6" fmla="*/ 2244 w 1586"/>
                <a:gd name="T7" fmla="*/ 971 h 821"/>
                <a:gd name="T8" fmla="*/ 2214 w 1586"/>
                <a:gd name="T9" fmla="*/ 1007 h 821"/>
                <a:gd name="T10" fmla="*/ 1910 w 1586"/>
                <a:gd name="T11" fmla="*/ 965 h 821"/>
                <a:gd name="T12" fmla="*/ 1620 w 1586"/>
                <a:gd name="T13" fmla="*/ 995 h 821"/>
                <a:gd name="T14" fmla="*/ 59 w 1586"/>
                <a:gd name="T15" fmla="*/ 366 h 821"/>
                <a:gd name="T16" fmla="*/ 0 w 1586"/>
                <a:gd name="T17" fmla="*/ 184 h 821"/>
                <a:gd name="T18" fmla="*/ 65 w 1586"/>
                <a:gd name="T19" fmla="*/ 39 h 821"/>
                <a:gd name="T20" fmla="*/ 194 w 1586"/>
                <a:gd name="T21" fmla="*/ 0 h 821"/>
                <a:gd name="T22" fmla="*/ 194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40C85406-8B01-4F6F-992D-F343C317B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400 h 747"/>
                <a:gd name="T2" fmla="*/ 1308 w 1049"/>
                <a:gd name="T3" fmla="*/ 919 h 747"/>
                <a:gd name="T4" fmla="*/ 1332 w 1049"/>
                <a:gd name="T5" fmla="*/ 657 h 747"/>
                <a:gd name="T6" fmla="*/ 1488 w 1049"/>
                <a:gd name="T7" fmla="*/ 519 h 747"/>
                <a:gd name="T8" fmla="*/ 111 w 1049"/>
                <a:gd name="T9" fmla="*/ 0 h 747"/>
                <a:gd name="T10" fmla="*/ 0 w 1049"/>
                <a:gd name="T11" fmla="*/ 156 h 747"/>
                <a:gd name="T12" fmla="*/ 0 w 1049"/>
                <a:gd name="T13" fmla="*/ 400 h 747"/>
                <a:gd name="T14" fmla="*/ 0 w 1049"/>
                <a:gd name="T15" fmla="*/ 400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09920C50-98FF-4003-A669-3EAFE7575A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>
                <a:extLst>
                  <a:ext uri="{FF2B5EF4-FFF2-40B4-BE49-F238E27FC236}">
                    <a16:creationId xmlns:a16="http://schemas.microsoft.com/office/drawing/2014/main" id="{E317C820-42BF-4DA7-863C-373D7F09F7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155 w 150"/>
                  <a:gd name="T1" fmla="*/ 0 h 173"/>
                  <a:gd name="T2" fmla="*/ 57 w 150"/>
                  <a:gd name="T3" fmla="*/ 82 h 173"/>
                  <a:gd name="T4" fmla="*/ 0 w 150"/>
                  <a:gd name="T5" fmla="*/ 214 h 173"/>
                  <a:gd name="T6" fmla="*/ 113 w 150"/>
                  <a:gd name="T7" fmla="*/ 198 h 173"/>
                  <a:gd name="T8" fmla="*/ 146 w 150"/>
                  <a:gd name="T9" fmla="*/ 104 h 173"/>
                  <a:gd name="T10" fmla="*/ 212 w 150"/>
                  <a:gd name="T11" fmla="*/ 33 h 173"/>
                  <a:gd name="T12" fmla="*/ 155 w 150"/>
                  <a:gd name="T13" fmla="*/ 0 h 173"/>
                  <a:gd name="T14" fmla="*/ 155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14">
                <a:extLst>
                  <a:ext uri="{FF2B5EF4-FFF2-40B4-BE49-F238E27FC236}">
                    <a16:creationId xmlns:a16="http://schemas.microsoft.com/office/drawing/2014/main" id="{C7E0C202-7375-4FC2-B122-CAC7CC5FE1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221 w 1684"/>
                  <a:gd name="T1" fmla="*/ 0 h 880"/>
                  <a:gd name="T2" fmla="*/ 89 w 1684"/>
                  <a:gd name="T3" fmla="*/ 64 h 880"/>
                  <a:gd name="T4" fmla="*/ 0 w 1684"/>
                  <a:gd name="T5" fmla="*/ 256 h 880"/>
                  <a:gd name="T6" fmla="*/ 95 w 1684"/>
                  <a:gd name="T7" fmla="*/ 440 h 880"/>
                  <a:gd name="T8" fmla="*/ 1675 w 1684"/>
                  <a:gd name="T9" fmla="*/ 1065 h 880"/>
                  <a:gd name="T10" fmla="*/ 2015 w 1684"/>
                  <a:gd name="T11" fmla="*/ 1026 h 880"/>
                  <a:gd name="T12" fmla="*/ 2290 w 1684"/>
                  <a:gd name="T13" fmla="*/ 1081 h 880"/>
                  <a:gd name="T14" fmla="*/ 2386 w 1684"/>
                  <a:gd name="T15" fmla="*/ 993 h 880"/>
                  <a:gd name="T16" fmla="*/ 2128 w 1684"/>
                  <a:gd name="T17" fmla="*/ 816 h 880"/>
                  <a:gd name="T18" fmla="*/ 2023 w 1684"/>
                  <a:gd name="T19" fmla="*/ 629 h 880"/>
                  <a:gd name="T20" fmla="*/ 1940 w 1684"/>
                  <a:gd name="T21" fmla="*/ 647 h 880"/>
                  <a:gd name="T22" fmla="*/ 2039 w 1684"/>
                  <a:gd name="T23" fmla="*/ 816 h 880"/>
                  <a:gd name="T24" fmla="*/ 2236 w 1684"/>
                  <a:gd name="T25" fmla="*/ 995 h 880"/>
                  <a:gd name="T26" fmla="*/ 2002 w 1684"/>
                  <a:gd name="T27" fmla="*/ 967 h 880"/>
                  <a:gd name="T28" fmla="*/ 1727 w 1684"/>
                  <a:gd name="T29" fmla="*/ 1000 h 880"/>
                  <a:gd name="T30" fmla="*/ 1778 w 1684"/>
                  <a:gd name="T31" fmla="*/ 798 h 880"/>
                  <a:gd name="T32" fmla="*/ 1896 w 1684"/>
                  <a:gd name="T33" fmla="*/ 661 h 880"/>
                  <a:gd name="T34" fmla="*/ 1758 w 1684"/>
                  <a:gd name="T35" fmla="*/ 678 h 880"/>
                  <a:gd name="T36" fmla="*/ 1651 w 1684"/>
                  <a:gd name="T37" fmla="*/ 808 h 880"/>
                  <a:gd name="T38" fmla="*/ 1614 w 1684"/>
                  <a:gd name="T39" fmla="*/ 972 h 880"/>
                  <a:gd name="T40" fmla="*/ 152 w 1684"/>
                  <a:gd name="T41" fmla="*/ 381 h 880"/>
                  <a:gd name="T42" fmla="*/ 113 w 1684"/>
                  <a:gd name="T43" fmla="*/ 264 h 880"/>
                  <a:gd name="T44" fmla="*/ 146 w 1684"/>
                  <a:gd name="T45" fmla="*/ 117 h 880"/>
                  <a:gd name="T46" fmla="*/ 307 w 1684"/>
                  <a:gd name="T47" fmla="*/ 0 h 880"/>
                  <a:gd name="T48" fmla="*/ 221 w 1684"/>
                  <a:gd name="T49" fmla="*/ 0 h 880"/>
                  <a:gd name="T50" fmla="*/ 221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15">
                <a:extLst>
                  <a:ext uri="{FF2B5EF4-FFF2-40B4-BE49-F238E27FC236}">
                    <a16:creationId xmlns:a16="http://schemas.microsoft.com/office/drawing/2014/main" id="{5977BED5-AE82-4F85-B374-47FD76D3F7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142 w 1190"/>
                  <a:gd name="T1" fmla="*/ 0 h 500"/>
                  <a:gd name="T2" fmla="*/ 1686 w 1190"/>
                  <a:gd name="T3" fmla="*/ 602 h 500"/>
                  <a:gd name="T4" fmla="*/ 1524 w 1190"/>
                  <a:gd name="T5" fmla="*/ 614 h 500"/>
                  <a:gd name="T6" fmla="*/ 0 w 1190"/>
                  <a:gd name="T7" fmla="*/ 33 h 500"/>
                  <a:gd name="T8" fmla="*/ 142 w 1190"/>
                  <a:gd name="T9" fmla="*/ 0 h 500"/>
                  <a:gd name="T10" fmla="*/ 142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6">
                <a:extLst>
                  <a:ext uri="{FF2B5EF4-FFF2-40B4-BE49-F238E27FC236}">
                    <a16:creationId xmlns:a16="http://schemas.microsoft.com/office/drawing/2014/main" id="{8BB699DE-DE7A-4044-94A0-3B9AFB6378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165 w 160"/>
                  <a:gd name="T1" fmla="*/ 0 h 335"/>
                  <a:gd name="T2" fmla="*/ 27 w 160"/>
                  <a:gd name="T3" fmla="*/ 130 h 335"/>
                  <a:gd name="T4" fmla="*/ 0 w 160"/>
                  <a:gd name="T5" fmla="*/ 281 h 335"/>
                  <a:gd name="T6" fmla="*/ 47 w 160"/>
                  <a:gd name="T7" fmla="*/ 384 h 335"/>
                  <a:gd name="T8" fmla="*/ 133 w 160"/>
                  <a:gd name="T9" fmla="*/ 410 h 335"/>
                  <a:gd name="T10" fmla="*/ 108 w 160"/>
                  <a:gd name="T11" fmla="*/ 188 h 335"/>
                  <a:gd name="T12" fmla="*/ 227 w 160"/>
                  <a:gd name="T13" fmla="*/ 21 h 335"/>
                  <a:gd name="T14" fmla="*/ 165 w 160"/>
                  <a:gd name="T15" fmla="*/ 0 h 335"/>
                  <a:gd name="T16" fmla="*/ 165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7">
                <a:extLst>
                  <a:ext uri="{FF2B5EF4-FFF2-40B4-BE49-F238E27FC236}">
                    <a16:creationId xmlns:a16="http://schemas.microsoft.com/office/drawing/2014/main" id="{80BBCC94-4B66-4E1A-A3EF-2C95BBE52D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20 w 489"/>
                  <a:gd name="T1" fmla="*/ 42 h 296"/>
                  <a:gd name="T2" fmla="*/ 226 w 489"/>
                  <a:gd name="T3" fmla="*/ 81 h 296"/>
                  <a:gd name="T4" fmla="*/ 458 w 489"/>
                  <a:gd name="T5" fmla="*/ 168 h 296"/>
                  <a:gd name="T6" fmla="*/ 622 w 489"/>
                  <a:gd name="T7" fmla="*/ 299 h 296"/>
                  <a:gd name="T8" fmla="*/ 461 w 489"/>
                  <a:gd name="T9" fmla="*/ 283 h 296"/>
                  <a:gd name="T10" fmla="*/ 196 w 489"/>
                  <a:gd name="T11" fmla="*/ 180 h 296"/>
                  <a:gd name="T12" fmla="*/ 71 w 489"/>
                  <a:gd name="T13" fmla="*/ 98 h 296"/>
                  <a:gd name="T14" fmla="*/ 151 w 489"/>
                  <a:gd name="T15" fmla="*/ 200 h 296"/>
                  <a:gd name="T16" fmla="*/ 384 w 489"/>
                  <a:gd name="T17" fmla="*/ 332 h 296"/>
                  <a:gd name="T18" fmla="*/ 658 w 489"/>
                  <a:gd name="T19" fmla="*/ 364 h 296"/>
                  <a:gd name="T20" fmla="*/ 691 w 489"/>
                  <a:gd name="T21" fmla="*/ 275 h 296"/>
                  <a:gd name="T22" fmla="*/ 557 w 489"/>
                  <a:gd name="T23" fmla="*/ 148 h 296"/>
                  <a:gd name="T24" fmla="*/ 240 w 489"/>
                  <a:gd name="T25" fmla="*/ 21 h 296"/>
                  <a:gd name="T26" fmla="*/ 0 w 489"/>
                  <a:gd name="T27" fmla="*/ 0 h 296"/>
                  <a:gd name="T28" fmla="*/ 20 w 489"/>
                  <a:gd name="T29" fmla="*/ 42 h 296"/>
                  <a:gd name="T30" fmla="*/ 20 w 489"/>
                  <a:gd name="T31" fmla="*/ 42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18">
            <a:extLst>
              <a:ext uri="{FF2B5EF4-FFF2-40B4-BE49-F238E27FC236}">
                <a16:creationId xmlns:a16="http://schemas.microsoft.com/office/drawing/2014/main" id="{DCC8F01E-5109-425C-8C28-E4B949CBB645}"/>
              </a:ext>
            </a:extLst>
          </p:cNvPr>
          <p:cNvGrpSpPr>
            <a:grpSpLocks/>
          </p:cNvGrpSpPr>
          <p:nvPr/>
        </p:nvGrpSpPr>
        <p:grpSpPr bwMode="auto">
          <a:xfrm>
            <a:off x="10553700" y="4368801"/>
            <a:ext cx="990600" cy="1058863"/>
            <a:chOff x="4986" y="2752"/>
            <a:chExt cx="468" cy="667"/>
          </a:xfrm>
        </p:grpSpPr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649AE04F-7F1A-437C-A95A-9093CEE692D1}"/>
                </a:ext>
              </a:extLst>
            </p:cNvPr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629 w 794"/>
                <a:gd name="T1" fmla="*/ 280 h 414"/>
                <a:gd name="T2" fmla="*/ 562 w 794"/>
                <a:gd name="T3" fmla="*/ 225 h 414"/>
                <a:gd name="T4" fmla="*/ 440 w 794"/>
                <a:gd name="T5" fmla="*/ 149 h 414"/>
                <a:gd name="T6" fmla="*/ 56 w 794"/>
                <a:gd name="T7" fmla="*/ 0 h 414"/>
                <a:gd name="T8" fmla="*/ 18 w 794"/>
                <a:gd name="T9" fmla="*/ 14 h 414"/>
                <a:gd name="T10" fmla="*/ 0 w 794"/>
                <a:gd name="T11" fmla="*/ 59 h 414"/>
                <a:gd name="T12" fmla="*/ 22 w 794"/>
                <a:gd name="T13" fmla="*/ 110 h 414"/>
                <a:gd name="T14" fmla="*/ 452 w 794"/>
                <a:gd name="T15" fmla="*/ 289 h 414"/>
                <a:gd name="T16" fmla="*/ 546 w 794"/>
                <a:gd name="T17" fmla="*/ 278 h 414"/>
                <a:gd name="T18" fmla="*/ 622 w 794"/>
                <a:gd name="T19" fmla="*/ 293 h 414"/>
                <a:gd name="T20" fmla="*/ 629 w 794"/>
                <a:gd name="T21" fmla="*/ 280 h 414"/>
                <a:gd name="T22" fmla="*/ 629 w 794"/>
                <a:gd name="T23" fmla="*/ 280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67E08B49-2A7F-4565-A3EA-39492F27C573}"/>
                </a:ext>
              </a:extLst>
            </p:cNvPr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54 w 1586"/>
                <a:gd name="T1" fmla="*/ 0 h 821"/>
                <a:gd name="T2" fmla="*/ 526 w 1586"/>
                <a:gd name="T3" fmla="*/ 183 h 821"/>
                <a:gd name="T4" fmla="*/ 565 w 1586"/>
                <a:gd name="T5" fmla="*/ 225 h 821"/>
                <a:gd name="T6" fmla="*/ 627 w 1586"/>
                <a:gd name="T7" fmla="*/ 280 h 821"/>
                <a:gd name="T8" fmla="*/ 619 w 1586"/>
                <a:gd name="T9" fmla="*/ 290 h 821"/>
                <a:gd name="T10" fmla="*/ 534 w 1586"/>
                <a:gd name="T11" fmla="*/ 278 h 821"/>
                <a:gd name="T12" fmla="*/ 453 w 1586"/>
                <a:gd name="T13" fmla="*/ 286 h 821"/>
                <a:gd name="T14" fmla="*/ 17 w 1586"/>
                <a:gd name="T15" fmla="*/ 105 h 821"/>
                <a:gd name="T16" fmla="*/ 0 w 1586"/>
                <a:gd name="T17" fmla="*/ 53 h 821"/>
                <a:gd name="T18" fmla="*/ 18 w 1586"/>
                <a:gd name="T19" fmla="*/ 11 h 821"/>
                <a:gd name="T20" fmla="*/ 54 w 1586"/>
                <a:gd name="T21" fmla="*/ 0 h 821"/>
                <a:gd name="T22" fmla="*/ 54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650F7991-89AD-4673-9F61-220B32826D30}"/>
                </a:ext>
              </a:extLst>
            </p:cNvPr>
            <p:cNvSpPr>
              <a:spLocks/>
            </p:cNvSpPr>
            <p:nvPr userDrawn="1"/>
          </p:nvSpPr>
          <p:spPr bwMode="auto">
            <a:xfrm rot="7320404">
              <a:off x="5000" y="2913"/>
              <a:ext cx="416" cy="265"/>
            </a:xfrm>
            <a:custGeom>
              <a:avLst/>
              <a:gdLst>
                <a:gd name="T0" fmla="*/ 0 w 1049"/>
                <a:gd name="T1" fmla="*/ 115 h 747"/>
                <a:gd name="T2" fmla="*/ 366 w 1049"/>
                <a:gd name="T3" fmla="*/ 265 h 747"/>
                <a:gd name="T4" fmla="*/ 372 w 1049"/>
                <a:gd name="T5" fmla="*/ 189 h 747"/>
                <a:gd name="T6" fmla="*/ 416 w 1049"/>
                <a:gd name="T7" fmla="*/ 150 h 747"/>
                <a:gd name="T8" fmla="*/ 31 w 1049"/>
                <a:gd name="T9" fmla="*/ 0 h 747"/>
                <a:gd name="T10" fmla="*/ 0 w 1049"/>
                <a:gd name="T11" fmla="*/ 45 h 747"/>
                <a:gd name="T12" fmla="*/ 0 w 1049"/>
                <a:gd name="T13" fmla="*/ 115 h 747"/>
                <a:gd name="T14" fmla="*/ 0 w 1049"/>
                <a:gd name="T15" fmla="*/ 115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22">
              <a:extLst>
                <a:ext uri="{FF2B5EF4-FFF2-40B4-BE49-F238E27FC236}">
                  <a16:creationId xmlns:a16="http://schemas.microsoft.com/office/drawing/2014/main" id="{F711C4F4-69CE-4B22-BD7B-50F993BF2A0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id="{A4748334-F63F-45CE-8EB9-CA553F07C4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43 w 150"/>
                  <a:gd name="T1" fmla="*/ 0 h 173"/>
                  <a:gd name="T2" fmla="*/ 16 w 150"/>
                  <a:gd name="T3" fmla="*/ 23 h 173"/>
                  <a:gd name="T4" fmla="*/ 0 w 150"/>
                  <a:gd name="T5" fmla="*/ 61 h 173"/>
                  <a:gd name="T6" fmla="*/ 31 w 150"/>
                  <a:gd name="T7" fmla="*/ 56 h 173"/>
                  <a:gd name="T8" fmla="*/ 41 w 150"/>
                  <a:gd name="T9" fmla="*/ 30 h 173"/>
                  <a:gd name="T10" fmla="*/ 59 w 150"/>
                  <a:gd name="T11" fmla="*/ 10 h 173"/>
                  <a:gd name="T12" fmla="*/ 43 w 150"/>
                  <a:gd name="T13" fmla="*/ 0 h 173"/>
                  <a:gd name="T14" fmla="*/ 43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24">
                <a:extLst>
                  <a:ext uri="{FF2B5EF4-FFF2-40B4-BE49-F238E27FC236}">
                    <a16:creationId xmlns:a16="http://schemas.microsoft.com/office/drawing/2014/main" id="{0DD13C29-39D6-4D53-83C3-8FE14AF31C7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62 w 1684"/>
                  <a:gd name="T1" fmla="*/ 0 h 880"/>
                  <a:gd name="T2" fmla="*/ 25 w 1684"/>
                  <a:gd name="T3" fmla="*/ 18 h 880"/>
                  <a:gd name="T4" fmla="*/ 0 w 1684"/>
                  <a:gd name="T5" fmla="*/ 74 h 880"/>
                  <a:gd name="T6" fmla="*/ 27 w 1684"/>
                  <a:gd name="T7" fmla="*/ 127 h 880"/>
                  <a:gd name="T8" fmla="*/ 468 w 1684"/>
                  <a:gd name="T9" fmla="*/ 306 h 880"/>
                  <a:gd name="T10" fmla="*/ 563 w 1684"/>
                  <a:gd name="T11" fmla="*/ 295 h 880"/>
                  <a:gd name="T12" fmla="*/ 640 w 1684"/>
                  <a:gd name="T13" fmla="*/ 311 h 880"/>
                  <a:gd name="T14" fmla="*/ 667 w 1684"/>
                  <a:gd name="T15" fmla="*/ 286 h 880"/>
                  <a:gd name="T16" fmla="*/ 595 w 1684"/>
                  <a:gd name="T17" fmla="*/ 235 h 880"/>
                  <a:gd name="T18" fmla="*/ 566 w 1684"/>
                  <a:gd name="T19" fmla="*/ 181 h 880"/>
                  <a:gd name="T20" fmla="*/ 542 w 1684"/>
                  <a:gd name="T21" fmla="*/ 186 h 880"/>
                  <a:gd name="T22" fmla="*/ 570 w 1684"/>
                  <a:gd name="T23" fmla="*/ 235 h 880"/>
                  <a:gd name="T24" fmla="*/ 625 w 1684"/>
                  <a:gd name="T25" fmla="*/ 286 h 880"/>
                  <a:gd name="T26" fmla="*/ 560 w 1684"/>
                  <a:gd name="T27" fmla="*/ 278 h 880"/>
                  <a:gd name="T28" fmla="*/ 483 w 1684"/>
                  <a:gd name="T29" fmla="*/ 288 h 880"/>
                  <a:gd name="T30" fmla="*/ 497 w 1684"/>
                  <a:gd name="T31" fmla="*/ 230 h 880"/>
                  <a:gd name="T32" fmla="*/ 530 w 1684"/>
                  <a:gd name="T33" fmla="*/ 190 h 880"/>
                  <a:gd name="T34" fmla="*/ 492 w 1684"/>
                  <a:gd name="T35" fmla="*/ 195 h 880"/>
                  <a:gd name="T36" fmla="*/ 461 w 1684"/>
                  <a:gd name="T37" fmla="*/ 233 h 880"/>
                  <a:gd name="T38" fmla="*/ 451 w 1684"/>
                  <a:gd name="T39" fmla="*/ 280 h 880"/>
                  <a:gd name="T40" fmla="*/ 42 w 1684"/>
                  <a:gd name="T41" fmla="*/ 110 h 880"/>
                  <a:gd name="T42" fmla="*/ 32 w 1684"/>
                  <a:gd name="T43" fmla="*/ 76 h 880"/>
                  <a:gd name="T44" fmla="*/ 41 w 1684"/>
                  <a:gd name="T45" fmla="*/ 34 h 880"/>
                  <a:gd name="T46" fmla="*/ 86 w 1684"/>
                  <a:gd name="T47" fmla="*/ 0 h 880"/>
                  <a:gd name="T48" fmla="*/ 62 w 1684"/>
                  <a:gd name="T49" fmla="*/ 0 h 880"/>
                  <a:gd name="T50" fmla="*/ 62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:a16="http://schemas.microsoft.com/office/drawing/2014/main" id="{7DAAA7C9-2EBB-4A1E-A12B-C41C1244E94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40 w 1190"/>
                  <a:gd name="T1" fmla="*/ 0 h 500"/>
                  <a:gd name="T2" fmla="*/ 472 w 1190"/>
                  <a:gd name="T3" fmla="*/ 172 h 500"/>
                  <a:gd name="T4" fmla="*/ 427 w 1190"/>
                  <a:gd name="T5" fmla="*/ 176 h 500"/>
                  <a:gd name="T6" fmla="*/ 0 w 1190"/>
                  <a:gd name="T7" fmla="*/ 10 h 500"/>
                  <a:gd name="T8" fmla="*/ 40 w 1190"/>
                  <a:gd name="T9" fmla="*/ 0 h 500"/>
                  <a:gd name="T10" fmla="*/ 4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160F2A1C-5AE9-44CB-82F8-934C1D4774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5364" y="2873"/>
                <a:ext cx="63" cy="118"/>
              </a:xfrm>
              <a:custGeom>
                <a:avLst/>
                <a:gdLst>
                  <a:gd name="T0" fmla="*/ 46 w 160"/>
                  <a:gd name="T1" fmla="*/ 0 h 335"/>
                  <a:gd name="T2" fmla="*/ 7 w 160"/>
                  <a:gd name="T3" fmla="*/ 37 h 335"/>
                  <a:gd name="T4" fmla="*/ 0 w 160"/>
                  <a:gd name="T5" fmla="*/ 81 h 335"/>
                  <a:gd name="T6" fmla="*/ 13 w 160"/>
                  <a:gd name="T7" fmla="*/ 111 h 335"/>
                  <a:gd name="T8" fmla="*/ 37 w 160"/>
                  <a:gd name="T9" fmla="*/ 118 h 335"/>
                  <a:gd name="T10" fmla="*/ 30 w 160"/>
                  <a:gd name="T11" fmla="*/ 54 h 335"/>
                  <a:gd name="T12" fmla="*/ 63 w 160"/>
                  <a:gd name="T13" fmla="*/ 6 h 335"/>
                  <a:gd name="T14" fmla="*/ 46 w 160"/>
                  <a:gd name="T15" fmla="*/ 0 h 335"/>
                  <a:gd name="T16" fmla="*/ 46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0E54754E-94B4-4445-AA71-446BC732DC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5137" y="3000"/>
                <a:ext cx="193" cy="104"/>
              </a:xfrm>
              <a:custGeom>
                <a:avLst/>
                <a:gdLst>
                  <a:gd name="T0" fmla="*/ 6 w 489"/>
                  <a:gd name="T1" fmla="*/ 12 h 296"/>
                  <a:gd name="T2" fmla="*/ 63 w 489"/>
                  <a:gd name="T3" fmla="*/ 23 h 296"/>
                  <a:gd name="T4" fmla="*/ 128 w 489"/>
                  <a:gd name="T5" fmla="*/ 48 h 296"/>
                  <a:gd name="T6" fmla="*/ 174 w 489"/>
                  <a:gd name="T7" fmla="*/ 85 h 296"/>
                  <a:gd name="T8" fmla="*/ 129 w 489"/>
                  <a:gd name="T9" fmla="*/ 81 h 296"/>
                  <a:gd name="T10" fmla="*/ 55 w 489"/>
                  <a:gd name="T11" fmla="*/ 51 h 296"/>
                  <a:gd name="T12" fmla="*/ 20 w 489"/>
                  <a:gd name="T13" fmla="*/ 28 h 296"/>
                  <a:gd name="T14" fmla="*/ 42 w 489"/>
                  <a:gd name="T15" fmla="*/ 57 h 296"/>
                  <a:gd name="T16" fmla="*/ 107 w 489"/>
                  <a:gd name="T17" fmla="*/ 95 h 296"/>
                  <a:gd name="T18" fmla="*/ 184 w 489"/>
                  <a:gd name="T19" fmla="*/ 104 h 296"/>
                  <a:gd name="T20" fmla="*/ 193 w 489"/>
                  <a:gd name="T21" fmla="*/ 79 h 296"/>
                  <a:gd name="T22" fmla="*/ 156 w 489"/>
                  <a:gd name="T23" fmla="*/ 42 h 296"/>
                  <a:gd name="T24" fmla="*/ 67 w 489"/>
                  <a:gd name="T25" fmla="*/ 6 h 296"/>
                  <a:gd name="T26" fmla="*/ 0 w 489"/>
                  <a:gd name="T27" fmla="*/ 0 h 296"/>
                  <a:gd name="T28" fmla="*/ 6 w 489"/>
                  <a:gd name="T29" fmla="*/ 12 h 296"/>
                  <a:gd name="T30" fmla="*/ 6 w 489"/>
                  <a:gd name="T31" fmla="*/ 12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Freeform 28">
            <a:extLst>
              <a:ext uri="{FF2B5EF4-FFF2-40B4-BE49-F238E27FC236}">
                <a16:creationId xmlns:a16="http://schemas.microsoft.com/office/drawing/2014/main" id="{DD2371AE-B6D4-41DF-97A3-6622AEADE14B}"/>
              </a:ext>
            </a:extLst>
          </p:cNvPr>
          <p:cNvSpPr>
            <a:spLocks/>
          </p:cNvSpPr>
          <p:nvPr/>
        </p:nvSpPr>
        <p:spPr bwMode="auto">
          <a:xfrm>
            <a:off x="1202267" y="5054601"/>
            <a:ext cx="9076267" cy="728663"/>
          </a:xfrm>
          <a:custGeom>
            <a:avLst/>
            <a:gdLst>
              <a:gd name="T0" fmla="*/ 0 w 4288"/>
              <a:gd name="T1" fmla="*/ 0 h 459"/>
              <a:gd name="T2" fmla="*/ 1295400 w 4288"/>
              <a:gd name="T3" fmla="*/ 406400 h 459"/>
              <a:gd name="T4" fmla="*/ 2476500 w 4288"/>
              <a:gd name="T5" fmla="*/ 228600 h 459"/>
              <a:gd name="T6" fmla="*/ 2946400 w 4288"/>
              <a:gd name="T7" fmla="*/ 596900 h 459"/>
              <a:gd name="T8" fmla="*/ 3721100 w 4288"/>
              <a:gd name="T9" fmla="*/ 241300 h 459"/>
              <a:gd name="T10" fmla="*/ 5613400 w 4288"/>
              <a:gd name="T11" fmla="*/ 723900 h 459"/>
              <a:gd name="T12" fmla="*/ 6807200 w 4288"/>
              <a:gd name="T13" fmla="*/ 215900 h 4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29">
            <a:extLst>
              <a:ext uri="{FF2B5EF4-FFF2-40B4-BE49-F238E27FC236}">
                <a16:creationId xmlns:a16="http://schemas.microsoft.com/office/drawing/2014/main" id="{A8595676-4B0A-4434-9735-F3E9C304A043}"/>
              </a:ext>
            </a:extLst>
          </p:cNvPr>
          <p:cNvSpPr>
            <a:spLocks/>
          </p:cNvSpPr>
          <p:nvPr/>
        </p:nvSpPr>
        <p:spPr bwMode="auto">
          <a:xfrm>
            <a:off x="5435600" y="1930400"/>
            <a:ext cx="1185333" cy="381000"/>
          </a:xfrm>
          <a:custGeom>
            <a:avLst/>
            <a:gdLst>
              <a:gd name="T0" fmla="*/ 0 w 560"/>
              <a:gd name="T1" fmla="*/ 50800 h 240"/>
              <a:gd name="T2" fmla="*/ 444500 w 560"/>
              <a:gd name="T3" fmla="*/ 228600 h 240"/>
              <a:gd name="T4" fmla="*/ 711200 w 560"/>
              <a:gd name="T5" fmla="*/ 25400 h 240"/>
              <a:gd name="T6" fmla="*/ 889000 w 560"/>
              <a:gd name="T7" fmla="*/ 38100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28800" y="1511300"/>
            <a:ext cx="85344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5867" y="4051300"/>
            <a:ext cx="8043333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4C1EC7D9-0633-48A1-9791-8D38BEAC67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EDE7181D-B2BD-4124-975C-F21230A9B5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6487982A-6BDB-408E-9760-F0AE3E040C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E833E-0288-487B-B828-01DA3C2597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54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1CD83C2-F376-4DAD-BD0A-8BF55C3E51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00FDE41-3594-4A68-8D2A-900985E8F9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C910042-F9CC-4C28-9FEB-8206EAC4E6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44D51-A5FD-4597-972C-06270B7546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9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152400"/>
            <a:ext cx="256540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493000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5CCB156-EF38-4B63-B1EB-E234100AD2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459EEA-3A65-4042-8F56-0A51EBEEE7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84032FB-E868-4C2E-91B6-E10CB5B00C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4DFF1-113F-4BBD-A073-52A41B943A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982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9160933" cy="1600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828800"/>
            <a:ext cx="50292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46800" y="1828800"/>
            <a:ext cx="5029200" cy="3657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E04A26-E755-453C-99E5-C7E172E79E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76AE25-8153-4EE8-81DC-2FBDD5527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C939B8A-7183-4769-B430-CCC7D0E511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08AA1-AB96-4445-8B16-55FDB0AB7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39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DDB31FE-1049-4DB8-B29A-8BD02E460C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2B5DA2-3E00-4667-BBD7-B90AE284AE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760FEA6-1F76-44CB-BCB9-B2DB65BF08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4F8A6-24DF-4186-910A-390DD0AA92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62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6E51AE-3D30-4F59-8D95-A1113AF8CC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006554-1E40-410C-A5CD-36452057CD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60F199E-B4A0-4279-8758-4D87D852DD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BBEAF-201D-4E95-883D-CE92C01AC9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30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28800"/>
            <a:ext cx="50292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8800"/>
            <a:ext cx="50292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5C5308-05C5-40E5-8C29-678174F6C3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603BF1-C1DE-4432-81AB-69C5433CD2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046CB0A-8332-44B9-A4C5-22AECAC331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BAA33-5686-4569-BB9F-9C89C8870D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3777E7A-E559-42CC-964E-D77A42A363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CC46AA-903F-44CA-B63D-11865A8E91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DB53640-A64C-44EF-87C0-8B344BE3F7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86C15-58E2-4D90-ADA6-79B3263325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87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52B654A-0FB6-47A5-BE81-7C6E2F277D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AEF19D7-0B19-4CF0-AB76-F7E5012BAB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A3B984F-7287-4F9C-AFA0-49A3A10715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40771-7A8C-43F2-AB16-650BB7B8C3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8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8850BCB-1468-494C-B95D-E3CDF71E81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9E92264-5DD5-41DA-8C61-7E37A6693D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74E29FB-5FB9-4422-B75A-3EB5227AEF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86A04-4550-4282-B825-0C803BBB3A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40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EDA16A-7B6F-45F3-BDDC-76A09B0C83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E81F91-FF3B-4C25-8CEC-24018BCAC1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79396C9-0BBA-4ABF-869E-C93EDD36F6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FDBBF-DA62-4730-B589-2CE5DA2E75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724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CF0409-706A-4BD8-9857-FF3AB1FCF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F9376A-5A36-4216-9791-EBB72BDD25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B7E3CD8-F155-4E73-80A6-5E5DA1BA0B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CD491-307A-4376-AA9A-A8FB1D2CCE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858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>
            <a:extLst>
              <a:ext uri="{FF2B5EF4-FFF2-40B4-BE49-F238E27FC236}">
                <a16:creationId xmlns:a16="http://schemas.microsoft.com/office/drawing/2014/main" id="{98CDBEEE-27F4-4021-ABD9-E646A1AD685D}"/>
              </a:ext>
            </a:extLst>
          </p:cNvPr>
          <p:cNvSpPr>
            <a:spLocks/>
          </p:cNvSpPr>
          <p:nvPr/>
        </p:nvSpPr>
        <p:spPr bwMode="auto">
          <a:xfrm rot="-3172564">
            <a:off x="10564284" y="-362479"/>
            <a:ext cx="1162050" cy="2779183"/>
          </a:xfrm>
          <a:custGeom>
            <a:avLst/>
            <a:gdLst>
              <a:gd name="T0" fmla="*/ 1162050 w 2903"/>
              <a:gd name="T1" fmla="*/ 244856 h 3686"/>
              <a:gd name="T2" fmla="*/ 1026751 w 2903"/>
              <a:gd name="T3" fmla="*/ 45239 h 3686"/>
              <a:gd name="T4" fmla="*/ 897056 w 2903"/>
              <a:gd name="T5" fmla="*/ 0 h 3686"/>
              <a:gd name="T6" fmla="*/ 44032 w 2903"/>
              <a:gd name="T7" fmla="*/ 1589585 h 3686"/>
              <a:gd name="T8" fmla="*/ 44032 w 2903"/>
              <a:gd name="T9" fmla="*/ 1825394 h 3686"/>
              <a:gd name="T10" fmla="*/ 0 w 2903"/>
              <a:gd name="T11" fmla="*/ 2053285 h 3686"/>
              <a:gd name="T12" fmla="*/ 28821 w 2903"/>
              <a:gd name="T13" fmla="*/ 2084387 h 3686"/>
              <a:gd name="T14" fmla="*/ 176529 w 2903"/>
              <a:gd name="T15" fmla="*/ 1897211 h 3686"/>
              <a:gd name="T16" fmla="*/ 296217 w 2903"/>
              <a:gd name="T17" fmla="*/ 1825394 h 3686"/>
              <a:gd name="T18" fmla="*/ 1162050 w 2903"/>
              <a:gd name="T19" fmla="*/ 244856 h 3686"/>
              <a:gd name="T20" fmla="*/ 1162050 w 2903"/>
              <a:gd name="T21" fmla="*/ 244856 h 36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AF8C2AC-2416-4467-B2A2-BC50D79641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916093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02AE878-CE3D-4420-8090-37680740C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828800"/>
            <a:ext cx="10261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5A8668-4800-4F9F-8982-041257E48E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288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92F0DCC3-D531-40A1-BBAD-FE6FDAFDF09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41333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ACED2CF-2DB4-4E10-88CB-A29C7E13B7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57733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012F6DF-87FB-40AE-8A7C-CB695F02DB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CC5E160D-5AB0-442D-BA72-0BEF5319AB01}"/>
              </a:ext>
            </a:extLst>
          </p:cNvPr>
          <p:cNvSpPr>
            <a:spLocks/>
          </p:cNvSpPr>
          <p:nvPr/>
        </p:nvSpPr>
        <p:spPr bwMode="auto">
          <a:xfrm rot="-3172564">
            <a:off x="10681230" y="-324907"/>
            <a:ext cx="1165225" cy="2796116"/>
          </a:xfrm>
          <a:custGeom>
            <a:avLst/>
            <a:gdLst>
              <a:gd name="T0" fmla="*/ 917850 w 2911"/>
              <a:gd name="T1" fmla="*/ 0 h 3703"/>
              <a:gd name="T2" fmla="*/ 52037 w 2911"/>
              <a:gd name="T3" fmla="*/ 1605520 h 3703"/>
              <a:gd name="T4" fmla="*/ 52437 w 2911"/>
              <a:gd name="T5" fmla="*/ 1812794 h 3703"/>
              <a:gd name="T6" fmla="*/ 0 w 2911"/>
              <a:gd name="T7" fmla="*/ 2057445 h 3703"/>
              <a:gd name="T8" fmla="*/ 20014 w 2911"/>
              <a:gd name="T9" fmla="*/ 2097087 h 3703"/>
              <a:gd name="T10" fmla="*/ 168920 w 2911"/>
              <a:gd name="T11" fmla="*/ 1898308 h 3703"/>
              <a:gd name="T12" fmla="*/ 305416 w 2911"/>
              <a:gd name="T13" fmla="*/ 1823554 h 3703"/>
              <a:gd name="T14" fmla="*/ 1165225 w 2911"/>
              <a:gd name="T15" fmla="*/ 242385 h 3703"/>
              <a:gd name="T16" fmla="*/ 1036334 w 2911"/>
              <a:gd name="T17" fmla="*/ 54367 h 3703"/>
              <a:gd name="T18" fmla="*/ 917850 w 2911"/>
              <a:gd name="T19" fmla="*/ 0 h 3703"/>
              <a:gd name="T20" fmla="*/ 917850 w 2911"/>
              <a:gd name="T21" fmla="*/ 0 h 37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Freeform 9">
            <a:extLst>
              <a:ext uri="{FF2B5EF4-FFF2-40B4-BE49-F238E27FC236}">
                <a16:creationId xmlns:a16="http://schemas.microsoft.com/office/drawing/2014/main" id="{27FB0519-0BBD-45B4-8840-5CC8252618BC}"/>
              </a:ext>
            </a:extLst>
          </p:cNvPr>
          <p:cNvSpPr>
            <a:spLocks/>
          </p:cNvSpPr>
          <p:nvPr/>
        </p:nvSpPr>
        <p:spPr bwMode="auto">
          <a:xfrm rot="-3172564">
            <a:off x="10612439" y="-69849"/>
            <a:ext cx="1025525" cy="2095500"/>
          </a:xfrm>
          <a:custGeom>
            <a:avLst/>
            <a:gdLst>
              <a:gd name="T0" fmla="*/ 0 w 2561"/>
              <a:gd name="T1" fmla="*/ 1406370 h 2777"/>
              <a:gd name="T2" fmla="*/ 172990 w 2561"/>
              <a:gd name="T3" fmla="*/ 1444854 h 2777"/>
              <a:gd name="T4" fmla="*/ 294723 w 2561"/>
              <a:gd name="T5" fmla="*/ 1571625 h 2777"/>
              <a:gd name="T6" fmla="*/ 1025525 w 2561"/>
              <a:gd name="T7" fmla="*/ 225811 h 2777"/>
              <a:gd name="T8" fmla="*/ 848130 w 2561"/>
              <a:gd name="T9" fmla="*/ 46407 h 2777"/>
              <a:gd name="T10" fmla="*/ 760034 w 2561"/>
              <a:gd name="T11" fmla="*/ 0 h 2777"/>
              <a:gd name="T12" fmla="*/ 0 w 2561"/>
              <a:gd name="T13" fmla="*/ 1406370 h 2777"/>
              <a:gd name="T14" fmla="*/ 0 w 2561"/>
              <a:gd name="T15" fmla="*/ 1406370 h 27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4" name="Group 10">
            <a:extLst>
              <a:ext uri="{FF2B5EF4-FFF2-40B4-BE49-F238E27FC236}">
                <a16:creationId xmlns:a16="http://schemas.microsoft.com/office/drawing/2014/main" id="{9873EED6-D383-42FA-972B-C7E506907BA6}"/>
              </a:ext>
            </a:extLst>
          </p:cNvPr>
          <p:cNvGrpSpPr>
            <a:grpSpLocks/>
          </p:cNvGrpSpPr>
          <p:nvPr/>
        </p:nvGrpSpPr>
        <p:grpSpPr bwMode="auto">
          <a:xfrm>
            <a:off x="10584" y="5540375"/>
            <a:ext cx="2379133" cy="1246188"/>
            <a:chOff x="5" y="3490"/>
            <a:chExt cx="1124" cy="785"/>
          </a:xfrm>
        </p:grpSpPr>
        <p:sp>
          <p:nvSpPr>
            <p:cNvPr id="1051" name="Freeform 11">
              <a:extLst>
                <a:ext uri="{FF2B5EF4-FFF2-40B4-BE49-F238E27FC236}">
                  <a16:creationId xmlns:a16="http://schemas.microsoft.com/office/drawing/2014/main" id="{69C22EA3-7AC0-4197-B71C-25F122F12F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794 w 2177"/>
                <a:gd name="T1" fmla="*/ 630 h 1298"/>
                <a:gd name="T2" fmla="*/ 710 w 2177"/>
                <a:gd name="T3" fmla="*/ 553 h 1298"/>
                <a:gd name="T4" fmla="*/ 666 w 2177"/>
                <a:gd name="T5" fmla="*/ 239 h 1298"/>
                <a:gd name="T6" fmla="*/ 1070 w 2177"/>
                <a:gd name="T7" fmla="*/ 165 h 1298"/>
                <a:gd name="T8" fmla="*/ 1089 w 2177"/>
                <a:gd name="T9" fmla="*/ 102 h 1298"/>
                <a:gd name="T10" fmla="*/ 1050 w 2177"/>
                <a:gd name="T11" fmla="*/ 50 h 1298"/>
                <a:gd name="T12" fmla="*/ 638 w 2177"/>
                <a:gd name="T13" fmla="*/ 106 h 1298"/>
                <a:gd name="T14" fmla="*/ 610 w 2177"/>
                <a:gd name="T15" fmla="*/ 16 h 1298"/>
                <a:gd name="T16" fmla="*/ 543 w 2177"/>
                <a:gd name="T17" fmla="*/ 0 h 1298"/>
                <a:gd name="T18" fmla="*/ 479 w 2177"/>
                <a:gd name="T19" fmla="*/ 14 h 1298"/>
                <a:gd name="T20" fmla="*/ 444 w 2177"/>
                <a:gd name="T21" fmla="*/ 53 h 1298"/>
                <a:gd name="T22" fmla="*/ 469 w 2177"/>
                <a:gd name="T23" fmla="*/ 143 h 1298"/>
                <a:gd name="T24" fmla="*/ 330 w 2177"/>
                <a:gd name="T25" fmla="*/ 221 h 1298"/>
                <a:gd name="T26" fmla="*/ 492 w 2177"/>
                <a:gd name="T27" fmla="*/ 237 h 1298"/>
                <a:gd name="T28" fmla="*/ 556 w 2177"/>
                <a:gd name="T29" fmla="*/ 445 h 1298"/>
                <a:gd name="T30" fmla="*/ 71 w 2177"/>
                <a:gd name="T31" fmla="*/ 235 h 1298"/>
                <a:gd name="T32" fmla="*/ 23 w 2177"/>
                <a:gd name="T33" fmla="*/ 255 h 1298"/>
                <a:gd name="T34" fmla="*/ 0 w 2177"/>
                <a:gd name="T35" fmla="*/ 318 h 1298"/>
                <a:gd name="T36" fmla="*/ 28 w 2177"/>
                <a:gd name="T37" fmla="*/ 390 h 1298"/>
                <a:gd name="T38" fmla="*/ 570 w 2177"/>
                <a:gd name="T39" fmla="*/ 644 h 1298"/>
                <a:gd name="T40" fmla="*/ 689 w 2177"/>
                <a:gd name="T41" fmla="*/ 628 h 1298"/>
                <a:gd name="T42" fmla="*/ 785 w 2177"/>
                <a:gd name="T43" fmla="*/ 649 h 1298"/>
                <a:gd name="T44" fmla="*/ 794 w 2177"/>
                <a:gd name="T45" fmla="*/ 630 h 1298"/>
                <a:gd name="T46" fmla="*/ 794 w 2177"/>
                <a:gd name="T47" fmla="*/ 630 h 129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2">
              <a:extLst>
                <a:ext uri="{FF2B5EF4-FFF2-40B4-BE49-F238E27FC236}">
                  <a16:creationId xmlns:a16="http://schemas.microsoft.com/office/drawing/2014/main" id="{B77041A4-1563-4946-AD64-3F137034C7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4 h 258"/>
                <a:gd name="T2" fmla="*/ 60 w 143"/>
                <a:gd name="T3" fmla="*/ 0 h 258"/>
                <a:gd name="T4" fmla="*/ 71 w 143"/>
                <a:gd name="T5" fmla="*/ 117 h 258"/>
                <a:gd name="T6" fmla="*/ 4 w 143"/>
                <a:gd name="T7" fmla="*/ 129 h 258"/>
                <a:gd name="T8" fmla="*/ 0 w 143"/>
                <a:gd name="T9" fmla="*/ 4 h 258"/>
                <a:gd name="T10" fmla="*/ 0 w 143"/>
                <a:gd name="T11" fmla="*/ 4 h 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3">
              <a:extLst>
                <a:ext uri="{FF2B5EF4-FFF2-40B4-BE49-F238E27FC236}">
                  <a16:creationId xmlns:a16="http://schemas.microsoft.com/office/drawing/2014/main" id="{11819C42-983E-45B1-BF95-0AACDBF568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68 w 1586"/>
                <a:gd name="T1" fmla="*/ 0 h 821"/>
                <a:gd name="T2" fmla="*/ 665 w 1586"/>
                <a:gd name="T3" fmla="*/ 259 h 821"/>
                <a:gd name="T4" fmla="*/ 713 w 1586"/>
                <a:gd name="T5" fmla="*/ 319 h 821"/>
                <a:gd name="T6" fmla="*/ 792 w 1586"/>
                <a:gd name="T7" fmla="*/ 396 h 821"/>
                <a:gd name="T8" fmla="*/ 782 w 1586"/>
                <a:gd name="T9" fmla="*/ 410 h 821"/>
                <a:gd name="T10" fmla="*/ 674 w 1586"/>
                <a:gd name="T11" fmla="*/ 393 h 821"/>
                <a:gd name="T12" fmla="*/ 572 w 1586"/>
                <a:gd name="T13" fmla="*/ 405 h 821"/>
                <a:gd name="T14" fmla="*/ 21 w 1586"/>
                <a:gd name="T15" fmla="*/ 149 h 821"/>
                <a:gd name="T16" fmla="*/ 0 w 1586"/>
                <a:gd name="T17" fmla="*/ 75 h 821"/>
                <a:gd name="T18" fmla="*/ 23 w 1586"/>
                <a:gd name="T19" fmla="*/ 16 h 821"/>
                <a:gd name="T20" fmla="*/ 68 w 1586"/>
                <a:gd name="T21" fmla="*/ 0 h 821"/>
                <a:gd name="T22" fmla="*/ 68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4">
              <a:extLst>
                <a:ext uri="{FF2B5EF4-FFF2-40B4-BE49-F238E27FC236}">
                  <a16:creationId xmlns:a16="http://schemas.microsoft.com/office/drawing/2014/main" id="{3FD20342-F528-4D12-8589-20FB91D1E8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163 h 747"/>
                <a:gd name="T2" fmla="*/ 461 w 1049"/>
                <a:gd name="T3" fmla="*/ 374 h 747"/>
                <a:gd name="T4" fmla="*/ 470 w 1049"/>
                <a:gd name="T5" fmla="*/ 267 h 747"/>
                <a:gd name="T6" fmla="*/ 525 w 1049"/>
                <a:gd name="T7" fmla="*/ 211 h 747"/>
                <a:gd name="T8" fmla="*/ 39 w 1049"/>
                <a:gd name="T9" fmla="*/ 0 h 747"/>
                <a:gd name="T10" fmla="*/ 0 w 1049"/>
                <a:gd name="T11" fmla="*/ 64 h 747"/>
                <a:gd name="T12" fmla="*/ 0 w 1049"/>
                <a:gd name="T13" fmla="*/ 163 h 747"/>
                <a:gd name="T14" fmla="*/ 0 w 1049"/>
                <a:gd name="T15" fmla="*/ 163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15">
              <a:extLst>
                <a:ext uri="{FF2B5EF4-FFF2-40B4-BE49-F238E27FC236}">
                  <a16:creationId xmlns:a16="http://schemas.microsoft.com/office/drawing/2014/main" id="{5BD702D2-D5A5-488D-8FCD-F2DD3A2C3B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14 h 241"/>
                <a:gd name="T2" fmla="*/ 79 w 272"/>
                <a:gd name="T3" fmla="*/ 0 h 241"/>
                <a:gd name="T4" fmla="*/ 125 w 272"/>
                <a:gd name="T5" fmla="*/ 18 h 241"/>
                <a:gd name="T6" fmla="*/ 135 w 272"/>
                <a:gd name="T7" fmla="*/ 70 h 241"/>
                <a:gd name="T8" fmla="*/ 81 w 272"/>
                <a:gd name="T9" fmla="*/ 73 h 241"/>
                <a:gd name="T10" fmla="*/ 16 w 272"/>
                <a:gd name="T11" fmla="*/ 121 h 241"/>
                <a:gd name="T12" fmla="*/ 0 w 272"/>
                <a:gd name="T13" fmla="*/ 14 h 241"/>
                <a:gd name="T14" fmla="*/ 0 w 272"/>
                <a:gd name="T15" fmla="*/ 14 h 2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16">
              <a:extLst>
                <a:ext uri="{FF2B5EF4-FFF2-40B4-BE49-F238E27FC236}">
                  <a16:creationId xmlns:a16="http://schemas.microsoft.com/office/drawing/2014/main" id="{0FE8A80E-7884-4F38-AC4D-6FF182AC85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76 w 152"/>
                <a:gd name="T1" fmla="*/ 2 h 224"/>
                <a:gd name="T2" fmla="*/ 76 w 152"/>
                <a:gd name="T3" fmla="*/ 112 h 224"/>
                <a:gd name="T4" fmla="*/ 0 w 152"/>
                <a:gd name="T5" fmla="*/ 4 h 224"/>
                <a:gd name="T6" fmla="*/ 36 w 152"/>
                <a:gd name="T7" fmla="*/ 0 h 224"/>
                <a:gd name="T8" fmla="*/ 76 w 152"/>
                <a:gd name="T9" fmla="*/ 2 h 224"/>
                <a:gd name="T10" fmla="*/ 76 w 152"/>
                <a:gd name="T11" fmla="*/ 2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17">
              <a:extLst>
                <a:ext uri="{FF2B5EF4-FFF2-40B4-BE49-F238E27FC236}">
                  <a16:creationId xmlns:a16="http://schemas.microsoft.com/office/drawing/2014/main" id="{FE0A1618-3E4B-4F8F-9DA5-E03CD344B6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40 h 764"/>
                <a:gd name="T2" fmla="*/ 44 w 386"/>
                <a:gd name="T3" fmla="*/ 0 h 764"/>
                <a:gd name="T4" fmla="*/ 116 w 386"/>
                <a:gd name="T5" fmla="*/ 3 h 764"/>
                <a:gd name="T6" fmla="*/ 193 w 386"/>
                <a:gd name="T7" fmla="*/ 383 h 764"/>
                <a:gd name="T8" fmla="*/ 140 w 386"/>
                <a:gd name="T9" fmla="*/ 361 h 764"/>
                <a:gd name="T10" fmla="*/ 76 w 386"/>
                <a:gd name="T11" fmla="*/ 339 h 764"/>
                <a:gd name="T12" fmla="*/ 0 w 386"/>
                <a:gd name="T13" fmla="*/ 40 h 764"/>
                <a:gd name="T14" fmla="*/ 0 w 386"/>
                <a:gd name="T15" fmla="*/ 40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18">
              <a:extLst>
                <a:ext uri="{FF2B5EF4-FFF2-40B4-BE49-F238E27FC236}">
                  <a16:creationId xmlns:a16="http://schemas.microsoft.com/office/drawing/2014/main" id="{684FD9DF-0DA7-4D2B-8976-846565A1DA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346 w 728"/>
                <a:gd name="T1" fmla="*/ 0 h 348"/>
                <a:gd name="T2" fmla="*/ 0 w 728"/>
                <a:gd name="T3" fmla="*/ 53 h 348"/>
                <a:gd name="T4" fmla="*/ 14 w 728"/>
                <a:gd name="T5" fmla="*/ 174 h 348"/>
                <a:gd name="T6" fmla="*/ 358 w 728"/>
                <a:gd name="T7" fmla="*/ 119 h 348"/>
                <a:gd name="T8" fmla="*/ 364 w 728"/>
                <a:gd name="T9" fmla="*/ 22 h 348"/>
                <a:gd name="T10" fmla="*/ 346 w 728"/>
                <a:gd name="T11" fmla="*/ 0 h 348"/>
                <a:gd name="T12" fmla="*/ 346 w 72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19">
              <a:extLst>
                <a:ext uri="{FF2B5EF4-FFF2-40B4-BE49-F238E27FC236}">
                  <a16:creationId xmlns:a16="http://schemas.microsoft.com/office/drawing/2014/main" id="{9A2429AD-22C3-4F21-8D6C-FE79399B4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136 w 312"/>
                <a:gd name="T1" fmla="*/ 0 h 135"/>
                <a:gd name="T2" fmla="*/ 0 w 312"/>
                <a:gd name="T3" fmla="*/ 39 h 135"/>
                <a:gd name="T4" fmla="*/ 156 w 312"/>
                <a:gd name="T5" fmla="*/ 67 h 135"/>
                <a:gd name="T6" fmla="*/ 136 w 312"/>
                <a:gd name="T7" fmla="*/ 0 h 135"/>
                <a:gd name="T8" fmla="*/ 136 w 312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60" name="Group 20">
              <a:extLst>
                <a:ext uri="{FF2B5EF4-FFF2-40B4-BE49-F238E27FC236}">
                  <a16:creationId xmlns:a16="http://schemas.microsoft.com/office/drawing/2014/main" id="{9241A117-211F-4A2B-841F-ABB287ADCAF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1" name="Group 21">
                <a:extLst>
                  <a:ext uri="{FF2B5EF4-FFF2-40B4-BE49-F238E27FC236}">
                    <a16:creationId xmlns:a16="http://schemas.microsoft.com/office/drawing/2014/main" id="{8364161F-27A6-40A9-9607-2ED4B42899B5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4" name="Freeform 22">
                  <a:extLst>
                    <a:ext uri="{FF2B5EF4-FFF2-40B4-BE49-F238E27FC236}">
                      <a16:creationId xmlns:a16="http://schemas.microsoft.com/office/drawing/2014/main" id="{F87DC1AA-FA9A-473A-8BEA-7786822A8B3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53 h 175"/>
                    <a:gd name="T2" fmla="*/ 57 w 313"/>
                    <a:gd name="T3" fmla="*/ 5 h 175"/>
                    <a:gd name="T4" fmla="*/ 107 w 313"/>
                    <a:gd name="T5" fmla="*/ 0 h 175"/>
                    <a:gd name="T6" fmla="*/ 146 w 313"/>
                    <a:gd name="T7" fmla="*/ 13 h 175"/>
                    <a:gd name="T8" fmla="*/ 157 w 313"/>
                    <a:gd name="T9" fmla="*/ 45 h 175"/>
                    <a:gd name="T10" fmla="*/ 84 w 313"/>
                    <a:gd name="T11" fmla="*/ 33 h 175"/>
                    <a:gd name="T12" fmla="*/ 37 w 313"/>
                    <a:gd name="T13" fmla="*/ 50 h 175"/>
                    <a:gd name="T14" fmla="*/ 7 w 313"/>
                    <a:gd name="T15" fmla="*/ 87 h 175"/>
                    <a:gd name="T16" fmla="*/ 0 w 313"/>
                    <a:gd name="T17" fmla="*/ 53 h 175"/>
                    <a:gd name="T18" fmla="*/ 0 w 313"/>
                    <a:gd name="T19" fmla="*/ 53 h 1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5" name="Freeform 23">
                  <a:extLst>
                    <a:ext uri="{FF2B5EF4-FFF2-40B4-BE49-F238E27FC236}">
                      <a16:creationId xmlns:a16="http://schemas.microsoft.com/office/drawing/2014/main" id="{2B698011-4D08-4650-BACD-43DEA3D95B9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20 h 266"/>
                    <a:gd name="T2" fmla="*/ 80 w 230"/>
                    <a:gd name="T3" fmla="*/ 133 h 266"/>
                    <a:gd name="T4" fmla="*/ 115 w 230"/>
                    <a:gd name="T5" fmla="*/ 126 h 266"/>
                    <a:gd name="T6" fmla="*/ 112 w 230"/>
                    <a:gd name="T7" fmla="*/ 9 h 266"/>
                    <a:gd name="T8" fmla="*/ 83 w 230"/>
                    <a:gd name="T9" fmla="*/ 0 h 266"/>
                    <a:gd name="T10" fmla="*/ 90 w 230"/>
                    <a:gd name="T11" fmla="*/ 99 h 266"/>
                    <a:gd name="T12" fmla="*/ 36 w 230"/>
                    <a:gd name="T13" fmla="*/ 2 h 266"/>
                    <a:gd name="T14" fmla="*/ 0 w 230"/>
                    <a:gd name="T15" fmla="*/ 20 h 266"/>
                    <a:gd name="T16" fmla="*/ 0 w 230"/>
                    <a:gd name="T17" fmla="*/ 20 h 2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6" name="Freeform 24">
                  <a:extLst>
                    <a:ext uri="{FF2B5EF4-FFF2-40B4-BE49-F238E27FC236}">
                      <a16:creationId xmlns:a16="http://schemas.microsoft.com/office/drawing/2014/main" id="{DB3F6CE2-5B29-47C9-8F18-3BAFD0E484F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0 h 234"/>
                    <a:gd name="T2" fmla="*/ 18 w 87"/>
                    <a:gd name="T3" fmla="*/ 47 h 234"/>
                    <a:gd name="T4" fmla="*/ 22 w 87"/>
                    <a:gd name="T5" fmla="*/ 77 h 234"/>
                    <a:gd name="T6" fmla="*/ 13 w 87"/>
                    <a:gd name="T7" fmla="*/ 117 h 234"/>
                    <a:gd name="T8" fmla="*/ 40 w 87"/>
                    <a:gd name="T9" fmla="*/ 110 h 234"/>
                    <a:gd name="T10" fmla="*/ 43 w 87"/>
                    <a:gd name="T11" fmla="*/ 58 h 234"/>
                    <a:gd name="T12" fmla="*/ 23 w 87"/>
                    <a:gd name="T13" fmla="*/ 0 h 234"/>
                    <a:gd name="T14" fmla="*/ 0 w 87"/>
                    <a:gd name="T15" fmla="*/ 10 h 234"/>
                    <a:gd name="T16" fmla="*/ 0 w 87"/>
                    <a:gd name="T17" fmla="*/ 10 h 23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 25">
                <a:extLst>
                  <a:ext uri="{FF2B5EF4-FFF2-40B4-BE49-F238E27FC236}">
                    <a16:creationId xmlns:a16="http://schemas.microsoft.com/office/drawing/2014/main" id="{F1900894-8844-4986-9068-781A814B97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50 w 1190"/>
                  <a:gd name="T1" fmla="*/ 0 h 500"/>
                  <a:gd name="T2" fmla="*/ 595 w 1190"/>
                  <a:gd name="T3" fmla="*/ 245 h 500"/>
                  <a:gd name="T4" fmla="*/ 538 w 1190"/>
                  <a:gd name="T5" fmla="*/ 250 h 500"/>
                  <a:gd name="T6" fmla="*/ 0 w 1190"/>
                  <a:gd name="T7" fmla="*/ 14 h 500"/>
                  <a:gd name="T8" fmla="*/ 50 w 1190"/>
                  <a:gd name="T9" fmla="*/ 0 h 500"/>
                  <a:gd name="T10" fmla="*/ 5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Freeform 26">
                <a:extLst>
                  <a:ext uri="{FF2B5EF4-FFF2-40B4-BE49-F238E27FC236}">
                    <a16:creationId xmlns:a16="http://schemas.microsoft.com/office/drawing/2014/main" id="{40235AC4-1D3D-465E-A5EA-8BD0508977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7 w 489"/>
                  <a:gd name="T1" fmla="*/ 17 h 296"/>
                  <a:gd name="T2" fmla="*/ 80 w 489"/>
                  <a:gd name="T3" fmla="*/ 33 h 296"/>
                  <a:gd name="T4" fmla="*/ 162 w 489"/>
                  <a:gd name="T5" fmla="*/ 69 h 296"/>
                  <a:gd name="T6" fmla="*/ 220 w 489"/>
                  <a:gd name="T7" fmla="*/ 122 h 296"/>
                  <a:gd name="T8" fmla="*/ 163 w 489"/>
                  <a:gd name="T9" fmla="*/ 115 h 296"/>
                  <a:gd name="T10" fmla="*/ 69 w 489"/>
                  <a:gd name="T11" fmla="*/ 73 h 296"/>
                  <a:gd name="T12" fmla="*/ 25 w 489"/>
                  <a:gd name="T13" fmla="*/ 40 h 296"/>
                  <a:gd name="T14" fmla="*/ 53 w 489"/>
                  <a:gd name="T15" fmla="*/ 82 h 296"/>
                  <a:gd name="T16" fmla="*/ 136 w 489"/>
                  <a:gd name="T17" fmla="*/ 135 h 296"/>
                  <a:gd name="T18" fmla="*/ 233 w 489"/>
                  <a:gd name="T19" fmla="*/ 148 h 296"/>
                  <a:gd name="T20" fmla="*/ 244 w 489"/>
                  <a:gd name="T21" fmla="*/ 112 h 296"/>
                  <a:gd name="T22" fmla="*/ 197 w 489"/>
                  <a:gd name="T23" fmla="*/ 60 h 296"/>
                  <a:gd name="T24" fmla="*/ 85 w 489"/>
                  <a:gd name="T25" fmla="*/ 9 h 296"/>
                  <a:gd name="T26" fmla="*/ 0 w 489"/>
                  <a:gd name="T27" fmla="*/ 0 h 296"/>
                  <a:gd name="T28" fmla="*/ 7 w 489"/>
                  <a:gd name="T29" fmla="*/ 17 h 296"/>
                  <a:gd name="T30" fmla="*/ 7 w 489"/>
                  <a:gd name="T31" fmla="*/ 17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" name="Freeform 27">
                <a:extLst>
                  <a:ext uri="{FF2B5EF4-FFF2-40B4-BE49-F238E27FC236}">
                    <a16:creationId xmlns:a16="http://schemas.microsoft.com/office/drawing/2014/main" id="{7E749958-0623-45B4-91BA-E1F63307F0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12 w 213"/>
                  <a:gd name="T1" fmla="*/ 0 h 478"/>
                  <a:gd name="T2" fmla="*/ 46 w 213"/>
                  <a:gd name="T3" fmla="*/ 12 h 478"/>
                  <a:gd name="T4" fmla="*/ 40 w 213"/>
                  <a:gd name="T5" fmla="*/ 96 h 478"/>
                  <a:gd name="T6" fmla="*/ 53 w 213"/>
                  <a:gd name="T7" fmla="*/ 163 h 478"/>
                  <a:gd name="T8" fmla="*/ 107 w 213"/>
                  <a:gd name="T9" fmla="*/ 225 h 478"/>
                  <a:gd name="T10" fmla="*/ 49 w 213"/>
                  <a:gd name="T11" fmla="*/ 238 h 478"/>
                  <a:gd name="T12" fmla="*/ 15 w 213"/>
                  <a:gd name="T13" fmla="*/ 171 h 478"/>
                  <a:gd name="T14" fmla="*/ 0 w 213"/>
                  <a:gd name="T15" fmla="*/ 28 h 478"/>
                  <a:gd name="T16" fmla="*/ 12 w 213"/>
                  <a:gd name="T17" fmla="*/ 0 h 478"/>
                  <a:gd name="T18" fmla="*/ 12 w 213"/>
                  <a:gd name="T19" fmla="*/ 0 h 4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65" name="Group 28">
                <a:extLst>
                  <a:ext uri="{FF2B5EF4-FFF2-40B4-BE49-F238E27FC236}">
                    <a16:creationId xmlns:a16="http://schemas.microsoft.com/office/drawing/2014/main" id="{B171DDB2-5500-499D-BB36-7C72A0A8FDC8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66" name="Freeform 29">
                  <a:extLst>
                    <a:ext uri="{FF2B5EF4-FFF2-40B4-BE49-F238E27FC236}">
                      <a16:creationId xmlns:a16="http://schemas.microsoft.com/office/drawing/2014/main" id="{C673EF50-D7A5-4080-815F-D1110C17403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55 w 150"/>
                    <a:gd name="T1" fmla="*/ 0 h 173"/>
                    <a:gd name="T2" fmla="*/ 20 w 150"/>
                    <a:gd name="T3" fmla="*/ 33 h 173"/>
                    <a:gd name="T4" fmla="*/ 0 w 150"/>
                    <a:gd name="T5" fmla="*/ 87 h 173"/>
                    <a:gd name="T6" fmla="*/ 40 w 150"/>
                    <a:gd name="T7" fmla="*/ 80 h 173"/>
                    <a:gd name="T8" fmla="*/ 52 w 150"/>
                    <a:gd name="T9" fmla="*/ 42 h 173"/>
                    <a:gd name="T10" fmla="*/ 75 w 150"/>
                    <a:gd name="T11" fmla="*/ 14 h 173"/>
                    <a:gd name="T12" fmla="*/ 55 w 150"/>
                    <a:gd name="T13" fmla="*/ 0 h 173"/>
                    <a:gd name="T14" fmla="*/ 55 w 150"/>
                    <a:gd name="T15" fmla="*/ 0 h 1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7" name="Freeform 30">
                  <a:extLst>
                    <a:ext uri="{FF2B5EF4-FFF2-40B4-BE49-F238E27FC236}">
                      <a16:creationId xmlns:a16="http://schemas.microsoft.com/office/drawing/2014/main" id="{73D31C0A-6CDE-43D5-9460-E6BC6ECED11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78 w 1684"/>
                    <a:gd name="T1" fmla="*/ 0 h 880"/>
                    <a:gd name="T2" fmla="*/ 32 w 1684"/>
                    <a:gd name="T3" fmla="*/ 26 h 880"/>
                    <a:gd name="T4" fmla="*/ 0 w 1684"/>
                    <a:gd name="T5" fmla="*/ 104 h 880"/>
                    <a:gd name="T6" fmla="*/ 34 w 1684"/>
                    <a:gd name="T7" fmla="*/ 179 h 880"/>
                    <a:gd name="T8" fmla="*/ 591 w 1684"/>
                    <a:gd name="T9" fmla="*/ 434 h 880"/>
                    <a:gd name="T10" fmla="*/ 711 w 1684"/>
                    <a:gd name="T11" fmla="*/ 418 h 880"/>
                    <a:gd name="T12" fmla="*/ 808 w 1684"/>
                    <a:gd name="T13" fmla="*/ 440 h 880"/>
                    <a:gd name="T14" fmla="*/ 842 w 1684"/>
                    <a:gd name="T15" fmla="*/ 404 h 880"/>
                    <a:gd name="T16" fmla="*/ 751 w 1684"/>
                    <a:gd name="T17" fmla="*/ 332 h 880"/>
                    <a:gd name="T18" fmla="*/ 714 w 1684"/>
                    <a:gd name="T19" fmla="*/ 256 h 880"/>
                    <a:gd name="T20" fmla="*/ 685 w 1684"/>
                    <a:gd name="T21" fmla="*/ 264 h 880"/>
                    <a:gd name="T22" fmla="*/ 720 w 1684"/>
                    <a:gd name="T23" fmla="*/ 332 h 880"/>
                    <a:gd name="T24" fmla="*/ 789 w 1684"/>
                    <a:gd name="T25" fmla="*/ 405 h 880"/>
                    <a:gd name="T26" fmla="*/ 707 w 1684"/>
                    <a:gd name="T27" fmla="*/ 394 h 880"/>
                    <a:gd name="T28" fmla="*/ 610 w 1684"/>
                    <a:gd name="T29" fmla="*/ 407 h 880"/>
                    <a:gd name="T30" fmla="*/ 628 w 1684"/>
                    <a:gd name="T31" fmla="*/ 325 h 880"/>
                    <a:gd name="T32" fmla="*/ 669 w 1684"/>
                    <a:gd name="T33" fmla="*/ 269 h 880"/>
                    <a:gd name="T34" fmla="*/ 621 w 1684"/>
                    <a:gd name="T35" fmla="*/ 276 h 880"/>
                    <a:gd name="T36" fmla="*/ 583 w 1684"/>
                    <a:gd name="T37" fmla="*/ 329 h 880"/>
                    <a:gd name="T38" fmla="*/ 570 w 1684"/>
                    <a:gd name="T39" fmla="*/ 396 h 880"/>
                    <a:gd name="T40" fmla="*/ 54 w 1684"/>
                    <a:gd name="T41" fmla="*/ 155 h 880"/>
                    <a:gd name="T42" fmla="*/ 40 w 1684"/>
                    <a:gd name="T43" fmla="*/ 108 h 880"/>
                    <a:gd name="T44" fmla="*/ 52 w 1684"/>
                    <a:gd name="T45" fmla="*/ 48 h 880"/>
                    <a:gd name="T46" fmla="*/ 109 w 1684"/>
                    <a:gd name="T47" fmla="*/ 0 h 880"/>
                    <a:gd name="T48" fmla="*/ 78 w 1684"/>
                    <a:gd name="T49" fmla="*/ 0 h 880"/>
                    <a:gd name="T50" fmla="*/ 78 w 1684"/>
                    <a:gd name="T51" fmla="*/ 0 h 88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8" name="Freeform 31">
                  <a:extLst>
                    <a:ext uri="{FF2B5EF4-FFF2-40B4-BE49-F238E27FC236}">
                      <a16:creationId xmlns:a16="http://schemas.microsoft.com/office/drawing/2014/main" id="{48403A79-F766-4A60-8D6B-04257F0490E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58 w 160"/>
                    <a:gd name="T1" fmla="*/ 0 h 335"/>
                    <a:gd name="T2" fmla="*/ 10 w 160"/>
                    <a:gd name="T3" fmla="*/ 53 h 335"/>
                    <a:gd name="T4" fmla="*/ 0 w 160"/>
                    <a:gd name="T5" fmla="*/ 115 h 335"/>
                    <a:gd name="T6" fmla="*/ 17 w 160"/>
                    <a:gd name="T7" fmla="*/ 157 h 335"/>
                    <a:gd name="T8" fmla="*/ 47 w 160"/>
                    <a:gd name="T9" fmla="*/ 167 h 335"/>
                    <a:gd name="T10" fmla="*/ 38 w 160"/>
                    <a:gd name="T11" fmla="*/ 77 h 335"/>
                    <a:gd name="T12" fmla="*/ 80 w 160"/>
                    <a:gd name="T13" fmla="*/ 8 h 335"/>
                    <a:gd name="T14" fmla="*/ 58 w 160"/>
                    <a:gd name="T15" fmla="*/ 0 h 335"/>
                    <a:gd name="T16" fmla="*/ 58 w 160"/>
                    <a:gd name="T17" fmla="*/ 0 h 3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9" name="Freeform 32">
                  <a:extLst>
                    <a:ext uri="{FF2B5EF4-FFF2-40B4-BE49-F238E27FC236}">
                      <a16:creationId xmlns:a16="http://schemas.microsoft.com/office/drawing/2014/main" id="{7C59A19A-831C-48A9-9571-1EA5B3B14D3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109 w 642"/>
                    <a:gd name="T1" fmla="*/ 448 h 1188"/>
                    <a:gd name="T2" fmla="*/ 0 w 642"/>
                    <a:gd name="T3" fmla="*/ 62 h 1188"/>
                    <a:gd name="T4" fmla="*/ 41 w 642"/>
                    <a:gd name="T5" fmla="*/ 19 h 1188"/>
                    <a:gd name="T6" fmla="*/ 129 w 642"/>
                    <a:gd name="T7" fmla="*/ 0 h 1188"/>
                    <a:gd name="T8" fmla="*/ 200 w 642"/>
                    <a:gd name="T9" fmla="*/ 29 h 1188"/>
                    <a:gd name="T10" fmla="*/ 322 w 642"/>
                    <a:gd name="T11" fmla="*/ 594 h 1188"/>
                    <a:gd name="T12" fmla="*/ 278 w 642"/>
                    <a:gd name="T13" fmla="*/ 546 h 1188"/>
                    <a:gd name="T14" fmla="*/ 178 w 642"/>
                    <a:gd name="T15" fmla="*/ 49 h 1188"/>
                    <a:gd name="T16" fmla="*/ 113 w 642"/>
                    <a:gd name="T17" fmla="*/ 31 h 1188"/>
                    <a:gd name="T18" fmla="*/ 60 w 642"/>
                    <a:gd name="T19" fmla="*/ 37 h 1188"/>
                    <a:gd name="T20" fmla="*/ 38 w 642"/>
                    <a:gd name="T21" fmla="*/ 71 h 1188"/>
                    <a:gd name="T22" fmla="*/ 153 w 642"/>
                    <a:gd name="T23" fmla="*/ 462 h 1188"/>
                    <a:gd name="T24" fmla="*/ 109 w 642"/>
                    <a:gd name="T25" fmla="*/ 448 h 1188"/>
                    <a:gd name="T26" fmla="*/ 109 w 642"/>
                    <a:gd name="T27" fmla="*/ 448 h 11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0" name="Freeform 33">
                  <a:extLst>
                    <a:ext uri="{FF2B5EF4-FFF2-40B4-BE49-F238E27FC236}">
                      <a16:creationId xmlns:a16="http://schemas.microsoft.com/office/drawing/2014/main" id="{32AD2F17-AC28-459B-89D6-10F8D0458D9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14 h 504"/>
                    <a:gd name="T2" fmla="*/ 38 w 192"/>
                    <a:gd name="T3" fmla="*/ 97 h 504"/>
                    <a:gd name="T4" fmla="*/ 57 w 192"/>
                    <a:gd name="T5" fmla="*/ 159 h 504"/>
                    <a:gd name="T6" fmla="*/ 58 w 192"/>
                    <a:gd name="T7" fmla="*/ 252 h 504"/>
                    <a:gd name="T8" fmla="*/ 96 w 192"/>
                    <a:gd name="T9" fmla="*/ 252 h 504"/>
                    <a:gd name="T10" fmla="*/ 94 w 192"/>
                    <a:gd name="T11" fmla="*/ 180 h 504"/>
                    <a:gd name="T12" fmla="*/ 81 w 192"/>
                    <a:gd name="T13" fmla="*/ 104 h 504"/>
                    <a:gd name="T14" fmla="*/ 50 w 192"/>
                    <a:gd name="T15" fmla="*/ 30 h 504"/>
                    <a:gd name="T16" fmla="*/ 32 w 192"/>
                    <a:gd name="T17" fmla="*/ 0 h 504"/>
                    <a:gd name="T18" fmla="*/ 0 w 192"/>
                    <a:gd name="T19" fmla="*/ 14 h 504"/>
                    <a:gd name="T20" fmla="*/ 0 w 192"/>
                    <a:gd name="T21" fmla="*/ 14 h 5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1" name="Freeform 34">
                  <a:extLst>
                    <a:ext uri="{FF2B5EF4-FFF2-40B4-BE49-F238E27FC236}">
                      <a16:creationId xmlns:a16="http://schemas.microsoft.com/office/drawing/2014/main" id="{F5B1B718-51EB-4D3C-82B4-185BE4C0CFC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149 w 390"/>
                    <a:gd name="T1" fmla="*/ 0 h 269"/>
                    <a:gd name="T2" fmla="*/ 129 w 390"/>
                    <a:gd name="T3" fmla="*/ 9 h 269"/>
                    <a:gd name="T4" fmla="*/ 127 w 390"/>
                    <a:gd name="T5" fmla="*/ 33 h 269"/>
                    <a:gd name="T6" fmla="*/ 0 w 390"/>
                    <a:gd name="T7" fmla="*/ 85 h 269"/>
                    <a:gd name="T8" fmla="*/ 0 w 390"/>
                    <a:gd name="T9" fmla="*/ 111 h 269"/>
                    <a:gd name="T10" fmla="*/ 142 w 390"/>
                    <a:gd name="T11" fmla="*/ 113 h 269"/>
                    <a:gd name="T12" fmla="*/ 160 w 390"/>
                    <a:gd name="T13" fmla="*/ 135 h 269"/>
                    <a:gd name="T14" fmla="*/ 195 w 390"/>
                    <a:gd name="T15" fmla="*/ 133 h 269"/>
                    <a:gd name="T16" fmla="*/ 192 w 390"/>
                    <a:gd name="T17" fmla="*/ 95 h 269"/>
                    <a:gd name="T18" fmla="*/ 58 w 390"/>
                    <a:gd name="T19" fmla="*/ 88 h 269"/>
                    <a:gd name="T20" fmla="*/ 167 w 390"/>
                    <a:gd name="T21" fmla="*/ 45 h 269"/>
                    <a:gd name="T22" fmla="*/ 149 w 390"/>
                    <a:gd name="T23" fmla="*/ 0 h 269"/>
                    <a:gd name="T24" fmla="*/ 149 w 390"/>
                    <a:gd name="T25" fmla="*/ 0 h 2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2" name="Freeform 35">
                  <a:extLst>
                    <a:ext uri="{FF2B5EF4-FFF2-40B4-BE49-F238E27FC236}">
                      <a16:creationId xmlns:a16="http://schemas.microsoft.com/office/drawing/2014/main" id="{70F604EC-FFCD-4D96-8FE4-AB88F2C5A5C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66 h 424"/>
                    <a:gd name="T2" fmla="*/ 432 w 941"/>
                    <a:gd name="T3" fmla="*/ 0 h 424"/>
                    <a:gd name="T4" fmla="*/ 463 w 941"/>
                    <a:gd name="T5" fmla="*/ 39 h 424"/>
                    <a:gd name="T6" fmla="*/ 471 w 941"/>
                    <a:gd name="T7" fmla="*/ 91 h 424"/>
                    <a:gd name="T8" fmla="*/ 452 w 941"/>
                    <a:gd name="T9" fmla="*/ 141 h 424"/>
                    <a:gd name="T10" fmla="*/ 29 w 941"/>
                    <a:gd name="T11" fmla="*/ 212 h 424"/>
                    <a:gd name="T12" fmla="*/ 27 w 941"/>
                    <a:gd name="T13" fmla="*/ 192 h 424"/>
                    <a:gd name="T14" fmla="*/ 432 w 941"/>
                    <a:gd name="T15" fmla="*/ 121 h 424"/>
                    <a:gd name="T16" fmla="*/ 447 w 941"/>
                    <a:gd name="T17" fmla="*/ 73 h 424"/>
                    <a:gd name="T18" fmla="*/ 420 w 941"/>
                    <a:gd name="T19" fmla="*/ 29 h 424"/>
                    <a:gd name="T20" fmla="*/ 0 w 941"/>
                    <a:gd name="T21" fmla="*/ 93 h 424"/>
                    <a:gd name="T22" fmla="*/ 0 w 941"/>
                    <a:gd name="T23" fmla="*/ 66 h 424"/>
                    <a:gd name="T24" fmla="*/ 0 w 941"/>
                    <a:gd name="T25" fmla="*/ 66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3" name="Freeform 36">
                  <a:extLst>
                    <a:ext uri="{FF2B5EF4-FFF2-40B4-BE49-F238E27FC236}">
                      <a16:creationId xmlns:a16="http://schemas.microsoft.com/office/drawing/2014/main" id="{5D2998A6-327F-4618-817D-04B95B7481E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63 h 173"/>
                    <a:gd name="T2" fmla="*/ 33 w 488"/>
                    <a:gd name="T3" fmla="*/ 86 h 173"/>
                    <a:gd name="T4" fmla="*/ 111 w 488"/>
                    <a:gd name="T5" fmla="*/ 83 h 173"/>
                    <a:gd name="T6" fmla="*/ 210 w 488"/>
                    <a:gd name="T7" fmla="*/ 58 h 173"/>
                    <a:gd name="T8" fmla="*/ 245 w 488"/>
                    <a:gd name="T9" fmla="*/ 21 h 173"/>
                    <a:gd name="T10" fmla="*/ 222 w 488"/>
                    <a:gd name="T11" fmla="*/ 1 h 173"/>
                    <a:gd name="T12" fmla="*/ 127 w 488"/>
                    <a:gd name="T13" fmla="*/ 0 h 173"/>
                    <a:gd name="T14" fmla="*/ 55 w 488"/>
                    <a:gd name="T15" fmla="*/ 6 h 173"/>
                    <a:gd name="T16" fmla="*/ 8 w 488"/>
                    <a:gd name="T17" fmla="*/ 38 h 173"/>
                    <a:gd name="T18" fmla="*/ 56 w 488"/>
                    <a:gd name="T19" fmla="*/ 47 h 173"/>
                    <a:gd name="T20" fmla="*/ 138 w 488"/>
                    <a:gd name="T21" fmla="*/ 26 h 173"/>
                    <a:gd name="T22" fmla="*/ 209 w 488"/>
                    <a:gd name="T23" fmla="*/ 26 h 173"/>
                    <a:gd name="T24" fmla="*/ 135 w 488"/>
                    <a:gd name="T25" fmla="*/ 55 h 173"/>
                    <a:gd name="T26" fmla="*/ 71 w 488"/>
                    <a:gd name="T27" fmla="*/ 63 h 173"/>
                    <a:gd name="T28" fmla="*/ 0 w 488"/>
                    <a:gd name="T29" fmla="*/ 63 h 173"/>
                    <a:gd name="T30" fmla="*/ 0 w 488"/>
                    <a:gd name="T31" fmla="*/ 63 h 1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35" name="Group 37">
            <a:extLst>
              <a:ext uri="{FF2B5EF4-FFF2-40B4-BE49-F238E27FC236}">
                <a16:creationId xmlns:a16="http://schemas.microsoft.com/office/drawing/2014/main" id="{D84E5CE3-2C2F-4D04-B122-EA3D091BDBE3}"/>
              </a:ext>
            </a:extLst>
          </p:cNvPr>
          <p:cNvGrpSpPr>
            <a:grpSpLocks/>
          </p:cNvGrpSpPr>
          <p:nvPr/>
        </p:nvGrpSpPr>
        <p:grpSpPr bwMode="auto">
          <a:xfrm>
            <a:off x="11573934" y="2116139"/>
            <a:ext cx="514351" cy="4308475"/>
            <a:chOff x="5468" y="1333"/>
            <a:chExt cx="243" cy="2714"/>
          </a:xfrm>
        </p:grpSpPr>
        <p:sp>
          <p:nvSpPr>
            <p:cNvPr id="1049" name="Freeform 38">
              <a:extLst>
                <a:ext uri="{FF2B5EF4-FFF2-40B4-BE49-F238E27FC236}">
                  <a16:creationId xmlns:a16="http://schemas.microsoft.com/office/drawing/2014/main" id="{3F672C9D-E85D-41C8-A420-764E1EDF007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184 w 772"/>
                <a:gd name="T1" fmla="*/ 1379 h 3266"/>
                <a:gd name="T2" fmla="*/ 101 w 772"/>
                <a:gd name="T3" fmla="*/ 1287 h 3266"/>
                <a:gd name="T4" fmla="*/ 85 w 772"/>
                <a:gd name="T5" fmla="*/ 1216 h 3266"/>
                <a:gd name="T6" fmla="*/ 99 w 772"/>
                <a:gd name="T7" fmla="*/ 1111 h 3266"/>
                <a:gd name="T8" fmla="*/ 157 w 772"/>
                <a:gd name="T9" fmla="*/ 984 h 3266"/>
                <a:gd name="T10" fmla="*/ 170 w 772"/>
                <a:gd name="T11" fmla="*/ 904 h 3266"/>
                <a:gd name="T12" fmla="*/ 157 w 772"/>
                <a:gd name="T13" fmla="*/ 851 h 3266"/>
                <a:gd name="T14" fmla="*/ 106 w 772"/>
                <a:gd name="T15" fmla="*/ 812 h 3266"/>
                <a:gd name="T16" fmla="*/ 96 w 772"/>
                <a:gd name="T17" fmla="*/ 763 h 3266"/>
                <a:gd name="T18" fmla="*/ 114 w 772"/>
                <a:gd name="T19" fmla="*/ 693 h 3266"/>
                <a:gd name="T20" fmla="*/ 197 w 772"/>
                <a:gd name="T21" fmla="*/ 505 h 3266"/>
                <a:gd name="T22" fmla="*/ 205 w 772"/>
                <a:gd name="T23" fmla="*/ 413 h 3266"/>
                <a:gd name="T24" fmla="*/ 184 w 772"/>
                <a:gd name="T25" fmla="*/ 312 h 3266"/>
                <a:gd name="T26" fmla="*/ 114 w 772"/>
                <a:gd name="T27" fmla="*/ 263 h 3266"/>
                <a:gd name="T28" fmla="*/ 53 w 772"/>
                <a:gd name="T29" fmla="*/ 184 h 3266"/>
                <a:gd name="T30" fmla="*/ 0 w 772"/>
                <a:gd name="T31" fmla="*/ 0 h 3266"/>
                <a:gd name="T32" fmla="*/ 8 w 772"/>
                <a:gd name="T33" fmla="*/ 167 h 3266"/>
                <a:gd name="T34" fmla="*/ 48 w 772"/>
                <a:gd name="T35" fmla="*/ 267 h 3266"/>
                <a:gd name="T36" fmla="*/ 101 w 772"/>
                <a:gd name="T37" fmla="*/ 329 h 3266"/>
                <a:gd name="T38" fmla="*/ 160 w 772"/>
                <a:gd name="T39" fmla="*/ 364 h 3266"/>
                <a:gd name="T40" fmla="*/ 163 w 772"/>
                <a:gd name="T41" fmla="*/ 456 h 3266"/>
                <a:gd name="T42" fmla="*/ 133 w 772"/>
                <a:gd name="T43" fmla="*/ 553 h 3266"/>
                <a:gd name="T44" fmla="*/ 64 w 772"/>
                <a:gd name="T45" fmla="*/ 724 h 3266"/>
                <a:gd name="T46" fmla="*/ 61 w 772"/>
                <a:gd name="T47" fmla="*/ 834 h 3266"/>
                <a:gd name="T48" fmla="*/ 125 w 772"/>
                <a:gd name="T49" fmla="*/ 895 h 3266"/>
                <a:gd name="T50" fmla="*/ 122 w 772"/>
                <a:gd name="T51" fmla="*/ 952 h 3266"/>
                <a:gd name="T52" fmla="*/ 66 w 772"/>
                <a:gd name="T53" fmla="*/ 1071 h 3266"/>
                <a:gd name="T54" fmla="*/ 42 w 772"/>
                <a:gd name="T55" fmla="*/ 1185 h 3266"/>
                <a:gd name="T56" fmla="*/ 64 w 772"/>
                <a:gd name="T57" fmla="*/ 1308 h 3266"/>
                <a:gd name="T58" fmla="*/ 114 w 772"/>
                <a:gd name="T59" fmla="*/ 1374 h 3266"/>
                <a:gd name="T60" fmla="*/ 178 w 772"/>
                <a:gd name="T61" fmla="*/ 1427 h 3266"/>
                <a:gd name="T62" fmla="*/ 184 w 772"/>
                <a:gd name="T63" fmla="*/ 1379 h 3266"/>
                <a:gd name="T64" fmla="*/ 184 w 772"/>
                <a:gd name="T65" fmla="*/ 1379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39">
              <a:extLst>
                <a:ext uri="{FF2B5EF4-FFF2-40B4-BE49-F238E27FC236}">
                  <a16:creationId xmlns:a16="http://schemas.microsoft.com/office/drawing/2014/main" id="{0873A274-2F6E-4245-BA08-C6B42050DB6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184 w 772"/>
                <a:gd name="T1" fmla="*/ 1578 h 3266"/>
                <a:gd name="T2" fmla="*/ 101 w 772"/>
                <a:gd name="T3" fmla="*/ 1473 h 3266"/>
                <a:gd name="T4" fmla="*/ 85 w 772"/>
                <a:gd name="T5" fmla="*/ 1392 h 3266"/>
                <a:gd name="T6" fmla="*/ 99 w 772"/>
                <a:gd name="T7" fmla="*/ 1271 h 3266"/>
                <a:gd name="T8" fmla="*/ 157 w 772"/>
                <a:gd name="T9" fmla="*/ 1126 h 3266"/>
                <a:gd name="T10" fmla="*/ 170 w 772"/>
                <a:gd name="T11" fmla="*/ 1035 h 3266"/>
                <a:gd name="T12" fmla="*/ 157 w 772"/>
                <a:gd name="T13" fmla="*/ 974 h 3266"/>
                <a:gd name="T14" fmla="*/ 106 w 772"/>
                <a:gd name="T15" fmla="*/ 930 h 3266"/>
                <a:gd name="T16" fmla="*/ 96 w 772"/>
                <a:gd name="T17" fmla="*/ 874 h 3266"/>
                <a:gd name="T18" fmla="*/ 114 w 772"/>
                <a:gd name="T19" fmla="*/ 794 h 3266"/>
                <a:gd name="T20" fmla="*/ 197 w 772"/>
                <a:gd name="T21" fmla="*/ 578 h 3266"/>
                <a:gd name="T22" fmla="*/ 205 w 772"/>
                <a:gd name="T23" fmla="*/ 473 h 3266"/>
                <a:gd name="T24" fmla="*/ 184 w 772"/>
                <a:gd name="T25" fmla="*/ 357 h 3266"/>
                <a:gd name="T26" fmla="*/ 114 w 772"/>
                <a:gd name="T27" fmla="*/ 302 h 3266"/>
                <a:gd name="T28" fmla="*/ 53 w 772"/>
                <a:gd name="T29" fmla="*/ 211 h 3266"/>
                <a:gd name="T30" fmla="*/ 0 w 772"/>
                <a:gd name="T31" fmla="*/ 0 h 3266"/>
                <a:gd name="T32" fmla="*/ 8 w 772"/>
                <a:gd name="T33" fmla="*/ 191 h 3266"/>
                <a:gd name="T34" fmla="*/ 48 w 772"/>
                <a:gd name="T35" fmla="*/ 306 h 3266"/>
                <a:gd name="T36" fmla="*/ 101 w 772"/>
                <a:gd name="T37" fmla="*/ 377 h 3266"/>
                <a:gd name="T38" fmla="*/ 160 w 772"/>
                <a:gd name="T39" fmla="*/ 417 h 3266"/>
                <a:gd name="T40" fmla="*/ 163 w 772"/>
                <a:gd name="T41" fmla="*/ 522 h 3266"/>
                <a:gd name="T42" fmla="*/ 133 w 772"/>
                <a:gd name="T43" fmla="*/ 633 h 3266"/>
                <a:gd name="T44" fmla="*/ 64 w 772"/>
                <a:gd name="T45" fmla="*/ 829 h 3266"/>
                <a:gd name="T46" fmla="*/ 61 w 772"/>
                <a:gd name="T47" fmla="*/ 955 h 3266"/>
                <a:gd name="T48" fmla="*/ 125 w 772"/>
                <a:gd name="T49" fmla="*/ 1025 h 3266"/>
                <a:gd name="T50" fmla="*/ 122 w 772"/>
                <a:gd name="T51" fmla="*/ 1090 h 3266"/>
                <a:gd name="T52" fmla="*/ 66 w 772"/>
                <a:gd name="T53" fmla="*/ 1226 h 3266"/>
                <a:gd name="T54" fmla="*/ 42 w 772"/>
                <a:gd name="T55" fmla="*/ 1357 h 3266"/>
                <a:gd name="T56" fmla="*/ 64 w 772"/>
                <a:gd name="T57" fmla="*/ 1497 h 3266"/>
                <a:gd name="T58" fmla="*/ 114 w 772"/>
                <a:gd name="T59" fmla="*/ 1572 h 3266"/>
                <a:gd name="T60" fmla="*/ 178 w 772"/>
                <a:gd name="T61" fmla="*/ 1633 h 3266"/>
                <a:gd name="T62" fmla="*/ 184 w 772"/>
                <a:gd name="T63" fmla="*/ 1578 h 3266"/>
                <a:gd name="T64" fmla="*/ 184 w 772"/>
                <a:gd name="T65" fmla="*/ 1578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6" name="Group 40">
            <a:extLst>
              <a:ext uri="{FF2B5EF4-FFF2-40B4-BE49-F238E27FC236}">
                <a16:creationId xmlns:a16="http://schemas.microsoft.com/office/drawing/2014/main" id="{529927CF-F4B1-4D2A-B3D5-B317BAE3333C}"/>
              </a:ext>
            </a:extLst>
          </p:cNvPr>
          <p:cNvGrpSpPr>
            <a:grpSpLocks/>
          </p:cNvGrpSpPr>
          <p:nvPr/>
        </p:nvGrpSpPr>
        <p:grpSpPr bwMode="auto">
          <a:xfrm>
            <a:off x="9757833" y="90488"/>
            <a:ext cx="2844800" cy="1911350"/>
            <a:chOff x="4610" y="57"/>
            <a:chExt cx="1344" cy="1204"/>
          </a:xfrm>
        </p:grpSpPr>
        <p:grpSp>
          <p:nvGrpSpPr>
            <p:cNvPr id="1037" name="Group 41">
              <a:extLst>
                <a:ext uri="{FF2B5EF4-FFF2-40B4-BE49-F238E27FC236}">
                  <a16:creationId xmlns:a16="http://schemas.microsoft.com/office/drawing/2014/main" id="{8F8775C7-FEA9-479D-B8D1-AD3716090D7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39" name="Freeform 42">
                <a:extLst>
                  <a:ext uri="{FF2B5EF4-FFF2-40B4-BE49-F238E27FC236}">
                    <a16:creationId xmlns:a16="http://schemas.microsoft.com/office/drawing/2014/main" id="{D7075048-55CB-492E-A93A-EBF5DF7696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31 w 245"/>
                  <a:gd name="T1" fmla="*/ 3 h 806"/>
                  <a:gd name="T2" fmla="*/ 33 w 245"/>
                  <a:gd name="T3" fmla="*/ 122 h 806"/>
                  <a:gd name="T4" fmla="*/ 0 w 245"/>
                  <a:gd name="T5" fmla="*/ 288 h 806"/>
                  <a:gd name="T6" fmla="*/ 20 w 245"/>
                  <a:gd name="T7" fmla="*/ 282 h 806"/>
                  <a:gd name="T8" fmla="*/ 55 w 245"/>
                  <a:gd name="T9" fmla="*/ 134 h 806"/>
                  <a:gd name="T10" fmla="*/ 62 w 245"/>
                  <a:gd name="T11" fmla="*/ 0 h 806"/>
                  <a:gd name="T12" fmla="*/ 31 w 245"/>
                  <a:gd name="T13" fmla="*/ 3 h 806"/>
                  <a:gd name="T14" fmla="*/ 31 w 245"/>
                  <a:gd name="T15" fmla="*/ 3 h 8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40" name="Group 43">
                <a:extLst>
                  <a:ext uri="{FF2B5EF4-FFF2-40B4-BE49-F238E27FC236}">
                    <a16:creationId xmlns:a16="http://schemas.microsoft.com/office/drawing/2014/main" id="{9B309ED9-33C4-454C-804F-35156EA276F4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41" name="Freeform 44">
                  <a:extLst>
                    <a:ext uri="{FF2B5EF4-FFF2-40B4-BE49-F238E27FC236}">
                      <a16:creationId xmlns:a16="http://schemas.microsoft.com/office/drawing/2014/main" id="{5632A92B-E8EB-4E4D-A7DA-216C055E64F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75 w 604"/>
                    <a:gd name="T3" fmla="*/ 66 h 349"/>
                    <a:gd name="T4" fmla="*/ 127 w 604"/>
                    <a:gd name="T5" fmla="*/ 125 h 349"/>
                    <a:gd name="T6" fmla="*/ 153 w 604"/>
                    <a:gd name="T7" fmla="*/ 50 h 349"/>
                    <a:gd name="T8" fmla="*/ 91 w 604"/>
                    <a:gd name="T9" fmla="*/ 3 h 349"/>
                    <a:gd name="T10" fmla="*/ 118 w 604"/>
                    <a:gd name="T11" fmla="*/ 66 h 349"/>
                    <a:gd name="T12" fmla="*/ 33 w 604"/>
                    <a:gd name="T13" fmla="*/ 6 h 349"/>
                    <a:gd name="T14" fmla="*/ 0 w 604"/>
                    <a:gd name="T15" fmla="*/ 0 h 349"/>
                    <a:gd name="T16" fmla="*/ 0 w 604"/>
                    <a:gd name="T17" fmla="*/ 0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45">
                  <a:extLst>
                    <a:ext uri="{FF2B5EF4-FFF2-40B4-BE49-F238E27FC236}">
                      <a16:creationId xmlns:a16="http://schemas.microsoft.com/office/drawing/2014/main" id="{4A4C54C4-EAA2-4C5D-96C2-A7B4D765FB4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5049" y="331"/>
                  <a:ext cx="269" cy="438"/>
                </a:xfrm>
                <a:custGeom>
                  <a:avLst/>
                  <a:gdLst>
                    <a:gd name="T0" fmla="*/ 187 w 1064"/>
                    <a:gd name="T1" fmla="*/ 46 h 1230"/>
                    <a:gd name="T2" fmla="*/ 123 w 1064"/>
                    <a:gd name="T3" fmla="*/ 125 h 1230"/>
                    <a:gd name="T4" fmla="*/ 41 w 1064"/>
                    <a:gd name="T5" fmla="*/ 271 h 1230"/>
                    <a:gd name="T6" fmla="*/ 0 w 1064"/>
                    <a:gd name="T7" fmla="*/ 392 h 1230"/>
                    <a:gd name="T8" fmla="*/ 15 w 1064"/>
                    <a:gd name="T9" fmla="*/ 438 h 1230"/>
                    <a:gd name="T10" fmla="*/ 66 w 1064"/>
                    <a:gd name="T11" fmla="*/ 428 h 1230"/>
                    <a:gd name="T12" fmla="*/ 146 w 1064"/>
                    <a:gd name="T13" fmla="*/ 325 h 1230"/>
                    <a:gd name="T14" fmla="*/ 221 w 1064"/>
                    <a:gd name="T15" fmla="*/ 190 h 1230"/>
                    <a:gd name="T16" fmla="*/ 261 w 1064"/>
                    <a:gd name="T17" fmla="*/ 96 h 1230"/>
                    <a:gd name="T18" fmla="*/ 269 w 1064"/>
                    <a:gd name="T19" fmla="*/ 30 h 1230"/>
                    <a:gd name="T20" fmla="*/ 247 w 1064"/>
                    <a:gd name="T21" fmla="*/ 0 h 1230"/>
                    <a:gd name="T22" fmla="*/ 211 w 1064"/>
                    <a:gd name="T23" fmla="*/ 23 h 1230"/>
                    <a:gd name="T24" fmla="*/ 245 w 1064"/>
                    <a:gd name="T25" fmla="*/ 38 h 1230"/>
                    <a:gd name="T26" fmla="*/ 221 w 1064"/>
                    <a:gd name="T27" fmla="*/ 125 h 1230"/>
                    <a:gd name="T28" fmla="*/ 174 w 1064"/>
                    <a:gd name="T29" fmla="*/ 234 h 1230"/>
                    <a:gd name="T30" fmla="*/ 88 w 1064"/>
                    <a:gd name="T31" fmla="*/ 359 h 1230"/>
                    <a:gd name="T32" fmla="*/ 29 w 1064"/>
                    <a:gd name="T33" fmla="*/ 397 h 1230"/>
                    <a:gd name="T34" fmla="*/ 34 w 1064"/>
                    <a:gd name="T35" fmla="*/ 336 h 1230"/>
                    <a:gd name="T36" fmla="*/ 110 w 1064"/>
                    <a:gd name="T37" fmla="*/ 179 h 1230"/>
                    <a:gd name="T38" fmla="*/ 210 w 1064"/>
                    <a:gd name="T39" fmla="*/ 42 h 1230"/>
                    <a:gd name="T40" fmla="*/ 187 w 1064"/>
                    <a:gd name="T41" fmla="*/ 46 h 1230"/>
                    <a:gd name="T42" fmla="*/ 187 w 1064"/>
                    <a:gd name="T43" fmla="*/ 46 h 123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46">
                  <a:extLst>
                    <a:ext uri="{FF2B5EF4-FFF2-40B4-BE49-F238E27FC236}">
                      <a16:creationId xmlns:a16="http://schemas.microsoft.com/office/drawing/2014/main" id="{5DF6D981-42CB-4983-8C03-C1484263F43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859" y="181"/>
                  <a:ext cx="505" cy="898"/>
                </a:xfrm>
                <a:custGeom>
                  <a:avLst/>
                  <a:gdLst>
                    <a:gd name="T0" fmla="*/ 490 w 2002"/>
                    <a:gd name="T1" fmla="*/ 0 h 2521"/>
                    <a:gd name="T2" fmla="*/ 0 w 2002"/>
                    <a:gd name="T3" fmla="*/ 898 h 2521"/>
                    <a:gd name="T4" fmla="*/ 48 w 2002"/>
                    <a:gd name="T5" fmla="*/ 873 h 2521"/>
                    <a:gd name="T6" fmla="*/ 505 w 2002"/>
                    <a:gd name="T7" fmla="*/ 22 h 2521"/>
                    <a:gd name="T8" fmla="*/ 490 w 2002"/>
                    <a:gd name="T9" fmla="*/ 0 h 2521"/>
                    <a:gd name="T10" fmla="*/ 490 w 2002"/>
                    <a:gd name="T11" fmla="*/ 0 h 25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47">
                  <a:extLst>
                    <a:ext uri="{FF2B5EF4-FFF2-40B4-BE49-F238E27FC236}">
                      <a16:creationId xmlns:a16="http://schemas.microsoft.com/office/drawing/2014/main" id="{786F1E2D-471C-42F1-916C-C55774169D7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24 w 3007"/>
                    <a:gd name="T1" fmla="*/ 1014 h 3771"/>
                    <a:gd name="T2" fmla="*/ 99 w 3007"/>
                    <a:gd name="T3" fmla="*/ 1010 h 3771"/>
                    <a:gd name="T4" fmla="*/ 207 w 3007"/>
                    <a:gd name="T5" fmla="*/ 1072 h 3771"/>
                    <a:gd name="T6" fmla="*/ 172 w 3007"/>
                    <a:gd name="T7" fmla="*/ 1004 h 3771"/>
                    <a:gd name="T8" fmla="*/ 93 w 3007"/>
                    <a:gd name="T9" fmla="*/ 963 h 3771"/>
                    <a:gd name="T10" fmla="*/ 161 w 3007"/>
                    <a:gd name="T11" fmla="*/ 969 h 3771"/>
                    <a:gd name="T12" fmla="*/ 247 w 3007"/>
                    <a:gd name="T13" fmla="*/ 1023 h 3771"/>
                    <a:gd name="T14" fmla="*/ 721 w 3007"/>
                    <a:gd name="T15" fmla="*/ 150 h 3771"/>
                    <a:gd name="T16" fmla="*/ 650 w 3007"/>
                    <a:gd name="T17" fmla="*/ 53 h 3771"/>
                    <a:gd name="T18" fmla="*/ 582 w 3007"/>
                    <a:gd name="T19" fmla="*/ 0 h 3771"/>
                    <a:gd name="T20" fmla="*/ 679 w 3007"/>
                    <a:gd name="T21" fmla="*/ 28 h 3771"/>
                    <a:gd name="T22" fmla="*/ 758 w 3007"/>
                    <a:gd name="T23" fmla="*/ 153 h 3771"/>
                    <a:gd name="T24" fmla="*/ 209 w 3007"/>
                    <a:gd name="T25" fmla="*/ 1167 h 3771"/>
                    <a:gd name="T26" fmla="*/ 121 w 3007"/>
                    <a:gd name="T27" fmla="*/ 1216 h 3771"/>
                    <a:gd name="T28" fmla="*/ 26 w 3007"/>
                    <a:gd name="T29" fmla="*/ 1344 h 3771"/>
                    <a:gd name="T30" fmla="*/ 0 w 3007"/>
                    <a:gd name="T31" fmla="*/ 1307 h 3771"/>
                    <a:gd name="T32" fmla="*/ 33 w 3007"/>
                    <a:gd name="T33" fmla="*/ 1294 h 3771"/>
                    <a:gd name="T34" fmla="*/ 95 w 3007"/>
                    <a:gd name="T35" fmla="*/ 1206 h 3771"/>
                    <a:gd name="T36" fmla="*/ 42 w 3007"/>
                    <a:gd name="T37" fmla="*/ 1167 h 3771"/>
                    <a:gd name="T38" fmla="*/ 42 w 3007"/>
                    <a:gd name="T39" fmla="*/ 1132 h 3771"/>
                    <a:gd name="T40" fmla="*/ 104 w 3007"/>
                    <a:gd name="T41" fmla="*/ 1175 h 3771"/>
                    <a:gd name="T42" fmla="*/ 104 w 3007"/>
                    <a:gd name="T43" fmla="*/ 1136 h 3771"/>
                    <a:gd name="T44" fmla="*/ 152 w 3007"/>
                    <a:gd name="T45" fmla="*/ 1148 h 3771"/>
                    <a:gd name="T46" fmla="*/ 108 w 3007"/>
                    <a:gd name="T47" fmla="*/ 1097 h 3771"/>
                    <a:gd name="T48" fmla="*/ 159 w 3007"/>
                    <a:gd name="T49" fmla="*/ 1091 h 3771"/>
                    <a:gd name="T50" fmla="*/ 24 w 3007"/>
                    <a:gd name="T51" fmla="*/ 1014 h 3771"/>
                    <a:gd name="T52" fmla="*/ 24 w 3007"/>
                    <a:gd name="T53" fmla="*/ 1014 h 377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48">
                  <a:extLst>
                    <a:ext uri="{FF2B5EF4-FFF2-40B4-BE49-F238E27FC236}">
                      <a16:creationId xmlns:a16="http://schemas.microsoft.com/office/drawing/2014/main" id="{5073C531-7902-4B2D-B22D-55614064F43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5298" y="896"/>
                  <a:ext cx="169" cy="122"/>
                </a:xfrm>
                <a:custGeom>
                  <a:avLst/>
                  <a:gdLst>
                    <a:gd name="T0" fmla="*/ 0 w 673"/>
                    <a:gd name="T1" fmla="*/ 29 h 342"/>
                    <a:gd name="T2" fmla="*/ 64 w 673"/>
                    <a:gd name="T3" fmla="*/ 38 h 342"/>
                    <a:gd name="T4" fmla="*/ 160 w 673"/>
                    <a:gd name="T5" fmla="*/ 122 h 342"/>
                    <a:gd name="T6" fmla="*/ 169 w 673"/>
                    <a:gd name="T7" fmla="*/ 103 h 342"/>
                    <a:gd name="T8" fmla="*/ 112 w 673"/>
                    <a:gd name="T9" fmla="*/ 41 h 342"/>
                    <a:gd name="T10" fmla="*/ 7 w 673"/>
                    <a:gd name="T11" fmla="*/ 0 h 342"/>
                    <a:gd name="T12" fmla="*/ 0 w 673"/>
                    <a:gd name="T13" fmla="*/ 29 h 342"/>
                    <a:gd name="T14" fmla="*/ 0 w 673"/>
                    <a:gd name="T15" fmla="*/ 29 h 3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49">
                  <a:extLst>
                    <a:ext uri="{FF2B5EF4-FFF2-40B4-BE49-F238E27FC236}">
                      <a16:creationId xmlns:a16="http://schemas.microsoft.com/office/drawing/2014/main" id="{FF633D97-CF26-488F-A527-50C7498531A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5253" y="805"/>
                  <a:ext cx="181" cy="144"/>
                </a:xfrm>
                <a:custGeom>
                  <a:avLst/>
                  <a:gdLst>
                    <a:gd name="T0" fmla="*/ 0 w 716"/>
                    <a:gd name="T1" fmla="*/ 28 h 403"/>
                    <a:gd name="T2" fmla="*/ 86 w 716"/>
                    <a:gd name="T3" fmla="*/ 53 h 403"/>
                    <a:gd name="T4" fmla="*/ 161 w 716"/>
                    <a:gd name="T5" fmla="*/ 144 h 403"/>
                    <a:gd name="T6" fmla="*/ 181 w 716"/>
                    <a:gd name="T7" fmla="*/ 106 h 403"/>
                    <a:gd name="T8" fmla="*/ 106 w 716"/>
                    <a:gd name="T9" fmla="*/ 41 h 403"/>
                    <a:gd name="T10" fmla="*/ 18 w 716"/>
                    <a:gd name="T11" fmla="*/ 0 h 403"/>
                    <a:gd name="T12" fmla="*/ 0 w 716"/>
                    <a:gd name="T13" fmla="*/ 28 h 403"/>
                    <a:gd name="T14" fmla="*/ 0 w 716"/>
                    <a:gd name="T15" fmla="*/ 28 h 40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50">
                  <a:extLst>
                    <a:ext uri="{FF2B5EF4-FFF2-40B4-BE49-F238E27FC236}">
                      <a16:creationId xmlns:a16="http://schemas.microsoft.com/office/drawing/2014/main" id="{63F55E7E-9092-466D-9D5D-E30E7237B06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28 h 411"/>
                    <a:gd name="T2" fmla="*/ 80 w 717"/>
                    <a:gd name="T3" fmla="*/ 50 h 411"/>
                    <a:gd name="T4" fmla="*/ 164 w 717"/>
                    <a:gd name="T5" fmla="*/ 147 h 411"/>
                    <a:gd name="T6" fmla="*/ 181 w 717"/>
                    <a:gd name="T7" fmla="*/ 112 h 411"/>
                    <a:gd name="T8" fmla="*/ 99 w 717"/>
                    <a:gd name="T9" fmla="*/ 31 h 411"/>
                    <a:gd name="T10" fmla="*/ 14 w 717"/>
                    <a:gd name="T11" fmla="*/ 0 h 411"/>
                    <a:gd name="T12" fmla="*/ 0 w 717"/>
                    <a:gd name="T13" fmla="*/ 28 h 411"/>
                    <a:gd name="T14" fmla="*/ 0 w 717"/>
                    <a:gd name="T15" fmla="*/ 28 h 4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51">
                  <a:extLst>
                    <a:ext uri="{FF2B5EF4-FFF2-40B4-BE49-F238E27FC236}">
                      <a16:creationId xmlns:a16="http://schemas.microsoft.com/office/drawing/2014/main" id="{C2F45BBE-0E60-4E14-8A2E-27D96DB897C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49" y="141"/>
                  <a:ext cx="179" cy="138"/>
                </a:xfrm>
                <a:custGeom>
                  <a:avLst/>
                  <a:gdLst>
                    <a:gd name="T0" fmla="*/ 0 w 709"/>
                    <a:gd name="T1" fmla="*/ 31 h 386"/>
                    <a:gd name="T2" fmla="*/ 69 w 709"/>
                    <a:gd name="T3" fmla="*/ 47 h 386"/>
                    <a:gd name="T4" fmla="*/ 168 w 709"/>
                    <a:gd name="T5" fmla="*/ 138 h 386"/>
                    <a:gd name="T6" fmla="*/ 179 w 709"/>
                    <a:gd name="T7" fmla="*/ 110 h 386"/>
                    <a:gd name="T8" fmla="*/ 77 w 709"/>
                    <a:gd name="T9" fmla="*/ 19 h 386"/>
                    <a:gd name="T10" fmla="*/ 11 w 709"/>
                    <a:gd name="T11" fmla="*/ 0 h 386"/>
                    <a:gd name="T12" fmla="*/ 0 w 709"/>
                    <a:gd name="T13" fmla="*/ 31 h 386"/>
                    <a:gd name="T14" fmla="*/ 0 w 709"/>
                    <a:gd name="T15" fmla="*/ 31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38" name="Line 52">
              <a:extLst>
                <a:ext uri="{FF2B5EF4-FFF2-40B4-BE49-F238E27FC236}">
                  <a16:creationId xmlns:a16="http://schemas.microsoft.com/office/drawing/2014/main" id="{82C69345-C034-40A4-BCDF-0A824D063FF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Koliya%20Pulasinghe\Documents\Lectures\ALSS\2011-year-planner.do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file:///C:\Users\Koliya%20Pulasinghe\Documents\Lectures\ALSS\Year%20Plan%202011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Koliya%20Pulasinghe\Documents\Lectures\ALSS\example_weeklyplanner.gi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1DEDB7F-C7FD-4B7A-A97A-E3A703231AD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Time Management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1E88E8A-22FD-494F-9ABF-EDB84392A88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Prof. </a:t>
            </a:r>
            <a:r>
              <a:rPr lang="en-US" dirty="0" err="1"/>
              <a:t>Koliya</a:t>
            </a:r>
            <a:r>
              <a:rPr lang="en-US" dirty="0"/>
              <a:t> </a:t>
            </a:r>
            <a:r>
              <a:rPr lang="en-US" dirty="0" err="1"/>
              <a:t>Pulasinghe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>
            <a:extLst>
              <a:ext uri="{FF2B5EF4-FFF2-40B4-BE49-F238E27FC236}">
                <a16:creationId xmlns:a16="http://schemas.microsoft.com/office/drawing/2014/main" id="{31ECDCCE-5028-4A9B-87E6-0618AEB4E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D259AF5-972D-4DFE-BCDB-D8DC74D19682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F2DA526A-3A35-48B9-B735-7C0EF4473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7086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/>
              <a:t>Planning for the Semester</a:t>
            </a:r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7ADA3084-7E2C-497E-88B8-ADA1BAD4C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1"/>
            <a:ext cx="7696200" cy="422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mic Sans MS" panose="030F0702030302020204" pitchFamily="66" charset="0"/>
              <a:buChar char="•"/>
            </a:pPr>
            <a:r>
              <a:rPr lang="en-US" altLang="en-US" sz="2400"/>
              <a:t>Check the </a:t>
            </a:r>
            <a:r>
              <a:rPr lang="en-US" altLang="en-US" sz="2400">
                <a:solidFill>
                  <a:srgbClr val="CC6600"/>
                </a:solidFill>
              </a:rPr>
              <a:t>SLIIT Calendar</a:t>
            </a:r>
            <a:r>
              <a:rPr lang="en-US" altLang="en-US" sz="2400"/>
              <a:t>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mic Sans MS" panose="030F0702030302020204" pitchFamily="66" charset="0"/>
              <a:buChar char="•"/>
            </a:pPr>
            <a:r>
              <a:rPr lang="en-US" altLang="en-US" sz="2400"/>
              <a:t>Draw up a semester timetable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mic Sans MS" panose="030F0702030302020204" pitchFamily="66" charset="0"/>
              <a:buChar char="•"/>
            </a:pPr>
            <a:r>
              <a:rPr lang="en-US" altLang="en-US" sz="2400"/>
              <a:t>mark on your timetable dates when </a:t>
            </a:r>
            <a:r>
              <a:rPr lang="en-US" altLang="en-US" sz="2400">
                <a:solidFill>
                  <a:srgbClr val="FF0000"/>
                </a:solidFill>
              </a:rPr>
              <a:t>lectures</a:t>
            </a:r>
            <a:r>
              <a:rPr lang="en-US" altLang="en-US" sz="2400"/>
              <a:t> and </a:t>
            </a:r>
            <a:r>
              <a:rPr lang="en-US" altLang="en-US" sz="2400">
                <a:solidFill>
                  <a:srgbClr val="00B200"/>
                </a:solidFill>
              </a:rPr>
              <a:t>tutorial</a:t>
            </a:r>
            <a:r>
              <a:rPr lang="en-US" altLang="en-US" sz="2400"/>
              <a:t> are held, </a:t>
            </a:r>
            <a:r>
              <a:rPr lang="en-US" altLang="en-US" sz="2400">
                <a:solidFill>
                  <a:srgbClr val="2B1A92"/>
                </a:solidFill>
              </a:rPr>
              <a:t>tests</a:t>
            </a:r>
            <a:r>
              <a:rPr lang="en-US" altLang="en-US" sz="2400"/>
              <a:t> are set, </a:t>
            </a:r>
            <a:r>
              <a:rPr lang="en-US" altLang="en-US" sz="2400">
                <a:solidFill>
                  <a:srgbClr val="703DFF"/>
                </a:solidFill>
              </a:rPr>
              <a:t>assignments</a:t>
            </a:r>
            <a:r>
              <a:rPr lang="en-US" altLang="en-US" sz="2400"/>
              <a:t> are due, and any other significant events.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mic Sans MS" panose="030F0702030302020204" pitchFamily="66" charset="0"/>
              <a:buChar char="•"/>
            </a:pPr>
            <a:r>
              <a:rPr lang="en-US" altLang="en-US" sz="2400"/>
              <a:t>Devise a </a:t>
            </a:r>
            <a:r>
              <a:rPr lang="en-US" altLang="en-US" sz="2400">
                <a:solidFill>
                  <a:srgbClr val="FFB800"/>
                </a:solidFill>
              </a:rPr>
              <a:t>colour-coding</a:t>
            </a:r>
            <a:r>
              <a:rPr lang="en-US" altLang="en-US" sz="2400"/>
              <a:t> system to avoid confusion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mic Sans MS" panose="030F0702030302020204" pitchFamily="66" charset="0"/>
              <a:buChar char="•"/>
            </a:pPr>
            <a:r>
              <a:rPr lang="en-US" altLang="en-US" sz="2400"/>
              <a:t>Overview of your commitments for the semester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mic Sans MS" panose="030F0702030302020204" pitchFamily="66" charset="0"/>
              <a:buChar char="•"/>
            </a:pPr>
            <a:r>
              <a:rPr lang="en-US" altLang="en-US" sz="2400"/>
              <a:t>Consider the study preparation time required for lectures, tutorials, tests, assignments and so on and indicate these on your timetable. </a:t>
            </a:r>
          </a:p>
          <a:p>
            <a:pPr algn="r" eaLnBrk="1" hangingPunct="1">
              <a:lnSpc>
                <a:spcPct val="80000"/>
              </a:lnSpc>
              <a:spcBef>
                <a:spcPts val="600"/>
              </a:spcBef>
              <a:buClrTx/>
            </a:pPr>
            <a:r>
              <a:rPr lang="en-US" altLang="en-US" sz="2400">
                <a:solidFill>
                  <a:srgbClr val="CCCCFF"/>
                </a:solidFill>
                <a:hlinkClick r:id="rId3"/>
              </a:rPr>
              <a:t>Year Planner</a:t>
            </a:r>
          </a:p>
          <a:p>
            <a:pPr algn="r" eaLnBrk="1" hangingPunct="1">
              <a:lnSpc>
                <a:spcPct val="80000"/>
              </a:lnSpc>
              <a:spcBef>
                <a:spcPts val="600"/>
              </a:spcBef>
              <a:buClrTx/>
            </a:pPr>
            <a:r>
              <a:rPr lang="en-US" altLang="en-US" sz="2400">
                <a:solidFill>
                  <a:srgbClr val="CCCCFF"/>
                </a:solidFill>
                <a:hlinkClick r:id="rId4"/>
              </a:rPr>
              <a:t>2011 SLIIT PLAN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2">
            <a:extLst>
              <a:ext uri="{FF2B5EF4-FFF2-40B4-BE49-F238E27FC236}">
                <a16:creationId xmlns:a16="http://schemas.microsoft.com/office/drawing/2014/main" id="{5616F224-F216-4E11-A961-068A46DBF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402C531-BBCE-41B8-BE8F-4B517FD17CE5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8676" name="Text Box 3">
            <a:extLst>
              <a:ext uri="{FF2B5EF4-FFF2-40B4-BE49-F238E27FC236}">
                <a16:creationId xmlns:a16="http://schemas.microsoft.com/office/drawing/2014/main" id="{CB7A7B85-919D-4FB8-AE46-0845119BB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7086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/>
              <a:t>Planning for the Week</a:t>
            </a:r>
          </a:p>
        </p:txBody>
      </p:sp>
      <p:sp>
        <p:nvSpPr>
          <p:cNvPr id="28677" name="Text Box 4">
            <a:extLst>
              <a:ext uri="{FF2B5EF4-FFF2-40B4-BE49-F238E27FC236}">
                <a16:creationId xmlns:a16="http://schemas.microsoft.com/office/drawing/2014/main" id="{7DAB446A-45CC-418F-B363-2ED902203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0"/>
            <a:ext cx="7696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Comic Sans MS" panose="030F0702030302020204" pitchFamily="66" charset="0"/>
              <a:buChar char="•"/>
            </a:pPr>
            <a:r>
              <a:rPr lang="en-US" altLang="en-US"/>
              <a:t>At the </a:t>
            </a:r>
            <a:r>
              <a:rPr lang="en-US" altLang="en-US">
                <a:solidFill>
                  <a:srgbClr val="CC6600"/>
                </a:solidFill>
              </a:rPr>
              <a:t>beginning</a:t>
            </a:r>
            <a:r>
              <a:rPr lang="en-US" altLang="en-US"/>
              <a:t> of each week refer to your semester timetable and use this as the basis of your weekly plan</a:t>
            </a:r>
          </a:p>
          <a:p>
            <a:pPr eaLnBrk="1" hangingPunct="1">
              <a:lnSpc>
                <a:spcPct val="90000"/>
              </a:lnSpc>
              <a:buFont typeface="Comic Sans MS" panose="030F0702030302020204" pitchFamily="66" charset="0"/>
              <a:buChar char="•"/>
            </a:pPr>
            <a:r>
              <a:rPr lang="en-US" altLang="en-US"/>
              <a:t>Make additional learning hours for </a:t>
            </a:r>
            <a:r>
              <a:rPr lang="en-US" altLang="en-US">
                <a:solidFill>
                  <a:srgbClr val="00B200"/>
                </a:solidFill>
              </a:rPr>
              <a:t>easy</a:t>
            </a:r>
            <a:r>
              <a:rPr lang="en-US" altLang="en-US"/>
              <a:t> class  </a:t>
            </a:r>
            <a:r>
              <a:rPr lang="en-US" altLang="en-US">
                <a:solidFill>
                  <a:srgbClr val="00B200"/>
                </a:solidFill>
              </a:rPr>
              <a:t>2</a:t>
            </a:r>
            <a:r>
              <a:rPr lang="en-US" altLang="en-US"/>
              <a:t> hours, </a:t>
            </a:r>
            <a:r>
              <a:rPr lang="en-US" altLang="en-US">
                <a:solidFill>
                  <a:srgbClr val="2B1A92"/>
                </a:solidFill>
              </a:rPr>
              <a:t>average</a:t>
            </a:r>
            <a:r>
              <a:rPr lang="en-US" altLang="en-US"/>
              <a:t> class </a:t>
            </a:r>
            <a:r>
              <a:rPr lang="en-US" altLang="en-US">
                <a:solidFill>
                  <a:srgbClr val="2B1A92"/>
                </a:solidFill>
              </a:rPr>
              <a:t>3</a:t>
            </a:r>
            <a:r>
              <a:rPr lang="en-US" altLang="en-US"/>
              <a:t> hours, </a:t>
            </a:r>
            <a:r>
              <a:rPr lang="en-US" altLang="en-US">
                <a:solidFill>
                  <a:srgbClr val="FF0000"/>
                </a:solidFill>
              </a:rPr>
              <a:t>difficult</a:t>
            </a:r>
            <a:r>
              <a:rPr lang="en-US" altLang="en-US"/>
              <a:t> class </a:t>
            </a:r>
            <a:r>
              <a:rPr lang="en-US" altLang="en-US">
                <a:solidFill>
                  <a:srgbClr val="FF0000"/>
                </a:solidFill>
              </a:rPr>
              <a:t>4</a:t>
            </a:r>
            <a:r>
              <a:rPr lang="en-US" altLang="en-US"/>
              <a:t> hours</a:t>
            </a:r>
          </a:p>
          <a:p>
            <a:pPr eaLnBrk="1" hangingPunct="1">
              <a:lnSpc>
                <a:spcPct val="90000"/>
              </a:lnSpc>
              <a:buFont typeface="Comic Sans MS" panose="030F0702030302020204" pitchFamily="66" charset="0"/>
              <a:buChar char="•"/>
            </a:pPr>
            <a:r>
              <a:rPr lang="en-US" altLang="en-US"/>
              <a:t>Example: Weekly </a:t>
            </a:r>
            <a:r>
              <a:rPr lang="en-US" altLang="en-US">
                <a:solidFill>
                  <a:srgbClr val="CCCCFF"/>
                </a:solidFill>
                <a:hlinkClick r:id="rId3"/>
              </a:rPr>
              <a:t>Planner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2">
            <a:extLst>
              <a:ext uri="{FF2B5EF4-FFF2-40B4-BE49-F238E27FC236}">
                <a16:creationId xmlns:a16="http://schemas.microsoft.com/office/drawing/2014/main" id="{3014D878-F6BA-4ED8-822F-5B7C94613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4965237-9BAB-4926-A6C4-EC4AB6F526D1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30724" name="Text Box 3">
            <a:extLst>
              <a:ext uri="{FF2B5EF4-FFF2-40B4-BE49-F238E27FC236}">
                <a16:creationId xmlns:a16="http://schemas.microsoft.com/office/drawing/2014/main" id="{A9952BC5-7CC8-4DAA-8283-F27200A83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7086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/>
              <a:t>Planning for the Day</a:t>
            </a:r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493EE0C8-EB22-4D6E-B08A-BADAAE8BA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0"/>
            <a:ext cx="7696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Make a </a:t>
            </a:r>
            <a:r>
              <a:rPr lang="en-US" altLang="en-US" sz="2800">
                <a:solidFill>
                  <a:srgbClr val="00B200"/>
                </a:solidFill>
              </a:rPr>
              <a:t>to-do list</a:t>
            </a:r>
            <a:r>
              <a:rPr lang="en-US" altLang="en-US" sz="2800"/>
              <a:t> for each day the night before or during breakfast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Include </a:t>
            </a:r>
            <a:r>
              <a:rPr lang="en-US" altLang="en-US" sz="2800">
                <a:solidFill>
                  <a:srgbClr val="703DFF"/>
                </a:solidFill>
              </a:rPr>
              <a:t>everything</a:t>
            </a:r>
            <a:r>
              <a:rPr lang="en-US" altLang="en-US" sz="2800"/>
              <a:t> that needs to be done on the list, including homework, class assignments, shopping, laundry and even partying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Clr>
                <a:srgbClr val="CC6600"/>
              </a:buClr>
              <a:buFont typeface="Comic Sans MS" panose="030F0702030302020204" pitchFamily="66" charset="0"/>
              <a:buChar char="•"/>
            </a:pPr>
            <a:r>
              <a:rPr lang="en-US" altLang="en-US" sz="2800">
                <a:solidFill>
                  <a:srgbClr val="CC6600"/>
                </a:solidFill>
              </a:rPr>
              <a:t>Prioritize</a:t>
            </a:r>
            <a:r>
              <a:rPr lang="en-US" altLang="en-US" sz="2800"/>
              <a:t> items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When you have completed one of the tasks on your list, </a:t>
            </a:r>
            <a:r>
              <a:rPr lang="en-US" altLang="en-US" sz="2800">
                <a:solidFill>
                  <a:srgbClr val="FF0000"/>
                </a:solidFill>
              </a:rPr>
              <a:t>cross it off</a:t>
            </a:r>
            <a:r>
              <a:rPr lang="en-US" altLang="en-US" sz="2800"/>
              <a:t>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2">
            <a:extLst>
              <a:ext uri="{FF2B5EF4-FFF2-40B4-BE49-F238E27FC236}">
                <a16:creationId xmlns:a16="http://schemas.microsoft.com/office/drawing/2014/main" id="{8D648D78-C562-40C4-8D5B-EA0A82AE0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B0AA5ED-B41D-472E-AD52-B3599607DE34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8ADD3D52-4B7F-4AA3-AC05-93A9E795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68707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/>
              <a:t>Five Steps to Successful Time Management</a:t>
            </a:r>
          </a:p>
        </p:txBody>
      </p:sp>
      <p:sp>
        <p:nvSpPr>
          <p:cNvPr id="32773" name="Text Box 4">
            <a:extLst>
              <a:ext uri="{FF2B5EF4-FFF2-40B4-BE49-F238E27FC236}">
                <a16:creationId xmlns:a16="http://schemas.microsoft.com/office/drawing/2014/main" id="{D4A25725-54DF-4E60-BA2F-89C636795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905000"/>
            <a:ext cx="7924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Set specific academic and personal </a:t>
            </a:r>
            <a:r>
              <a:rPr lang="en-US" altLang="en-US" sz="2800">
                <a:solidFill>
                  <a:srgbClr val="703DFF"/>
                </a:solidFill>
              </a:rPr>
              <a:t>goals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Create a </a:t>
            </a:r>
            <a:r>
              <a:rPr lang="en-US" altLang="en-US" sz="2800">
                <a:solidFill>
                  <a:srgbClr val="FF0000"/>
                </a:solidFill>
              </a:rPr>
              <a:t>term calendar</a:t>
            </a:r>
            <a:r>
              <a:rPr lang="en-US" altLang="en-US" sz="2800"/>
              <a:t>, recording major events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Create a </a:t>
            </a:r>
            <a:r>
              <a:rPr lang="en-US" altLang="en-US" sz="2800">
                <a:solidFill>
                  <a:srgbClr val="00B200"/>
                </a:solidFill>
              </a:rPr>
              <a:t>weekly schedule</a:t>
            </a:r>
            <a:r>
              <a:rPr lang="en-US" altLang="en-US" sz="2800"/>
              <a:t> of your classes, labs, drill, meetings, etc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Decide on specific times to work on each course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Make a to-do list for each day the night before or during breakfast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2">
            <a:extLst>
              <a:ext uri="{FF2B5EF4-FFF2-40B4-BE49-F238E27FC236}">
                <a16:creationId xmlns:a16="http://schemas.microsoft.com/office/drawing/2014/main" id="{E013A8FC-CB35-4E99-9072-2323CE87E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8BBAE53-AF46-456F-BCB0-D0647C50293E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2ECD019E-9D9C-42FE-9DE6-D20D67D49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68707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/>
              <a:t>Stress Reduction Tips</a:t>
            </a:r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B8CE8EE9-E8EE-44A7-B277-F037282A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0"/>
            <a:ext cx="7696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Find someone with whom you can talk </a:t>
            </a:r>
          </a:p>
          <a:p>
            <a:pPr eaLnBrk="1" hangingPunct="1"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Gain temporary control of your anxiety by practicing relaxation techniques</a:t>
            </a:r>
          </a:p>
          <a:p>
            <a:pPr eaLnBrk="1" hangingPunct="1"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Work on feeling better about yourself</a:t>
            </a:r>
          </a:p>
          <a:p>
            <a:pPr eaLnBrk="1" hangingPunct="1"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Try replacing negative thinking with positive thoughts </a:t>
            </a:r>
          </a:p>
          <a:p>
            <a:pPr eaLnBrk="1" hangingPunct="1"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/>
              <a:t>In general, try being your own best friend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2">
            <a:extLst>
              <a:ext uri="{FF2B5EF4-FFF2-40B4-BE49-F238E27FC236}">
                <a16:creationId xmlns:a16="http://schemas.microsoft.com/office/drawing/2014/main" id="{E013A8FC-CB35-4E99-9072-2323CE87E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8BBAE53-AF46-456F-BCB0-D0647C50293E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2ECD019E-9D9C-42FE-9DE6-D20D67D49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08013"/>
            <a:ext cx="76962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dirty="0"/>
              <a:t>Exercise: Time Management</a:t>
            </a:r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B8CE8EE9-E8EE-44A7-B277-F037282A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28800"/>
            <a:ext cx="84709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 dirty="0"/>
              <a:t>Complete Task 1. Suggest methods that you can use this time period (Covid-19 Break) to maximize your learning time</a:t>
            </a:r>
          </a:p>
          <a:p>
            <a:pPr eaLnBrk="1" hangingPunct="1"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 dirty="0"/>
              <a:t>Write a reflective journal about an incident in your academic life (a disaster </a:t>
            </a:r>
            <a:r>
              <a:rPr lang="en-US" altLang="en-US" sz="2800"/>
              <a:t>or a difficulty</a:t>
            </a:r>
            <a:r>
              <a:rPr lang="en-US" altLang="en-US" sz="2800" dirty="0"/>
              <a:t>) you faced due to poor time management</a:t>
            </a:r>
          </a:p>
          <a:p>
            <a:pPr eaLnBrk="1" hangingPunct="1">
              <a:spcBef>
                <a:spcPts val="700"/>
              </a:spcBef>
              <a:buFont typeface="Comic Sans MS" panose="030F0702030302020204" pitchFamily="66" charset="0"/>
              <a:buChar char="•"/>
            </a:pPr>
            <a:r>
              <a:rPr lang="en-US" altLang="en-US" sz="2800" dirty="0"/>
              <a:t>Submit your assignment as a PDF on or before midnight 5</a:t>
            </a:r>
            <a:r>
              <a:rPr lang="en-US" altLang="en-US" sz="2800" baseline="30000" dirty="0"/>
              <a:t>th</a:t>
            </a:r>
            <a:r>
              <a:rPr lang="en-US" altLang="en-US" sz="2800" dirty="0"/>
              <a:t> April, 2020.</a:t>
            </a:r>
          </a:p>
        </p:txBody>
      </p:sp>
    </p:spTree>
    <p:extLst>
      <p:ext uri="{BB962C8B-B14F-4D97-AF65-F5344CB8AC3E}">
        <p14:creationId xmlns:p14="http://schemas.microsoft.com/office/powerpoint/2010/main" val="1832356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3423C3-1C1C-4827-8D7A-22531901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L&amp;S: Lecture 04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3B7212-AEA0-41F1-A48C-2EE805B9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586A04-4550-4282-B825-0C803BBB3A4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987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2">
            <a:extLst>
              <a:ext uri="{FF2B5EF4-FFF2-40B4-BE49-F238E27FC236}">
                <a16:creationId xmlns:a16="http://schemas.microsoft.com/office/drawing/2014/main" id="{56F5E9AB-4315-4AC1-852B-AFC91F621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7B3E773-8379-4E3C-B5FD-FDDAAF284632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6868" name="Text Box 3">
            <a:extLst>
              <a:ext uri="{FF2B5EF4-FFF2-40B4-BE49-F238E27FC236}">
                <a16:creationId xmlns:a16="http://schemas.microsoft.com/office/drawing/2014/main" id="{9A2EEEBF-C88A-4C51-8CF5-A24D78B8C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549400"/>
            <a:ext cx="7740650" cy="344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/>
              <a:t>The bad news is time flies, The good news is you are the pilot -Michael Althsuler</a:t>
            </a:r>
            <a:br>
              <a:rPr lang="en-US" altLang="en-US" sz="4400"/>
            </a:br>
            <a:br>
              <a:rPr lang="en-US" altLang="en-US" sz="4400"/>
            </a:br>
            <a:r>
              <a:rPr lang="en-US" altLang="en-US" sz="4400"/>
              <a:t>Thank You</a:t>
            </a:r>
          </a:p>
        </p:txBody>
      </p:sp>
      <p:sp>
        <p:nvSpPr>
          <p:cNvPr id="36869" name="Text Box 4">
            <a:extLst>
              <a:ext uri="{FF2B5EF4-FFF2-40B4-BE49-F238E27FC236}">
                <a16:creationId xmlns:a16="http://schemas.microsoft.com/office/drawing/2014/main" id="{DA2AAE8C-6C7B-4519-BB36-7124AAF20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0"/>
            <a:ext cx="7696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5">
            <a:extLst>
              <a:ext uri="{FF2B5EF4-FFF2-40B4-BE49-F238E27FC236}">
                <a16:creationId xmlns:a16="http://schemas.microsoft.com/office/drawing/2014/main" id="{36123B20-7033-444F-BE4E-7E747C1B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449C8B-F8D8-4B95-97F8-C663EC9CED6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9632CE88-A371-4536-B5F1-28C9C6141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>
            <a:extLst>
              <a:ext uri="{FF2B5EF4-FFF2-40B4-BE49-F238E27FC236}">
                <a16:creationId xmlns:a16="http://schemas.microsoft.com/office/drawing/2014/main" id="{6A9911CA-13C7-4CB2-936F-EA2B24622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62497E6-3485-4651-B486-6BAB57264037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87B099BB-125C-4410-B6DB-25BA51BA2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68707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/>
              <a:t>Agenda</a:t>
            </a: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0E045CAE-E0DC-4314-BF72-3355D8C42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0"/>
            <a:ext cx="7696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/>
              <a:t>Time Management: </a:t>
            </a:r>
            <a:r>
              <a:rPr lang="en-US" altLang="en-US">
                <a:solidFill>
                  <a:srgbClr val="00B200"/>
                </a:solidFill>
              </a:rPr>
              <a:t>What</a:t>
            </a:r>
            <a:r>
              <a:rPr lang="en-US" altLang="en-US"/>
              <a:t>? </a:t>
            </a:r>
            <a:r>
              <a:rPr lang="en-US" altLang="en-US">
                <a:solidFill>
                  <a:srgbClr val="CC6600"/>
                </a:solidFill>
              </a:rPr>
              <a:t>Why</a:t>
            </a:r>
            <a:r>
              <a:rPr lang="en-US" altLang="en-US"/>
              <a:t>?</a:t>
            </a:r>
          </a:p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/>
              <a:t>Structuring Your Time</a:t>
            </a:r>
          </a:p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/>
              <a:t>Planning for the </a:t>
            </a:r>
            <a:r>
              <a:rPr lang="en-US" altLang="en-US">
                <a:solidFill>
                  <a:srgbClr val="FF0000"/>
                </a:solidFill>
              </a:rPr>
              <a:t>Semester</a:t>
            </a:r>
          </a:p>
          <a:p>
            <a:pPr eaLnBrk="1" hangingPunct="1">
              <a:buClrTx/>
              <a:buFontTx/>
              <a:buNone/>
            </a:pPr>
            <a:r>
              <a:rPr lang="en-US" altLang="en-US"/>
              <a:t>				the </a:t>
            </a:r>
            <a:r>
              <a:rPr lang="en-US" altLang="en-US">
                <a:solidFill>
                  <a:srgbClr val="703DFF"/>
                </a:solidFill>
              </a:rPr>
              <a:t>Week</a:t>
            </a:r>
          </a:p>
          <a:p>
            <a:pPr eaLnBrk="1" hangingPunct="1">
              <a:buClrTx/>
              <a:buFontTx/>
              <a:buNone/>
            </a:pPr>
            <a:r>
              <a:rPr lang="en-US" altLang="en-US"/>
              <a:t>				the </a:t>
            </a:r>
            <a:r>
              <a:rPr lang="en-US" altLang="en-US">
                <a:solidFill>
                  <a:srgbClr val="FFB800"/>
                </a:solidFill>
              </a:rPr>
              <a:t>Day</a:t>
            </a:r>
          </a:p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/>
              <a:t>Stress Reduction Tips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>
            <a:extLst>
              <a:ext uri="{FF2B5EF4-FFF2-40B4-BE49-F238E27FC236}">
                <a16:creationId xmlns:a16="http://schemas.microsoft.com/office/drawing/2014/main" id="{80E66E28-29AB-4268-B12E-6844BDCF6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64B78CE-5E5A-472B-9BB4-7A9D07F78790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579F5602-527C-4A6E-90C6-166C7ADA8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68707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/>
              <a:t>Time Management</a:t>
            </a:r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A7CD9FA6-5376-45A0-BAD3-1920297BB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0"/>
            <a:ext cx="7696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/>
              <a:t>Balancing </a:t>
            </a:r>
            <a:r>
              <a:rPr lang="en-US" altLang="en-US">
                <a:solidFill>
                  <a:srgbClr val="00B200"/>
                </a:solidFill>
              </a:rPr>
              <a:t>Academic</a:t>
            </a:r>
            <a:r>
              <a:rPr lang="en-US" altLang="en-US"/>
              <a:t>, </a:t>
            </a:r>
            <a:r>
              <a:rPr lang="en-US" altLang="en-US">
                <a:solidFill>
                  <a:srgbClr val="CC6600"/>
                </a:solidFill>
              </a:rPr>
              <a:t>Family</a:t>
            </a:r>
            <a:r>
              <a:rPr lang="en-US" altLang="en-US"/>
              <a:t> &amp; </a:t>
            </a:r>
            <a:r>
              <a:rPr lang="en-US" altLang="en-US">
                <a:solidFill>
                  <a:srgbClr val="2B1A92"/>
                </a:solidFill>
              </a:rPr>
              <a:t>Social Life</a:t>
            </a:r>
            <a:r>
              <a:rPr lang="en-US" altLang="en-US"/>
              <a:t> </a:t>
            </a:r>
          </a:p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/>
              <a:t>Less </a:t>
            </a:r>
            <a:r>
              <a:rPr lang="en-US" altLang="en-US">
                <a:solidFill>
                  <a:srgbClr val="FF0000"/>
                </a:solidFill>
              </a:rPr>
              <a:t>in-class</a:t>
            </a:r>
            <a:r>
              <a:rPr lang="en-US" altLang="en-US"/>
              <a:t> time and more </a:t>
            </a:r>
            <a:r>
              <a:rPr lang="en-US" altLang="en-US">
                <a:solidFill>
                  <a:srgbClr val="FFB800"/>
                </a:solidFill>
              </a:rPr>
              <a:t>outside work</a:t>
            </a:r>
            <a:r>
              <a:rPr lang="en-US" altLang="en-US"/>
              <a:t> related to class work</a:t>
            </a:r>
          </a:p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/>
              <a:t>To complete all tasks on time with minimum personal stress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>
            <a:extLst>
              <a:ext uri="{FF2B5EF4-FFF2-40B4-BE49-F238E27FC236}">
                <a16:creationId xmlns:a16="http://schemas.microsoft.com/office/drawing/2014/main" id="{2A4416FB-4E98-41DB-A6C9-0C416E836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01B693D-F4A3-4D66-91A9-A75C4F1D336A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0FFD0B04-F573-478A-BBA9-1FEC56B73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68707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/>
              <a:t>Advantageous of Time Management</a:t>
            </a:r>
          </a:p>
        </p:txBody>
      </p:sp>
      <p:sp>
        <p:nvSpPr>
          <p:cNvPr id="14341" name="Text Box 4">
            <a:extLst>
              <a:ext uri="{FF2B5EF4-FFF2-40B4-BE49-F238E27FC236}">
                <a16:creationId xmlns:a16="http://schemas.microsoft.com/office/drawing/2014/main" id="{9309B360-5E6E-44D5-BAC9-19BB73CD2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0"/>
            <a:ext cx="7696200" cy="419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/>
              <a:t>gain time </a:t>
            </a:r>
          </a:p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/>
              <a:t>motivates and initiates </a:t>
            </a:r>
          </a:p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/>
              <a:t>reduces avoidance </a:t>
            </a:r>
          </a:p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/>
              <a:t>promotes review </a:t>
            </a:r>
          </a:p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/>
              <a:t>eliminates cramming </a:t>
            </a:r>
          </a:p>
          <a:p>
            <a:pPr eaLnBrk="1" hangingPunct="1">
              <a:buFont typeface="Comic Sans MS" panose="030F0702030302020204" pitchFamily="66" charset="0"/>
              <a:buChar char="•"/>
            </a:pPr>
            <a:r>
              <a:rPr lang="en-US" altLang="en-US"/>
              <a:t>reduces anxiety </a:t>
            </a:r>
          </a:p>
          <a:p>
            <a:pPr eaLnBrk="1" hangingPunct="1">
              <a:buClrTx/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2">
            <a:extLst>
              <a:ext uri="{FF2B5EF4-FFF2-40B4-BE49-F238E27FC236}">
                <a16:creationId xmlns:a16="http://schemas.microsoft.com/office/drawing/2014/main" id="{8B66B09B-A190-4E3E-BE37-E6BECE7DA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6B65BC7-5BE2-4892-86B9-D63FA6D0841D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1690FBB2-C76F-4DA4-989C-CBF40959A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68707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 dirty="0"/>
              <a:t>Task: Structuring Your Time</a:t>
            </a:r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148FCFA3-4FFF-4B38-9C37-B64BC95C1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0"/>
            <a:ext cx="7696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/>
              <a:t>Number of hours of sleep each night	__ X 7 = __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/>
              <a:t>Number of grooming hours per day	__ X 7 = __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/>
              <a:t>Number of hours for meals/snacks per day - include preparation time					__ X 7 = __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/>
              <a:t>Total travel time weekdays		__ X 5 = __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/>
              <a:t>Total travel time weekends		__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/>
              <a:t>Number of hours per week for regularly scheduled functions (clubs, prayers, get-togethers, etc.)	__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/>
              <a:t>Number of hours per day for chores, errands, extra grooming, etc.					__ X 7 = __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/>
              <a:t>Number of hours of work per week	__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/>
              <a:t>Number of hours in class per week	__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/>
              <a:t>Number of average hours per week socializing, dates, etc. 				__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 b="1"/>
              <a:t>Now add up the totals:		</a:t>
            </a:r>
            <a:r>
              <a:rPr lang="en-US" altLang="en-US" sz="1800"/>
              <a:t>__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Comic Sans MS" panose="030F0702030302020204" pitchFamily="66" charset="0"/>
              <a:buChar char="•"/>
            </a:pPr>
            <a:r>
              <a:rPr lang="en-US" altLang="en-US" sz="1800"/>
              <a:t>Subtract the above number from 168: 	168 - ___ = ____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EDBBEF5C-FF6C-48D2-B141-65CBD3783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Motivation: Goal Setting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7BD854CB-738A-4651-A9B1-87CED5A38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696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i="1"/>
              <a:t>If you don’t know where you’re going you’ll end up somewhere else anonymous.</a:t>
            </a:r>
            <a:r>
              <a:rPr lang="en-US" altLang="en-US" sz="2800"/>
              <a:t> </a:t>
            </a:r>
          </a:p>
          <a:p>
            <a:pPr eaLnBrk="1" hangingPunct="1"/>
            <a:r>
              <a:rPr lang="en-US" altLang="en-US" sz="2800"/>
              <a:t>To be motivated, you need to have </a:t>
            </a:r>
            <a:r>
              <a:rPr lang="en-US" altLang="en-US" sz="2800">
                <a:solidFill>
                  <a:srgbClr val="2B1A92"/>
                </a:solidFill>
              </a:rPr>
              <a:t>a goal</a:t>
            </a:r>
          </a:p>
          <a:p>
            <a:pPr eaLnBrk="1" hangingPunct="1"/>
            <a:r>
              <a:rPr lang="en-US" altLang="en-US" sz="2800"/>
              <a:t>No one else can force you to become motivated; it has to come from </a:t>
            </a:r>
            <a:r>
              <a:rPr lang="en-US" altLang="en-US" sz="2800" b="1"/>
              <a:t>you</a:t>
            </a:r>
          </a:p>
          <a:p>
            <a:pPr eaLnBrk="1" hangingPunct="1"/>
            <a:r>
              <a:rPr lang="en-US" altLang="en-US" sz="2800"/>
              <a:t>Goals can be </a:t>
            </a:r>
            <a:r>
              <a:rPr lang="en-US" altLang="en-US" sz="2800">
                <a:solidFill>
                  <a:srgbClr val="00B050"/>
                </a:solidFill>
              </a:rPr>
              <a:t>long-term</a:t>
            </a:r>
            <a:r>
              <a:rPr lang="en-US" altLang="en-US" sz="2800"/>
              <a:t>, </a:t>
            </a:r>
            <a:r>
              <a:rPr lang="en-US" altLang="en-US" sz="2800">
                <a:solidFill>
                  <a:srgbClr val="FF0000"/>
                </a:solidFill>
              </a:rPr>
              <a:t>medium-term</a:t>
            </a:r>
            <a:r>
              <a:rPr lang="en-US" altLang="en-US" sz="2800"/>
              <a:t> and </a:t>
            </a:r>
            <a:r>
              <a:rPr lang="en-US" altLang="en-US" sz="2800">
                <a:solidFill>
                  <a:srgbClr val="7030A0"/>
                </a:solidFill>
              </a:rPr>
              <a:t>short-term</a:t>
            </a:r>
            <a:r>
              <a:rPr lang="en-US" altLang="en-US" sz="280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C25EBC39-5AB6-4BFF-96D6-D11D1D60A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Getting Better Grades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99A13D54-D55A-4A10-84AD-BDFD469C0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Grades tell “to what extent you achieved the knowledge and skills required” to be a graduate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GPA/Average reflects your academic performance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Good GPA/Average and soft skills make you a better graduate</a:t>
            </a:r>
            <a:endParaRPr lang="en-US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58573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2">
            <a:extLst>
              <a:ext uri="{FF2B5EF4-FFF2-40B4-BE49-F238E27FC236}">
                <a16:creationId xmlns:a16="http://schemas.microsoft.com/office/drawing/2014/main" id="{5C4103AA-0FAB-41A2-BE41-CD4CD2AD0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92C2DB6-9C13-4BFF-8E18-E9E5C99BD3F3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5EA33755-67B4-4639-BAA4-52E7F62ED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68707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/>
              <a:t>Structuring Your Time</a:t>
            </a:r>
          </a:p>
        </p:txBody>
      </p:sp>
      <p:pic>
        <p:nvPicPr>
          <p:cNvPr id="22533" name="Picture 4">
            <a:extLst>
              <a:ext uri="{FF2B5EF4-FFF2-40B4-BE49-F238E27FC236}">
                <a16:creationId xmlns:a16="http://schemas.microsoft.com/office/drawing/2014/main" id="{86BA2AB8-9761-4625-8595-941984B3C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8" y="2030413"/>
            <a:ext cx="33337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4" name="Text Box 5">
            <a:extLst>
              <a:ext uri="{FF2B5EF4-FFF2-40B4-BE49-F238E27FC236}">
                <a16:creationId xmlns:a16="http://schemas.microsoft.com/office/drawing/2014/main" id="{EA5EE37A-1FFF-4E0C-82AE-45B5ECB26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1" y="5008563"/>
            <a:ext cx="6437313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800"/>
              <a:t>Time Management Matrix: Adapted from “the 7 Habits of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800"/>
              <a:t>Highly Effective People” by Stephen R. Covey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2">
            <a:extLst>
              <a:ext uri="{FF2B5EF4-FFF2-40B4-BE49-F238E27FC236}">
                <a16:creationId xmlns:a16="http://schemas.microsoft.com/office/drawing/2014/main" id="{7A9A002B-914F-4DD0-AB2B-7732FFDFE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B67FFB9-DEEC-46CE-B258-F9C2D979AA84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A6305296-60F8-4D3D-80ED-0453972D5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0813"/>
            <a:ext cx="68707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/>
              <a:t>Structuring Your Time</a:t>
            </a:r>
          </a:p>
        </p:txBody>
      </p:sp>
      <p:sp>
        <p:nvSpPr>
          <p:cNvPr id="24581" name="Text Box 4">
            <a:extLst>
              <a:ext uri="{FF2B5EF4-FFF2-40B4-BE49-F238E27FC236}">
                <a16:creationId xmlns:a16="http://schemas.microsoft.com/office/drawing/2014/main" id="{04C7D227-0296-4863-8276-09CFCD6C1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0"/>
            <a:ext cx="784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mic Sans MS" panose="030F0702030302020204" pitchFamily="66" charset="0"/>
              <a:buChar char="•"/>
            </a:pPr>
            <a:r>
              <a:rPr lang="en-US" altLang="en-US" sz="2400"/>
              <a:t>Identify the </a:t>
            </a:r>
            <a:r>
              <a:rPr lang="en-US" altLang="en-US" sz="2400">
                <a:solidFill>
                  <a:srgbClr val="00B200"/>
                </a:solidFill>
              </a:rPr>
              <a:t>tasks</a:t>
            </a:r>
            <a:r>
              <a:rPr lang="en-US" altLang="en-US" sz="2400"/>
              <a:t> that have to be done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>
                <a:srgbClr val="FF0000"/>
              </a:buClr>
              <a:buFont typeface="Comic Sans MS" panose="030F0702030302020204" pitchFamily="66" charset="0"/>
              <a:buChar char="•"/>
            </a:pPr>
            <a:r>
              <a:rPr lang="en-US" altLang="en-US" sz="2400">
                <a:solidFill>
                  <a:srgbClr val="FF0000"/>
                </a:solidFill>
              </a:rPr>
              <a:t>Rank</a:t>
            </a:r>
            <a:r>
              <a:rPr lang="en-US" altLang="en-US" sz="2400"/>
              <a:t> these tasks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>
                <a:srgbClr val="CC6600"/>
              </a:buClr>
              <a:buFont typeface="Comic Sans MS" panose="030F0702030302020204" pitchFamily="66" charset="0"/>
              <a:buChar char="•"/>
            </a:pPr>
            <a:r>
              <a:rPr lang="en-US" altLang="en-US" sz="2400">
                <a:solidFill>
                  <a:srgbClr val="CC6600"/>
                </a:solidFill>
              </a:rPr>
              <a:t>Sequence</a:t>
            </a:r>
            <a:r>
              <a:rPr lang="en-US" altLang="en-US" sz="2400"/>
              <a:t> the work, giving a realistic allocation of time to each activity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mic Sans MS" panose="030F0702030302020204" pitchFamily="66" charset="0"/>
              <a:buChar char="•"/>
            </a:pPr>
            <a:r>
              <a:rPr lang="en-US" altLang="en-US" sz="2400"/>
              <a:t>Remember to allow time for </a:t>
            </a:r>
            <a:r>
              <a:rPr lang="en-US" altLang="en-US" sz="2400">
                <a:solidFill>
                  <a:srgbClr val="2B1A92"/>
                </a:solidFill>
              </a:rPr>
              <a:t>social and personal commitments</a:t>
            </a:r>
            <a:r>
              <a:rPr lang="en-US" altLang="en-US" sz="2400"/>
              <a:t>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mic Sans MS" panose="030F0702030302020204" pitchFamily="66" charset="0"/>
              <a:buChar char="•"/>
            </a:pPr>
            <a:r>
              <a:rPr lang="en-US" altLang="en-US" sz="2400"/>
              <a:t>Become </a:t>
            </a:r>
            <a:r>
              <a:rPr lang="en-US" altLang="en-US" sz="2400">
                <a:solidFill>
                  <a:srgbClr val="00B200"/>
                </a:solidFill>
              </a:rPr>
              <a:t>aware</a:t>
            </a:r>
            <a:r>
              <a:rPr lang="en-US" altLang="en-US" sz="2400"/>
              <a:t> of time-wasting activities and avoid them or keep them under control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mic Sans MS" panose="030F0702030302020204" pitchFamily="66" charset="0"/>
              <a:buChar char="•"/>
            </a:pPr>
            <a:r>
              <a:rPr lang="en-US" altLang="en-US" sz="2400"/>
              <a:t>Be </a:t>
            </a:r>
            <a:r>
              <a:rPr lang="en-US" altLang="en-US" sz="2400">
                <a:solidFill>
                  <a:srgbClr val="703DFF"/>
                </a:solidFill>
              </a:rPr>
              <a:t>realistic</a:t>
            </a:r>
            <a:r>
              <a:rPr lang="en-US" altLang="en-US" sz="2400"/>
              <a:t> about how much you can achieve in each study session and remember to schedule short breaks every hour or so.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24037</TotalTime>
  <Words>920</Words>
  <Application>Microsoft Office PowerPoint</Application>
  <PresentationFormat>Widescreen</PresentationFormat>
  <Paragraphs>138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Comic Sans MS</vt:lpstr>
      <vt:lpstr>Times New Roman</vt:lpstr>
      <vt:lpstr>Crayons</vt:lpstr>
      <vt:lpstr>Time Management</vt:lpstr>
      <vt:lpstr>PowerPoint Presentation</vt:lpstr>
      <vt:lpstr>PowerPoint Presentation</vt:lpstr>
      <vt:lpstr>PowerPoint Presentation</vt:lpstr>
      <vt:lpstr>PowerPoint Presentation</vt:lpstr>
      <vt:lpstr>Motivation: Goal Setting</vt:lpstr>
      <vt:lpstr>Example: Getting Better Grades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PDP, Reflective Practice &amp; Learning</dc:title>
  <dc:subject>Learning and Study Skills</dc:subject>
  <dc:creator>Dr. Koliya Pulasinghe</dc:creator>
  <cp:lastModifiedBy>Koliya Pulasinghe</cp:lastModifiedBy>
  <cp:revision>37</cp:revision>
  <dcterms:created xsi:type="dcterms:W3CDTF">2008-12-09T16:18:53Z</dcterms:created>
  <dcterms:modified xsi:type="dcterms:W3CDTF">2020-03-29T02:26:24Z</dcterms:modified>
</cp:coreProperties>
</file>