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3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2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5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2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1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BF75E-920C-6FC9-0958-1F5FAC52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84068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highlight>
                  <a:srgbClr val="00FF00"/>
                </a:highlight>
              </a:rPr>
              <a:t>Finding share price</a:t>
            </a:r>
            <a:br>
              <a:rPr lang="en-US" sz="4000" dirty="0">
                <a:highlight>
                  <a:srgbClr val="00FF00"/>
                </a:highlight>
              </a:rPr>
            </a:br>
            <a:br>
              <a:rPr lang="en-US" sz="2400" dirty="0">
                <a:highlight>
                  <a:srgbClr val="00FFFF"/>
                </a:highlight>
              </a:rPr>
            </a:br>
            <a:r>
              <a:rPr lang="en-US" sz="2400" dirty="0">
                <a:highlight>
                  <a:srgbClr val="00FFFF"/>
                </a:highlight>
              </a:rPr>
              <a:t>JALAL BHUIYAN</a:t>
            </a:r>
            <a:br>
              <a:rPr lang="en-US" sz="2400" dirty="0">
                <a:highlight>
                  <a:srgbClr val="00FFFF"/>
                </a:highlight>
              </a:rPr>
            </a:br>
            <a:r>
              <a:rPr lang="en-US" sz="2400" dirty="0">
                <a:highlight>
                  <a:srgbClr val="00FFFF"/>
                </a:highlight>
              </a:rPr>
              <a:t>April 27, 2023</a:t>
            </a:r>
            <a:br>
              <a:rPr lang="en-US" sz="2400" dirty="0">
                <a:highlight>
                  <a:srgbClr val="00FFFF"/>
                </a:highlight>
              </a:rPr>
            </a:br>
            <a:r>
              <a:rPr lang="en-US" sz="2400" dirty="0">
                <a:highlight>
                  <a:srgbClr val="00FFFF"/>
                </a:highlight>
              </a:rPr>
              <a:t>University </a:t>
            </a:r>
            <a:r>
              <a:rPr lang="en-US" sz="2400">
                <a:highlight>
                  <a:srgbClr val="00FFFF"/>
                </a:highlight>
              </a:rPr>
              <a:t>of Toronto</a:t>
            </a:r>
            <a:endParaRPr lang="en-US" sz="2400" dirty="0">
              <a:highlight>
                <a:srgbClr val="00FFFF"/>
              </a:highlight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A6E69BD-72C5-A0A4-AE12-8009C09F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96" r="24458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61B1B-F2F1-FDE8-08BA-AA0B2A40FA31}"/>
              </a:ext>
            </a:extLst>
          </p:cNvPr>
          <p:cNvSpPr txBox="1"/>
          <p:nvPr/>
        </p:nvSpPr>
        <p:spPr>
          <a:xfrm>
            <a:off x="1058779" y="1122947"/>
            <a:ext cx="8823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PURPOSE OF THIS PROJECT: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FINDING REAL TIME SHARE PRICE QUICKLY WITH LESS CLICKS</a:t>
            </a:r>
          </a:p>
          <a:p>
            <a:r>
              <a:rPr lang="en-US" sz="2400" dirty="0"/>
              <a:t>FINDING NEWS ABOUT THE COMPANY AND ITS STOCKS</a:t>
            </a:r>
          </a:p>
          <a:p>
            <a:r>
              <a:rPr lang="en-US" sz="2400" dirty="0"/>
              <a:t>FINDING SYMBOLS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AE4F2D-4D9D-95C6-03F8-5000F90E539E}"/>
              </a:ext>
            </a:extLst>
          </p:cNvPr>
          <p:cNvSpPr/>
          <p:nvPr/>
        </p:nvSpPr>
        <p:spPr>
          <a:xfrm>
            <a:off x="5608320" y="633984"/>
            <a:ext cx="1207008" cy="609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DD9E5B-7A3E-AB9B-ED76-FFF426984283}"/>
              </a:ext>
            </a:extLst>
          </p:cNvPr>
          <p:cNvSpPr/>
          <p:nvPr/>
        </p:nvSpPr>
        <p:spPr>
          <a:xfrm>
            <a:off x="384048" y="4870704"/>
            <a:ext cx="1207008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AB326-C1C1-BE74-D1A5-52654367CE71}"/>
              </a:ext>
            </a:extLst>
          </p:cNvPr>
          <p:cNvSpPr/>
          <p:nvPr/>
        </p:nvSpPr>
        <p:spPr>
          <a:xfrm>
            <a:off x="5763719" y="3563912"/>
            <a:ext cx="1207008" cy="609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8520FC-19ED-1A34-F71E-140156C263D5}"/>
              </a:ext>
            </a:extLst>
          </p:cNvPr>
          <p:cNvSpPr/>
          <p:nvPr/>
        </p:nvSpPr>
        <p:spPr>
          <a:xfrm>
            <a:off x="4075476" y="1701583"/>
            <a:ext cx="1207008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E07E2E-8061-F3B5-4F3E-875AEE21816B}"/>
              </a:ext>
            </a:extLst>
          </p:cNvPr>
          <p:cNvSpPr/>
          <p:nvPr/>
        </p:nvSpPr>
        <p:spPr>
          <a:xfrm>
            <a:off x="3322320" y="3535680"/>
            <a:ext cx="120700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D8F766-D42E-22DD-12B9-1696A06C05D0}"/>
              </a:ext>
            </a:extLst>
          </p:cNvPr>
          <p:cNvSpPr/>
          <p:nvPr/>
        </p:nvSpPr>
        <p:spPr>
          <a:xfrm>
            <a:off x="7613403" y="3429000"/>
            <a:ext cx="134896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NEWSGRID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3BD180-CF9E-DD65-D9B5-8A61DE817CB5}"/>
              </a:ext>
            </a:extLst>
          </p:cNvPr>
          <p:cNvSpPr/>
          <p:nvPr/>
        </p:nvSpPr>
        <p:spPr>
          <a:xfrm>
            <a:off x="8692896" y="1621536"/>
            <a:ext cx="1207008" cy="609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CLOCK.JS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F19050-62CF-BC71-21E5-B4E43E00F73D}"/>
              </a:ext>
            </a:extLst>
          </p:cNvPr>
          <p:cNvSpPr/>
          <p:nvPr/>
        </p:nvSpPr>
        <p:spPr>
          <a:xfrm>
            <a:off x="5608320" y="1658112"/>
            <a:ext cx="1207008" cy="609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APP.JS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1577A8-6CF4-DDB0-C3D9-1A9D40B4A008}"/>
              </a:ext>
            </a:extLst>
          </p:cNvPr>
          <p:cNvSpPr/>
          <p:nvPr/>
        </p:nvSpPr>
        <p:spPr>
          <a:xfrm>
            <a:off x="2115312" y="1688592"/>
            <a:ext cx="1822704" cy="609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COMPANYTABLE.JS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7B2B8A-543E-19BD-84B6-443933D25641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6211824" y="2267712"/>
            <a:ext cx="953474" cy="256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778A21-1CF8-C52D-EF8A-105373A324FC}"/>
              </a:ext>
            </a:extLst>
          </p:cNvPr>
          <p:cNvCxnSpPr>
            <a:cxnSpLocks/>
          </p:cNvCxnSpPr>
          <p:nvPr/>
        </p:nvCxnSpPr>
        <p:spPr>
          <a:xfrm flipV="1">
            <a:off x="4937348" y="1079292"/>
            <a:ext cx="1034983" cy="79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1D927E-E4A4-589A-2668-D6E099D9732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788295" y="1967409"/>
            <a:ext cx="1499591" cy="146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B427D7-8435-004C-6108-C16D186A643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26664" y="829207"/>
            <a:ext cx="2589774" cy="85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32B706-1957-035C-680B-9EE60413FAF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211824" y="1133132"/>
            <a:ext cx="65307" cy="5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A0EE38-C2E8-5CA6-A14E-A7343EEAEDB3}"/>
              </a:ext>
            </a:extLst>
          </p:cNvPr>
          <p:cNvCxnSpPr>
            <a:cxnSpLocks/>
          </p:cNvCxnSpPr>
          <p:nvPr/>
        </p:nvCxnSpPr>
        <p:spPr>
          <a:xfrm flipH="1" flipV="1">
            <a:off x="6490903" y="1231692"/>
            <a:ext cx="2551963" cy="38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4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8CD69-1D47-4B30-C715-E6162118CFD2}"/>
              </a:ext>
            </a:extLst>
          </p:cNvPr>
          <p:cNvSpPr txBox="1"/>
          <p:nvPr/>
        </p:nvSpPr>
        <p:spPr>
          <a:xfrm>
            <a:off x="899410" y="704538"/>
            <a:ext cx="105830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API Challenges</a:t>
            </a:r>
          </a:p>
          <a:p>
            <a:endParaRPr lang="en-US" sz="3600" dirty="0"/>
          </a:p>
          <a:p>
            <a:r>
              <a:rPr lang="en-US" sz="3600" dirty="0">
                <a:highlight>
                  <a:srgbClr val="00FF00"/>
                </a:highlight>
              </a:rPr>
              <a:t>Yahoo Finance API for stock price:  X Promises lost</a:t>
            </a:r>
          </a:p>
          <a:p>
            <a:endParaRPr lang="en-US" sz="3600" dirty="0"/>
          </a:p>
          <a:p>
            <a:r>
              <a:rPr lang="en-US" sz="3600" dirty="0">
                <a:highlight>
                  <a:srgbClr val="00FF00"/>
                </a:highlight>
              </a:rPr>
              <a:t>Alpha Vantage for Stock Price: limitations of 5 search in a minute</a:t>
            </a:r>
          </a:p>
          <a:p>
            <a:endParaRPr lang="en-US" sz="3600" dirty="0"/>
          </a:p>
          <a:p>
            <a:r>
              <a:rPr lang="en-US" sz="3600" dirty="0">
                <a:highlight>
                  <a:srgbClr val="00FF00"/>
                </a:highlight>
              </a:rPr>
              <a:t>Alpha Vista: Convert company name to symbol</a:t>
            </a:r>
          </a:p>
          <a:p>
            <a:endParaRPr lang="en-US" sz="3600" dirty="0"/>
          </a:p>
          <a:p>
            <a:r>
              <a:rPr lang="en-US" sz="3600" dirty="0">
                <a:highlight>
                  <a:srgbClr val="00FF00"/>
                </a:highlight>
              </a:rPr>
              <a:t>News API: 3 news item limitations</a:t>
            </a:r>
          </a:p>
        </p:txBody>
      </p:sp>
    </p:spTree>
    <p:extLst>
      <p:ext uri="{BB962C8B-B14F-4D97-AF65-F5344CB8AC3E}">
        <p14:creationId xmlns:p14="http://schemas.microsoft.com/office/powerpoint/2010/main" val="386972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E7DC8-F578-81D1-A501-8CB6CEA5C873}"/>
              </a:ext>
            </a:extLst>
          </p:cNvPr>
          <p:cNvSpPr txBox="1"/>
          <p:nvPr/>
        </p:nvSpPr>
        <p:spPr>
          <a:xfrm>
            <a:off x="1394085" y="1723869"/>
            <a:ext cx="8709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 Grid: pagination for news item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Semantic UI: for Company Name and Stock Symbol table</a:t>
            </a:r>
          </a:p>
        </p:txBody>
      </p:sp>
    </p:spTree>
    <p:extLst>
      <p:ext uri="{BB962C8B-B14F-4D97-AF65-F5344CB8AC3E}">
        <p14:creationId xmlns:p14="http://schemas.microsoft.com/office/powerpoint/2010/main" val="186377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4A076-F5BC-74FE-0F36-502768BF32FB}"/>
              </a:ext>
            </a:extLst>
          </p:cNvPr>
          <p:cNvSpPr txBox="1"/>
          <p:nvPr/>
        </p:nvSpPr>
        <p:spPr>
          <a:xfrm>
            <a:off x="3102964" y="2203554"/>
            <a:ext cx="655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ighlight>
                  <a:srgbClr val="00FF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649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Tw Cen MT</vt:lpstr>
      <vt:lpstr>RetrospectVTI</vt:lpstr>
      <vt:lpstr>Finding share price  JALAL BHUIYAN April 27, 2023 University of Toronto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share price</dc:title>
  <dc:creator>Jalal Abdul</dc:creator>
  <cp:lastModifiedBy>Jalal Abdul</cp:lastModifiedBy>
  <cp:revision>3</cp:revision>
  <dcterms:created xsi:type="dcterms:W3CDTF">2023-04-27T20:14:57Z</dcterms:created>
  <dcterms:modified xsi:type="dcterms:W3CDTF">2023-04-27T21:28:27Z</dcterms:modified>
</cp:coreProperties>
</file>