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2" r:id="rId4"/>
    <p:sldId id="261" r:id="rId5"/>
    <p:sldId id="263" r:id="rId6"/>
    <p:sldId id="265"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0074"/>
    <a:srgbClr val="EDE2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CFFA29-A772-4EA7-9439-887CB3587376}" v="90" dt="2021-10-09T02:23:57.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ju Emebo" userId="19d962396568f95d" providerId="LiveId" clId="{816E7CC6-7B06-4B32-9999-827EDC950DF8}"/>
    <pc:docChg chg="undo custSel addSld delSld modSld sldOrd">
      <pc:chgData name="Uju Emebo" userId="19d962396568f95d" providerId="LiveId" clId="{816E7CC6-7B06-4B32-9999-827EDC950DF8}" dt="2021-10-03T04:08:43.635" v="355" actId="207"/>
      <pc:docMkLst>
        <pc:docMk/>
      </pc:docMkLst>
      <pc:sldChg chg="addSp modSp del mod ord">
        <pc:chgData name="Uju Emebo" userId="19d962396568f95d" providerId="LiveId" clId="{816E7CC6-7B06-4B32-9999-827EDC950DF8}" dt="2021-10-02T05:16:00.781" v="339" actId="2696"/>
        <pc:sldMkLst>
          <pc:docMk/>
          <pc:sldMk cId="2170862250" sldId="257"/>
        </pc:sldMkLst>
        <pc:spChg chg="mod">
          <ac:chgData name="Uju Emebo" userId="19d962396568f95d" providerId="LiveId" clId="{816E7CC6-7B06-4B32-9999-827EDC950DF8}" dt="2021-10-02T04:54:57.810" v="63" actId="1076"/>
          <ac:spMkLst>
            <pc:docMk/>
            <pc:sldMk cId="2170862250" sldId="257"/>
            <ac:spMk id="3" creationId="{8CF12A3A-7908-477B-B101-E46FB76384B2}"/>
          </ac:spMkLst>
        </pc:spChg>
        <pc:spChg chg="add mod">
          <ac:chgData name="Uju Emebo" userId="19d962396568f95d" providerId="LiveId" clId="{816E7CC6-7B06-4B32-9999-827EDC950DF8}" dt="2021-10-02T04:53:55.720" v="60" actId="1076"/>
          <ac:spMkLst>
            <pc:docMk/>
            <pc:sldMk cId="2170862250" sldId="257"/>
            <ac:spMk id="15" creationId="{7920E8B2-770F-4E7B-9643-0563945FCD1A}"/>
          </ac:spMkLst>
        </pc:spChg>
        <pc:picChg chg="mod">
          <ac:chgData name="Uju Emebo" userId="19d962396568f95d" providerId="LiveId" clId="{816E7CC6-7B06-4B32-9999-827EDC950DF8}" dt="2021-10-02T04:55:00.237" v="64" actId="1076"/>
          <ac:picMkLst>
            <pc:docMk/>
            <pc:sldMk cId="2170862250" sldId="257"/>
            <ac:picMk id="2050" creationId="{15F9D978-4D66-44E9-878B-7D517B3B8694}"/>
          </ac:picMkLst>
        </pc:picChg>
      </pc:sldChg>
      <pc:sldChg chg="modSp del mod ord setBg">
        <pc:chgData name="Uju Emebo" userId="19d962396568f95d" providerId="LiveId" clId="{816E7CC6-7B06-4B32-9999-827EDC950DF8}" dt="2021-10-02T05:16:06.650" v="340" actId="2696"/>
        <pc:sldMkLst>
          <pc:docMk/>
          <pc:sldMk cId="3941981015" sldId="258"/>
        </pc:sldMkLst>
        <pc:spChg chg="mod">
          <ac:chgData name="Uju Emebo" userId="19d962396568f95d" providerId="LiveId" clId="{816E7CC6-7B06-4B32-9999-827EDC950DF8}" dt="2021-10-02T04:49:49.250" v="36" actId="1076"/>
          <ac:spMkLst>
            <pc:docMk/>
            <pc:sldMk cId="3941981015" sldId="258"/>
            <ac:spMk id="11" creationId="{B80FC0B7-307B-4F35-9B8F-E06C9CAD1E1D}"/>
          </ac:spMkLst>
        </pc:spChg>
        <pc:spChg chg="mod">
          <ac:chgData name="Uju Emebo" userId="19d962396568f95d" providerId="LiveId" clId="{816E7CC6-7B06-4B32-9999-827EDC950DF8}" dt="2021-10-02T04:49:58.958" v="37" actId="1076"/>
          <ac:spMkLst>
            <pc:docMk/>
            <pc:sldMk cId="3941981015" sldId="258"/>
            <ac:spMk id="19" creationId="{44B2D1EE-5359-4737-AA72-DC476C635D44}"/>
          </ac:spMkLst>
        </pc:spChg>
        <pc:picChg chg="mod">
          <ac:chgData name="Uju Emebo" userId="19d962396568f95d" providerId="LiveId" clId="{816E7CC6-7B06-4B32-9999-827EDC950DF8}" dt="2021-10-02T04:49:20.245" v="29" actId="14100"/>
          <ac:picMkLst>
            <pc:docMk/>
            <pc:sldMk cId="3941981015" sldId="258"/>
            <ac:picMk id="1026" creationId="{07C0CA37-DD78-4D37-8AC9-5C6AAFE19A47}"/>
          </ac:picMkLst>
        </pc:picChg>
        <pc:picChg chg="mod">
          <ac:chgData name="Uju Emebo" userId="19d962396568f95d" providerId="LiveId" clId="{816E7CC6-7B06-4B32-9999-827EDC950DF8}" dt="2021-10-02T04:49:23.449" v="30" actId="14100"/>
          <ac:picMkLst>
            <pc:docMk/>
            <pc:sldMk cId="3941981015" sldId="258"/>
            <ac:picMk id="1036" creationId="{3130301D-27B2-4B62-8C48-7824E6F4BDDA}"/>
          </ac:picMkLst>
        </pc:picChg>
      </pc:sldChg>
      <pc:sldChg chg="addSp delSp modSp new mod setBg delDesignElem">
        <pc:chgData name="Uju Emebo" userId="19d962396568f95d" providerId="LiveId" clId="{816E7CC6-7B06-4B32-9999-827EDC950DF8}" dt="2021-10-02T05:11:14.872" v="291" actId="1076"/>
        <pc:sldMkLst>
          <pc:docMk/>
          <pc:sldMk cId="173544632" sldId="261"/>
        </pc:sldMkLst>
        <pc:spChg chg="add del mod">
          <ac:chgData name="Uju Emebo" userId="19d962396568f95d" providerId="LiveId" clId="{816E7CC6-7B06-4B32-9999-827EDC950DF8}" dt="2021-10-02T05:00:52.375" v="130" actId="478"/>
          <ac:spMkLst>
            <pc:docMk/>
            <pc:sldMk cId="173544632" sldId="261"/>
            <ac:spMk id="4" creationId="{FE3BA3E2-5D85-4536-B370-8A8B75CBA7F5}"/>
          </ac:spMkLst>
        </pc:spChg>
        <pc:spChg chg="add del mod">
          <ac:chgData name="Uju Emebo" userId="19d962396568f95d" providerId="LiveId" clId="{816E7CC6-7B06-4B32-9999-827EDC950DF8}" dt="2021-10-02T05:00:52.375" v="130" actId="478"/>
          <ac:spMkLst>
            <pc:docMk/>
            <pc:sldMk cId="173544632" sldId="261"/>
            <ac:spMk id="6" creationId="{E0AAC04A-BB09-4255-8787-73F2AF1BC01D}"/>
          </ac:spMkLst>
        </pc:spChg>
        <pc:spChg chg="add mod">
          <ac:chgData name="Uju Emebo" userId="19d962396568f95d" providerId="LiveId" clId="{816E7CC6-7B06-4B32-9999-827EDC950DF8}" dt="2021-10-02T05:08:04.369" v="259" actId="1076"/>
          <ac:spMkLst>
            <pc:docMk/>
            <pc:sldMk cId="173544632" sldId="261"/>
            <ac:spMk id="9" creationId="{C2E5A6DC-A355-4B88-ACE6-98E6A748F496}"/>
          </ac:spMkLst>
        </pc:spChg>
        <pc:spChg chg="add mod">
          <ac:chgData name="Uju Emebo" userId="19d962396568f95d" providerId="LiveId" clId="{816E7CC6-7B06-4B32-9999-827EDC950DF8}" dt="2021-10-02T05:08:16.385" v="261" actId="2711"/>
          <ac:spMkLst>
            <pc:docMk/>
            <pc:sldMk cId="173544632" sldId="261"/>
            <ac:spMk id="11" creationId="{0F72376B-38CD-4544-B722-1E3C3FD6505C}"/>
          </ac:spMkLst>
        </pc:spChg>
        <pc:spChg chg="add del">
          <ac:chgData name="Uju Emebo" userId="19d962396568f95d" providerId="LiveId" clId="{816E7CC6-7B06-4B32-9999-827EDC950DF8}" dt="2021-10-02T05:02:55.700" v="141" actId="26606"/>
          <ac:spMkLst>
            <pc:docMk/>
            <pc:sldMk cId="173544632" sldId="261"/>
            <ac:spMk id="72" creationId="{FF9B822F-893E-44C8-963C-64F50ACECBB2}"/>
          </ac:spMkLst>
        </pc:spChg>
        <pc:spChg chg="add del">
          <ac:chgData name="Uju Emebo" userId="19d962396568f95d" providerId="LiveId" clId="{816E7CC6-7B06-4B32-9999-827EDC950DF8}" dt="2021-10-02T05:02:55.700" v="141" actId="26606"/>
          <ac:spMkLst>
            <pc:docMk/>
            <pc:sldMk cId="173544632" sldId="261"/>
            <ac:spMk id="74" creationId="{EBF87945-A001-489F-9D9B-7D9435F0B9CA}"/>
          </ac:spMkLst>
        </pc:spChg>
        <pc:spChg chg="add del">
          <ac:chgData name="Uju Emebo" userId="19d962396568f95d" providerId="LiveId" clId="{816E7CC6-7B06-4B32-9999-827EDC950DF8}" dt="2021-10-02T05:02:53.900" v="140" actId="26606"/>
          <ac:spMkLst>
            <pc:docMk/>
            <pc:sldMk cId="173544632" sldId="261"/>
            <ac:spMk id="136" creationId="{45D37F4E-DDB4-456B-97E0-9937730A039F}"/>
          </ac:spMkLst>
        </pc:spChg>
        <pc:spChg chg="add del">
          <ac:chgData name="Uju Emebo" userId="19d962396568f95d" providerId="LiveId" clId="{816E7CC6-7B06-4B32-9999-827EDC950DF8}" dt="2021-10-02T05:02:53.900" v="140" actId="26606"/>
          <ac:spMkLst>
            <pc:docMk/>
            <pc:sldMk cId="173544632" sldId="261"/>
            <ac:spMk id="138" creationId="{B2DD41CD-8F47-4F56-AD12-4E2FF7696987}"/>
          </ac:spMkLst>
        </pc:spChg>
        <pc:picChg chg="add mod">
          <ac:chgData name="Uju Emebo" userId="19d962396568f95d" providerId="LiveId" clId="{816E7CC6-7B06-4B32-9999-827EDC950DF8}" dt="2021-10-02T05:11:14.872" v="291" actId="1076"/>
          <ac:picMkLst>
            <pc:docMk/>
            <pc:sldMk cId="173544632" sldId="261"/>
            <ac:picMk id="16" creationId="{C97F7553-FB95-4047-8676-D731617CAFF5}"/>
          </ac:picMkLst>
        </pc:picChg>
        <pc:picChg chg="add mod ord">
          <ac:chgData name="Uju Emebo" userId="19d962396568f95d" providerId="LiveId" clId="{816E7CC6-7B06-4B32-9999-827EDC950DF8}" dt="2021-10-02T05:07:55.821" v="258" actId="167"/>
          <ac:picMkLst>
            <pc:docMk/>
            <pc:sldMk cId="173544632" sldId="261"/>
            <ac:picMk id="17" creationId="{C7E18257-FC9A-449E-90E5-787A5A694913}"/>
          </ac:picMkLst>
        </pc:picChg>
        <pc:picChg chg="add del mod">
          <ac:chgData name="Uju Emebo" userId="19d962396568f95d" providerId="LiveId" clId="{816E7CC6-7B06-4B32-9999-827EDC950DF8}" dt="2021-10-02T05:00:52.375" v="130" actId="478"/>
          <ac:picMkLst>
            <pc:docMk/>
            <pc:sldMk cId="173544632" sldId="261"/>
            <ac:picMk id="3074" creationId="{05A657FA-111A-4A31-94FB-B4701AD12099}"/>
          </ac:picMkLst>
        </pc:picChg>
        <pc:picChg chg="add del mod ord">
          <ac:chgData name="Uju Emebo" userId="19d962396568f95d" providerId="LiveId" clId="{816E7CC6-7B06-4B32-9999-827EDC950DF8}" dt="2021-10-02T05:05:06.580" v="168" actId="478"/>
          <ac:picMkLst>
            <pc:docMk/>
            <pc:sldMk cId="173544632" sldId="261"/>
            <ac:picMk id="3075" creationId="{6C4A6D33-F9C2-420F-A74D-CB0616100626}"/>
          </ac:picMkLst>
        </pc:picChg>
      </pc:sldChg>
      <pc:sldChg chg="addSp delSp modSp new mod setBg setClrOvrMap">
        <pc:chgData name="Uju Emebo" userId="19d962396568f95d" providerId="LiveId" clId="{816E7CC6-7B06-4B32-9999-827EDC950DF8}" dt="2021-10-03T04:02:20.312" v="343" actId="207"/>
        <pc:sldMkLst>
          <pc:docMk/>
          <pc:sldMk cId="2172261044" sldId="262"/>
        </pc:sldMkLst>
        <pc:spChg chg="add mod ord">
          <ac:chgData name="Uju Emebo" userId="19d962396568f95d" providerId="LiveId" clId="{816E7CC6-7B06-4B32-9999-827EDC950DF8}" dt="2021-10-03T04:02:20.312" v="343" actId="207"/>
          <ac:spMkLst>
            <pc:docMk/>
            <pc:sldMk cId="2172261044" sldId="262"/>
            <ac:spMk id="3" creationId="{48DE67AD-D051-4D12-A53F-64A0EC9DB145}"/>
          </ac:spMkLst>
        </pc:spChg>
        <pc:spChg chg="add mod">
          <ac:chgData name="Uju Emebo" userId="19d962396568f95d" providerId="LiveId" clId="{816E7CC6-7B06-4B32-9999-827EDC950DF8}" dt="2021-10-02T05:09:24.110" v="275" actId="1076"/>
          <ac:spMkLst>
            <pc:docMk/>
            <pc:sldMk cId="2172261044" sldId="262"/>
            <ac:spMk id="5" creationId="{9E02F36C-EAD0-453C-BEE2-A7BF3A1D8F2E}"/>
          </ac:spMkLst>
        </pc:spChg>
        <pc:spChg chg="add del">
          <ac:chgData name="Uju Emebo" userId="19d962396568f95d" providerId="LiveId" clId="{816E7CC6-7B06-4B32-9999-827EDC950DF8}" dt="2021-10-02T04:57:01.159" v="95" actId="26606"/>
          <ac:spMkLst>
            <pc:docMk/>
            <pc:sldMk cId="2172261044" sldId="262"/>
            <ac:spMk id="9" creationId="{F13C74B1-5B17-4795-BED0-7140497B445A}"/>
          </ac:spMkLst>
        </pc:spChg>
        <pc:spChg chg="add del">
          <ac:chgData name="Uju Emebo" userId="19d962396568f95d" providerId="LiveId" clId="{816E7CC6-7B06-4B32-9999-827EDC950DF8}" dt="2021-10-02T04:57:01.159" v="95" actId="26606"/>
          <ac:spMkLst>
            <pc:docMk/>
            <pc:sldMk cId="2172261044" sldId="262"/>
            <ac:spMk id="11" creationId="{D4974D33-8DC5-464E-8C6D-BE58F0669C17}"/>
          </ac:spMkLst>
        </pc:spChg>
        <pc:spChg chg="add del">
          <ac:chgData name="Uju Emebo" userId="19d962396568f95d" providerId="LiveId" clId="{816E7CC6-7B06-4B32-9999-827EDC950DF8}" dt="2021-10-02T04:56:27.714" v="76" actId="26606"/>
          <ac:spMkLst>
            <pc:docMk/>
            <pc:sldMk cId="2172261044" sldId="262"/>
            <ac:spMk id="16" creationId="{F13C74B1-5B17-4795-BED0-7140497B445A}"/>
          </ac:spMkLst>
        </pc:spChg>
        <pc:spChg chg="add del">
          <ac:chgData name="Uju Emebo" userId="19d962396568f95d" providerId="LiveId" clId="{816E7CC6-7B06-4B32-9999-827EDC950DF8}" dt="2021-10-02T04:56:27.714" v="76" actId="26606"/>
          <ac:spMkLst>
            <pc:docMk/>
            <pc:sldMk cId="2172261044" sldId="262"/>
            <ac:spMk id="18" creationId="{D4974D33-8DC5-464E-8C6D-BE58F0669C17}"/>
          </ac:spMkLst>
        </pc:spChg>
        <pc:spChg chg="add del">
          <ac:chgData name="Uju Emebo" userId="19d962396568f95d" providerId="LiveId" clId="{816E7CC6-7B06-4B32-9999-827EDC950DF8}" dt="2021-10-02T04:56:29.338" v="78" actId="26606"/>
          <ac:spMkLst>
            <pc:docMk/>
            <pc:sldMk cId="2172261044" sldId="262"/>
            <ac:spMk id="20" creationId="{45D37F4E-DDB4-456B-97E0-9937730A039F}"/>
          </ac:spMkLst>
        </pc:spChg>
        <pc:spChg chg="add del">
          <ac:chgData name="Uju Emebo" userId="19d962396568f95d" providerId="LiveId" clId="{816E7CC6-7B06-4B32-9999-827EDC950DF8}" dt="2021-10-02T04:56:29.338" v="78" actId="26606"/>
          <ac:spMkLst>
            <pc:docMk/>
            <pc:sldMk cId="2172261044" sldId="262"/>
            <ac:spMk id="21" creationId="{B2DD41CD-8F47-4F56-AD12-4E2FF7696987}"/>
          </ac:spMkLst>
        </pc:spChg>
        <pc:spChg chg="add del">
          <ac:chgData name="Uju Emebo" userId="19d962396568f95d" providerId="LiveId" clId="{816E7CC6-7B06-4B32-9999-827EDC950DF8}" dt="2021-10-02T04:56:33.608" v="80" actId="26606"/>
          <ac:spMkLst>
            <pc:docMk/>
            <pc:sldMk cId="2172261044" sldId="262"/>
            <ac:spMk id="23" creationId="{7B831B6F-405A-4B47-B9BB-5CA88F285844}"/>
          </ac:spMkLst>
        </pc:spChg>
        <pc:spChg chg="add del">
          <ac:chgData name="Uju Emebo" userId="19d962396568f95d" providerId="LiveId" clId="{816E7CC6-7B06-4B32-9999-827EDC950DF8}" dt="2021-10-02T04:56:33.608" v="80" actId="26606"/>
          <ac:spMkLst>
            <pc:docMk/>
            <pc:sldMk cId="2172261044" sldId="262"/>
            <ac:spMk id="24" creationId="{953EE71A-6488-4203-A7C4-77102FD0DCCA}"/>
          </ac:spMkLst>
        </pc:spChg>
        <pc:spChg chg="add del">
          <ac:chgData name="Uju Emebo" userId="19d962396568f95d" providerId="LiveId" clId="{816E7CC6-7B06-4B32-9999-827EDC950DF8}" dt="2021-10-02T04:56:35.341" v="82" actId="26606"/>
          <ac:spMkLst>
            <pc:docMk/>
            <pc:sldMk cId="2172261044" sldId="262"/>
            <ac:spMk id="26" creationId="{CF62D2A7-8207-488C-9F46-316BA81A16C8}"/>
          </ac:spMkLst>
        </pc:spChg>
        <pc:spChg chg="add del">
          <ac:chgData name="Uju Emebo" userId="19d962396568f95d" providerId="LiveId" clId="{816E7CC6-7B06-4B32-9999-827EDC950DF8}" dt="2021-10-02T04:56:36.909" v="84" actId="26606"/>
          <ac:spMkLst>
            <pc:docMk/>
            <pc:sldMk cId="2172261044" sldId="262"/>
            <ac:spMk id="28" creationId="{5E39A796-BE83-48B1-B33F-35C4A32AAB57}"/>
          </ac:spMkLst>
        </pc:spChg>
        <pc:spChg chg="add del">
          <ac:chgData name="Uju Emebo" userId="19d962396568f95d" providerId="LiveId" clId="{816E7CC6-7B06-4B32-9999-827EDC950DF8}" dt="2021-10-02T04:56:36.909" v="84" actId="26606"/>
          <ac:spMkLst>
            <pc:docMk/>
            <pc:sldMk cId="2172261044" sldId="262"/>
            <ac:spMk id="29" creationId="{72F84B47-E267-4194-8194-831DB7B5547F}"/>
          </ac:spMkLst>
        </pc:spChg>
        <pc:spChg chg="add del">
          <ac:chgData name="Uju Emebo" userId="19d962396568f95d" providerId="LiveId" clId="{816E7CC6-7B06-4B32-9999-827EDC950DF8}" dt="2021-10-02T04:56:37.726" v="86" actId="26606"/>
          <ac:spMkLst>
            <pc:docMk/>
            <pc:sldMk cId="2172261044" sldId="262"/>
            <ac:spMk id="31" creationId="{743AA782-23D1-4521-8CAD-47662984AA08}"/>
          </ac:spMkLst>
        </pc:spChg>
        <pc:spChg chg="add del">
          <ac:chgData name="Uju Emebo" userId="19d962396568f95d" providerId="LiveId" clId="{816E7CC6-7B06-4B32-9999-827EDC950DF8}" dt="2021-10-02T04:56:37.726" v="86" actId="26606"/>
          <ac:spMkLst>
            <pc:docMk/>
            <pc:sldMk cId="2172261044" sldId="262"/>
            <ac:spMk id="32" creationId="{71877DBC-BB60-40F0-AC93-2ACDBAAE60CE}"/>
          </ac:spMkLst>
        </pc:spChg>
        <pc:spChg chg="add del">
          <ac:chgData name="Uju Emebo" userId="19d962396568f95d" providerId="LiveId" clId="{816E7CC6-7B06-4B32-9999-827EDC950DF8}" dt="2021-10-02T04:57:00.029" v="91" actId="26606"/>
          <ac:spMkLst>
            <pc:docMk/>
            <pc:sldMk cId="2172261044" sldId="262"/>
            <ac:spMk id="34" creationId="{23E547B5-89CF-4EC0-96DE-25771AED0799}"/>
          </ac:spMkLst>
        </pc:spChg>
        <pc:spChg chg="add del">
          <ac:chgData name="Uju Emebo" userId="19d962396568f95d" providerId="LiveId" clId="{816E7CC6-7B06-4B32-9999-827EDC950DF8}" dt="2021-10-02T04:57:00.029" v="91" actId="26606"/>
          <ac:spMkLst>
            <pc:docMk/>
            <pc:sldMk cId="2172261044" sldId="262"/>
            <ac:spMk id="35" creationId="{3F0B8CEB-8279-4E5E-A0CE-1FC9F71736F2}"/>
          </ac:spMkLst>
        </pc:spChg>
        <pc:picChg chg="add mod">
          <ac:chgData name="Uju Emebo" userId="19d962396568f95d" providerId="LiveId" clId="{816E7CC6-7B06-4B32-9999-827EDC950DF8}" dt="2021-10-02T05:09:05.902" v="269" actId="1076"/>
          <ac:picMkLst>
            <pc:docMk/>
            <pc:sldMk cId="2172261044" sldId="262"/>
            <ac:picMk id="4" creationId="{F6526E74-17B8-4756-BCF2-B0658B295052}"/>
          </ac:picMkLst>
        </pc:picChg>
        <pc:picChg chg="add mod ord">
          <ac:chgData name="Uju Emebo" userId="19d962396568f95d" providerId="LiveId" clId="{816E7CC6-7B06-4B32-9999-827EDC950DF8}" dt="2021-10-02T05:08:45.355" v="264" actId="167"/>
          <ac:picMkLst>
            <pc:docMk/>
            <pc:sldMk cId="2172261044" sldId="262"/>
            <ac:picMk id="22" creationId="{CF4F25CE-6576-4E48-8A75-16E2DD83C266}"/>
          </ac:picMkLst>
        </pc:picChg>
      </pc:sldChg>
      <pc:sldChg chg="addSp delSp modSp new mod">
        <pc:chgData name="Uju Emebo" userId="19d962396568f95d" providerId="LiveId" clId="{816E7CC6-7B06-4B32-9999-827EDC950DF8}" dt="2021-10-03T04:07:18.449" v="352" actId="207"/>
        <pc:sldMkLst>
          <pc:docMk/>
          <pc:sldMk cId="686295545" sldId="263"/>
        </pc:sldMkLst>
        <pc:spChg chg="add del mod">
          <ac:chgData name="Uju Emebo" userId="19d962396568f95d" providerId="LiveId" clId="{816E7CC6-7B06-4B32-9999-827EDC950DF8}" dt="2021-10-02T05:09:49.725" v="276" actId="478"/>
          <ac:spMkLst>
            <pc:docMk/>
            <pc:sldMk cId="686295545" sldId="263"/>
            <ac:spMk id="3" creationId="{9299FCF7-2BB3-40B4-9053-66E37544ADF9}"/>
          </ac:spMkLst>
        </pc:spChg>
        <pc:spChg chg="add del mod">
          <ac:chgData name="Uju Emebo" userId="19d962396568f95d" providerId="LiveId" clId="{816E7CC6-7B06-4B32-9999-827EDC950DF8}" dt="2021-10-02T05:09:49.725" v="276" actId="478"/>
          <ac:spMkLst>
            <pc:docMk/>
            <pc:sldMk cId="686295545" sldId="263"/>
            <ac:spMk id="4" creationId="{21A93276-77EC-437E-8528-0DADB6076C73}"/>
          </ac:spMkLst>
        </pc:spChg>
        <pc:spChg chg="add mod">
          <ac:chgData name="Uju Emebo" userId="19d962396568f95d" providerId="LiveId" clId="{816E7CC6-7B06-4B32-9999-827EDC950DF8}" dt="2021-10-03T04:07:18.449" v="352" actId="207"/>
          <ac:spMkLst>
            <pc:docMk/>
            <pc:sldMk cId="686295545" sldId="263"/>
            <ac:spMk id="6" creationId="{D6263245-1B16-4C9D-9EBA-19FB8AAF8457}"/>
          </ac:spMkLst>
        </pc:spChg>
        <pc:spChg chg="add del mod">
          <ac:chgData name="Uju Emebo" userId="19d962396568f95d" providerId="LiveId" clId="{816E7CC6-7B06-4B32-9999-827EDC950DF8}" dt="2021-10-02T05:10:39.090" v="286" actId="478"/>
          <ac:spMkLst>
            <pc:docMk/>
            <pc:sldMk cId="686295545" sldId="263"/>
            <ac:spMk id="7" creationId="{9C508C2C-C922-4FA3-8908-EB7A36A4EC3C}"/>
          </ac:spMkLst>
        </pc:spChg>
        <pc:spChg chg="add mod">
          <ac:chgData name="Uju Emebo" userId="19d962396568f95d" providerId="LiveId" clId="{816E7CC6-7B06-4B32-9999-827EDC950DF8}" dt="2021-10-03T04:02:26.196" v="344" actId="207"/>
          <ac:spMkLst>
            <pc:docMk/>
            <pc:sldMk cId="686295545" sldId="263"/>
            <ac:spMk id="10" creationId="{623367CB-4A67-4AFA-B2B5-A40916493882}"/>
          </ac:spMkLst>
        </pc:spChg>
        <pc:picChg chg="add del mod">
          <ac:chgData name="Uju Emebo" userId="19d962396568f95d" providerId="LiveId" clId="{816E7CC6-7B06-4B32-9999-827EDC950DF8}" dt="2021-10-02T05:09:49.725" v="276" actId="478"/>
          <ac:picMkLst>
            <pc:docMk/>
            <pc:sldMk cId="686295545" sldId="263"/>
            <ac:picMk id="2" creationId="{76208ABE-9DED-4B3A-9BA6-AF2072F9F4BB}"/>
          </ac:picMkLst>
        </pc:picChg>
        <pc:picChg chg="add mod">
          <ac:chgData name="Uju Emebo" userId="19d962396568f95d" providerId="LiveId" clId="{816E7CC6-7B06-4B32-9999-827EDC950DF8}" dt="2021-10-02T05:09:50.405" v="277"/>
          <ac:picMkLst>
            <pc:docMk/>
            <pc:sldMk cId="686295545" sldId="263"/>
            <ac:picMk id="5" creationId="{17A65128-C74E-47D1-B0D6-406312DA61C5}"/>
          </ac:picMkLst>
        </pc:picChg>
        <pc:picChg chg="add mod ord">
          <ac:chgData name="Uju Emebo" userId="19d962396568f95d" providerId="LiveId" clId="{816E7CC6-7B06-4B32-9999-827EDC950DF8}" dt="2021-10-02T05:10:09.215" v="280" actId="1076"/>
          <ac:picMkLst>
            <pc:docMk/>
            <pc:sldMk cId="686295545" sldId="263"/>
            <ac:picMk id="8" creationId="{BB6086F4-5D1C-4C5B-891A-6B2D92D695AD}"/>
          </ac:picMkLst>
        </pc:picChg>
      </pc:sldChg>
      <pc:sldChg chg="addSp delSp modSp add mod">
        <pc:chgData name="Uju Emebo" userId="19d962396568f95d" providerId="LiveId" clId="{816E7CC6-7B06-4B32-9999-827EDC950DF8}" dt="2021-10-03T04:08:43.635" v="355" actId="207"/>
        <pc:sldMkLst>
          <pc:docMk/>
          <pc:sldMk cId="1888665747" sldId="264"/>
        </pc:sldMkLst>
        <pc:spChg chg="mod">
          <ac:chgData name="Uju Emebo" userId="19d962396568f95d" providerId="LiveId" clId="{816E7CC6-7B06-4B32-9999-827EDC950DF8}" dt="2021-10-03T04:08:43.635" v="355" actId="207"/>
          <ac:spMkLst>
            <pc:docMk/>
            <pc:sldMk cId="1888665747" sldId="264"/>
            <ac:spMk id="6" creationId="{D6263245-1B16-4C9D-9EBA-19FB8AAF8457}"/>
          </ac:spMkLst>
        </pc:spChg>
        <pc:spChg chg="mod">
          <ac:chgData name="Uju Emebo" userId="19d962396568f95d" providerId="LiveId" clId="{816E7CC6-7B06-4B32-9999-827EDC950DF8}" dt="2021-10-03T04:02:47.327" v="350" actId="207"/>
          <ac:spMkLst>
            <pc:docMk/>
            <pc:sldMk cId="1888665747" sldId="264"/>
            <ac:spMk id="10" creationId="{623367CB-4A67-4AFA-B2B5-A40916493882}"/>
          </ac:spMkLst>
        </pc:spChg>
        <pc:picChg chg="add del mod">
          <ac:chgData name="Uju Emebo" userId="19d962396568f95d" providerId="LiveId" clId="{816E7CC6-7B06-4B32-9999-827EDC950DF8}" dt="2021-10-02T05:13:19.770" v="308" actId="478"/>
          <ac:picMkLst>
            <pc:docMk/>
            <pc:sldMk cId="1888665747" sldId="264"/>
            <ac:picMk id="5" creationId="{17A65128-C74E-47D1-B0D6-406312DA61C5}"/>
          </ac:picMkLst>
        </pc:picChg>
        <pc:picChg chg="add del">
          <ac:chgData name="Uju Emebo" userId="19d962396568f95d" providerId="LiveId" clId="{816E7CC6-7B06-4B32-9999-827EDC950DF8}" dt="2021-10-02T05:13:19.770" v="308" actId="478"/>
          <ac:picMkLst>
            <pc:docMk/>
            <pc:sldMk cId="1888665747" sldId="264"/>
            <ac:picMk id="4098" creationId="{028D5374-84EA-4CC8-A684-F5EADC55AFC1}"/>
          </ac:picMkLst>
        </pc:picChg>
        <pc:picChg chg="add mod">
          <ac:chgData name="Uju Emebo" userId="19d962396568f95d" providerId="LiveId" clId="{816E7CC6-7B06-4B32-9999-827EDC950DF8}" dt="2021-10-02T05:13:30.361" v="312" actId="1076"/>
          <ac:picMkLst>
            <pc:docMk/>
            <pc:sldMk cId="1888665747" sldId="264"/>
            <ac:picMk id="4099" creationId="{4356C3FE-513C-4318-A91C-A9D37075D06A}"/>
          </ac:picMkLst>
        </pc:picChg>
      </pc:sldChg>
      <pc:sldChg chg="addSp delSp modSp add mod ord">
        <pc:chgData name="Uju Emebo" userId="19d962396568f95d" providerId="LiveId" clId="{816E7CC6-7B06-4B32-9999-827EDC950DF8}" dt="2021-10-03T04:08:17.179" v="354" actId="207"/>
        <pc:sldMkLst>
          <pc:docMk/>
          <pc:sldMk cId="2371315168" sldId="265"/>
        </pc:sldMkLst>
        <pc:spChg chg="mod">
          <ac:chgData name="Uju Emebo" userId="19d962396568f95d" providerId="LiveId" clId="{816E7CC6-7B06-4B32-9999-827EDC950DF8}" dt="2021-10-03T04:08:17.179" v="354" actId="207"/>
          <ac:spMkLst>
            <pc:docMk/>
            <pc:sldMk cId="2371315168" sldId="265"/>
            <ac:spMk id="6" creationId="{D6263245-1B16-4C9D-9EBA-19FB8AAF8457}"/>
          </ac:spMkLst>
        </pc:spChg>
        <pc:spChg chg="mod">
          <ac:chgData name="Uju Emebo" userId="19d962396568f95d" providerId="LiveId" clId="{816E7CC6-7B06-4B32-9999-827EDC950DF8}" dt="2021-10-03T04:02:39.714" v="348" actId="207"/>
          <ac:spMkLst>
            <pc:docMk/>
            <pc:sldMk cId="2371315168" sldId="265"/>
            <ac:spMk id="10" creationId="{623367CB-4A67-4AFA-B2B5-A40916493882}"/>
          </ac:spMkLst>
        </pc:spChg>
        <pc:picChg chg="del">
          <ac:chgData name="Uju Emebo" userId="19d962396568f95d" providerId="LiveId" clId="{816E7CC6-7B06-4B32-9999-827EDC950DF8}" dt="2021-10-02T05:13:45.378" v="322" actId="478"/>
          <ac:picMkLst>
            <pc:docMk/>
            <pc:sldMk cId="2371315168" sldId="265"/>
            <ac:picMk id="4099" creationId="{4356C3FE-513C-4318-A91C-A9D37075D06A}"/>
          </ac:picMkLst>
        </pc:picChg>
        <pc:picChg chg="add mod">
          <ac:chgData name="Uju Emebo" userId="19d962396568f95d" providerId="LiveId" clId="{816E7CC6-7B06-4B32-9999-827EDC950DF8}" dt="2021-10-02T05:15:00.561" v="330" actId="1076"/>
          <ac:picMkLst>
            <pc:docMk/>
            <pc:sldMk cId="2371315168" sldId="265"/>
            <ac:picMk id="5122" creationId="{AD823975-60F0-4D84-B632-0A9F54406E09}"/>
          </ac:picMkLst>
        </pc:picChg>
      </pc:sldChg>
    </pc:docChg>
  </pc:docChgLst>
  <pc:docChgLst>
    <pc:chgData name="Uju Emebo" userId="19d962396568f95d" providerId="LiveId" clId="{48CFFA29-A772-4EA7-9439-887CB3587376}"/>
    <pc:docChg chg="undo custSel addSld modSld">
      <pc:chgData name="Uju Emebo" userId="19d962396568f95d" providerId="LiveId" clId="{48CFFA29-A772-4EA7-9439-887CB3587376}" dt="2021-10-09T02:23:57.856" v="250"/>
      <pc:docMkLst>
        <pc:docMk/>
      </pc:docMkLst>
      <pc:sldChg chg="addSp modSp new mod setBg">
        <pc:chgData name="Uju Emebo" userId="19d962396568f95d" providerId="LiveId" clId="{48CFFA29-A772-4EA7-9439-887CB3587376}" dt="2021-10-09T02:23:57.856" v="250"/>
        <pc:sldMkLst>
          <pc:docMk/>
          <pc:sldMk cId="3800746558" sldId="266"/>
        </pc:sldMkLst>
        <pc:picChg chg="add mod">
          <ac:chgData name="Uju Emebo" userId="19d962396568f95d" providerId="LiveId" clId="{48CFFA29-A772-4EA7-9439-887CB3587376}" dt="2021-10-09T02:23:35.303" v="163" actId="29295"/>
          <ac:picMkLst>
            <pc:docMk/>
            <pc:sldMk cId="3800746558" sldId="266"/>
            <ac:picMk id="3" creationId="{DA030337-4BFF-44F2-861D-B9391F2B707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59682-97C1-4951-A487-8481DC63C9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AF91AD-F3E0-4C53-B5C6-59F8117CD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FFF312-1872-400C-8DC3-0534885B2985}"/>
              </a:ext>
            </a:extLst>
          </p:cNvPr>
          <p:cNvSpPr>
            <a:spLocks noGrp="1"/>
          </p:cNvSpPr>
          <p:nvPr>
            <p:ph type="dt" sz="half" idx="10"/>
          </p:nvPr>
        </p:nvSpPr>
        <p:spPr/>
        <p:txBody>
          <a:bodyPr/>
          <a:lstStyle/>
          <a:p>
            <a:fld id="{199C0861-6162-4A5D-91CF-A9E7F088E274}" type="datetimeFigureOut">
              <a:rPr lang="en-US" smtClean="0"/>
              <a:t>10/8/2021</a:t>
            </a:fld>
            <a:endParaRPr lang="en-US"/>
          </a:p>
        </p:txBody>
      </p:sp>
      <p:sp>
        <p:nvSpPr>
          <p:cNvPr id="5" name="Footer Placeholder 4">
            <a:extLst>
              <a:ext uri="{FF2B5EF4-FFF2-40B4-BE49-F238E27FC236}">
                <a16:creationId xmlns:a16="http://schemas.microsoft.com/office/drawing/2014/main" id="{59390585-25C6-4C75-B420-A9198117B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052F4-A913-405C-B2EE-F5708DEFA39C}"/>
              </a:ext>
            </a:extLst>
          </p:cNvPr>
          <p:cNvSpPr>
            <a:spLocks noGrp="1"/>
          </p:cNvSpPr>
          <p:nvPr>
            <p:ph type="sldNum" sz="quarter" idx="12"/>
          </p:nvPr>
        </p:nvSpPr>
        <p:spPr/>
        <p:txBody>
          <a:bodyPr/>
          <a:lstStyle/>
          <a:p>
            <a:fld id="{50CA5C53-F4A0-45A5-800F-CDCABFBC8D10}" type="slidenum">
              <a:rPr lang="en-US" smtClean="0"/>
              <a:t>‹#›</a:t>
            </a:fld>
            <a:endParaRPr lang="en-US"/>
          </a:p>
        </p:txBody>
      </p:sp>
    </p:spTree>
    <p:extLst>
      <p:ext uri="{BB962C8B-B14F-4D97-AF65-F5344CB8AC3E}">
        <p14:creationId xmlns:p14="http://schemas.microsoft.com/office/powerpoint/2010/main" val="303477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172B-1B99-48A9-97D9-F9586ED90B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07AAAE-3AA3-4306-BA35-41119A9D88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0EF1D-34D9-4195-A67C-841D62E66FF1}"/>
              </a:ext>
            </a:extLst>
          </p:cNvPr>
          <p:cNvSpPr>
            <a:spLocks noGrp="1"/>
          </p:cNvSpPr>
          <p:nvPr>
            <p:ph type="dt" sz="half" idx="10"/>
          </p:nvPr>
        </p:nvSpPr>
        <p:spPr/>
        <p:txBody>
          <a:bodyPr/>
          <a:lstStyle/>
          <a:p>
            <a:fld id="{199C0861-6162-4A5D-91CF-A9E7F088E274}" type="datetimeFigureOut">
              <a:rPr lang="en-US" smtClean="0"/>
              <a:t>10/8/2021</a:t>
            </a:fld>
            <a:endParaRPr lang="en-US"/>
          </a:p>
        </p:txBody>
      </p:sp>
      <p:sp>
        <p:nvSpPr>
          <p:cNvPr id="5" name="Footer Placeholder 4">
            <a:extLst>
              <a:ext uri="{FF2B5EF4-FFF2-40B4-BE49-F238E27FC236}">
                <a16:creationId xmlns:a16="http://schemas.microsoft.com/office/drawing/2014/main" id="{E429D324-09B7-448A-9DD0-5FE79A092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E6FD57-4D56-4C7C-AE18-0548DC7E4039}"/>
              </a:ext>
            </a:extLst>
          </p:cNvPr>
          <p:cNvSpPr>
            <a:spLocks noGrp="1"/>
          </p:cNvSpPr>
          <p:nvPr>
            <p:ph type="sldNum" sz="quarter" idx="12"/>
          </p:nvPr>
        </p:nvSpPr>
        <p:spPr/>
        <p:txBody>
          <a:bodyPr/>
          <a:lstStyle/>
          <a:p>
            <a:fld id="{50CA5C53-F4A0-45A5-800F-CDCABFBC8D10}" type="slidenum">
              <a:rPr lang="en-US" smtClean="0"/>
              <a:t>‹#›</a:t>
            </a:fld>
            <a:endParaRPr lang="en-US"/>
          </a:p>
        </p:txBody>
      </p:sp>
    </p:spTree>
    <p:extLst>
      <p:ext uri="{BB962C8B-B14F-4D97-AF65-F5344CB8AC3E}">
        <p14:creationId xmlns:p14="http://schemas.microsoft.com/office/powerpoint/2010/main" val="128735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9A5D85-3AEF-4E7D-BCEF-BC0BD97BE3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F16A3-7835-4F6E-A0E0-EBF4B4FB14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ADD76-E2DB-405D-8843-8B6F308C9A00}"/>
              </a:ext>
            </a:extLst>
          </p:cNvPr>
          <p:cNvSpPr>
            <a:spLocks noGrp="1"/>
          </p:cNvSpPr>
          <p:nvPr>
            <p:ph type="dt" sz="half" idx="10"/>
          </p:nvPr>
        </p:nvSpPr>
        <p:spPr/>
        <p:txBody>
          <a:bodyPr/>
          <a:lstStyle/>
          <a:p>
            <a:fld id="{199C0861-6162-4A5D-91CF-A9E7F088E274}" type="datetimeFigureOut">
              <a:rPr lang="en-US" smtClean="0"/>
              <a:t>10/8/2021</a:t>
            </a:fld>
            <a:endParaRPr lang="en-US"/>
          </a:p>
        </p:txBody>
      </p:sp>
      <p:sp>
        <p:nvSpPr>
          <p:cNvPr id="5" name="Footer Placeholder 4">
            <a:extLst>
              <a:ext uri="{FF2B5EF4-FFF2-40B4-BE49-F238E27FC236}">
                <a16:creationId xmlns:a16="http://schemas.microsoft.com/office/drawing/2014/main" id="{FCD5B27C-55ED-4836-9CC9-05B72FE9C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AB6EFE-5632-4596-842C-EC39BC3F2F84}"/>
              </a:ext>
            </a:extLst>
          </p:cNvPr>
          <p:cNvSpPr>
            <a:spLocks noGrp="1"/>
          </p:cNvSpPr>
          <p:nvPr>
            <p:ph type="sldNum" sz="quarter" idx="12"/>
          </p:nvPr>
        </p:nvSpPr>
        <p:spPr/>
        <p:txBody>
          <a:bodyPr/>
          <a:lstStyle/>
          <a:p>
            <a:fld id="{50CA5C53-F4A0-45A5-800F-CDCABFBC8D10}" type="slidenum">
              <a:rPr lang="en-US" smtClean="0"/>
              <a:t>‹#›</a:t>
            </a:fld>
            <a:endParaRPr lang="en-US"/>
          </a:p>
        </p:txBody>
      </p:sp>
    </p:spTree>
    <p:extLst>
      <p:ext uri="{BB962C8B-B14F-4D97-AF65-F5344CB8AC3E}">
        <p14:creationId xmlns:p14="http://schemas.microsoft.com/office/powerpoint/2010/main" val="215013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CCB3-3480-4739-918F-E0F1F5EAB9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73B9A-E8A1-4238-A338-1A1A5B4721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E7F15-3CF4-4001-9D1D-E0E19ADE1778}"/>
              </a:ext>
            </a:extLst>
          </p:cNvPr>
          <p:cNvSpPr>
            <a:spLocks noGrp="1"/>
          </p:cNvSpPr>
          <p:nvPr>
            <p:ph type="dt" sz="half" idx="10"/>
          </p:nvPr>
        </p:nvSpPr>
        <p:spPr/>
        <p:txBody>
          <a:bodyPr/>
          <a:lstStyle/>
          <a:p>
            <a:fld id="{199C0861-6162-4A5D-91CF-A9E7F088E274}" type="datetimeFigureOut">
              <a:rPr lang="en-US" smtClean="0"/>
              <a:t>10/8/2021</a:t>
            </a:fld>
            <a:endParaRPr lang="en-US"/>
          </a:p>
        </p:txBody>
      </p:sp>
      <p:sp>
        <p:nvSpPr>
          <p:cNvPr id="5" name="Footer Placeholder 4">
            <a:extLst>
              <a:ext uri="{FF2B5EF4-FFF2-40B4-BE49-F238E27FC236}">
                <a16:creationId xmlns:a16="http://schemas.microsoft.com/office/drawing/2014/main" id="{62F14346-7C66-4174-A259-3F5091B26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08AD6-DAE7-4376-8DEF-E5F2E914D4F5}"/>
              </a:ext>
            </a:extLst>
          </p:cNvPr>
          <p:cNvSpPr>
            <a:spLocks noGrp="1"/>
          </p:cNvSpPr>
          <p:nvPr>
            <p:ph type="sldNum" sz="quarter" idx="12"/>
          </p:nvPr>
        </p:nvSpPr>
        <p:spPr/>
        <p:txBody>
          <a:bodyPr/>
          <a:lstStyle/>
          <a:p>
            <a:fld id="{50CA5C53-F4A0-45A5-800F-CDCABFBC8D10}" type="slidenum">
              <a:rPr lang="en-US" smtClean="0"/>
              <a:t>‹#›</a:t>
            </a:fld>
            <a:endParaRPr lang="en-US"/>
          </a:p>
        </p:txBody>
      </p:sp>
    </p:spTree>
    <p:extLst>
      <p:ext uri="{BB962C8B-B14F-4D97-AF65-F5344CB8AC3E}">
        <p14:creationId xmlns:p14="http://schemas.microsoft.com/office/powerpoint/2010/main" val="1215374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1E93-EC4B-422F-A6FE-2CCF800703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991CBC-1AD3-408B-867F-DD74AEA967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816A27-59BA-4357-831D-8C5AB1A4AB9A}"/>
              </a:ext>
            </a:extLst>
          </p:cNvPr>
          <p:cNvSpPr>
            <a:spLocks noGrp="1"/>
          </p:cNvSpPr>
          <p:nvPr>
            <p:ph type="dt" sz="half" idx="10"/>
          </p:nvPr>
        </p:nvSpPr>
        <p:spPr/>
        <p:txBody>
          <a:bodyPr/>
          <a:lstStyle/>
          <a:p>
            <a:fld id="{199C0861-6162-4A5D-91CF-A9E7F088E274}" type="datetimeFigureOut">
              <a:rPr lang="en-US" smtClean="0"/>
              <a:t>10/8/2021</a:t>
            </a:fld>
            <a:endParaRPr lang="en-US"/>
          </a:p>
        </p:txBody>
      </p:sp>
      <p:sp>
        <p:nvSpPr>
          <p:cNvPr id="5" name="Footer Placeholder 4">
            <a:extLst>
              <a:ext uri="{FF2B5EF4-FFF2-40B4-BE49-F238E27FC236}">
                <a16:creationId xmlns:a16="http://schemas.microsoft.com/office/drawing/2014/main" id="{823CA786-E8B2-47ED-9426-75ED53DD0D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293A19-77A9-4F54-AF64-154FE6F1DC68}"/>
              </a:ext>
            </a:extLst>
          </p:cNvPr>
          <p:cNvSpPr>
            <a:spLocks noGrp="1"/>
          </p:cNvSpPr>
          <p:nvPr>
            <p:ph type="sldNum" sz="quarter" idx="12"/>
          </p:nvPr>
        </p:nvSpPr>
        <p:spPr/>
        <p:txBody>
          <a:bodyPr/>
          <a:lstStyle/>
          <a:p>
            <a:fld id="{50CA5C53-F4A0-45A5-800F-CDCABFBC8D10}" type="slidenum">
              <a:rPr lang="en-US" smtClean="0"/>
              <a:t>‹#›</a:t>
            </a:fld>
            <a:endParaRPr lang="en-US"/>
          </a:p>
        </p:txBody>
      </p:sp>
    </p:spTree>
    <p:extLst>
      <p:ext uri="{BB962C8B-B14F-4D97-AF65-F5344CB8AC3E}">
        <p14:creationId xmlns:p14="http://schemas.microsoft.com/office/powerpoint/2010/main" val="241704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F42B-BC95-4269-83AD-CB59147721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4EDE79-791C-47A5-8BDA-ED599E7DD4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FA8783-B880-44E8-BAD6-B5956B2218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C115C9-9445-412E-BD2A-9835655AE57E}"/>
              </a:ext>
            </a:extLst>
          </p:cNvPr>
          <p:cNvSpPr>
            <a:spLocks noGrp="1"/>
          </p:cNvSpPr>
          <p:nvPr>
            <p:ph type="dt" sz="half" idx="10"/>
          </p:nvPr>
        </p:nvSpPr>
        <p:spPr/>
        <p:txBody>
          <a:bodyPr/>
          <a:lstStyle/>
          <a:p>
            <a:fld id="{199C0861-6162-4A5D-91CF-A9E7F088E274}" type="datetimeFigureOut">
              <a:rPr lang="en-US" smtClean="0"/>
              <a:t>10/8/2021</a:t>
            </a:fld>
            <a:endParaRPr lang="en-US"/>
          </a:p>
        </p:txBody>
      </p:sp>
      <p:sp>
        <p:nvSpPr>
          <p:cNvPr id="6" name="Footer Placeholder 5">
            <a:extLst>
              <a:ext uri="{FF2B5EF4-FFF2-40B4-BE49-F238E27FC236}">
                <a16:creationId xmlns:a16="http://schemas.microsoft.com/office/drawing/2014/main" id="{37A70C2A-A8EE-4EDA-B33F-F5E37EDF23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ACF803-B37C-4F0C-AEBA-813A378D78D7}"/>
              </a:ext>
            </a:extLst>
          </p:cNvPr>
          <p:cNvSpPr>
            <a:spLocks noGrp="1"/>
          </p:cNvSpPr>
          <p:nvPr>
            <p:ph type="sldNum" sz="quarter" idx="12"/>
          </p:nvPr>
        </p:nvSpPr>
        <p:spPr/>
        <p:txBody>
          <a:bodyPr/>
          <a:lstStyle/>
          <a:p>
            <a:fld id="{50CA5C53-F4A0-45A5-800F-CDCABFBC8D10}" type="slidenum">
              <a:rPr lang="en-US" smtClean="0"/>
              <a:t>‹#›</a:t>
            </a:fld>
            <a:endParaRPr lang="en-US"/>
          </a:p>
        </p:txBody>
      </p:sp>
    </p:spTree>
    <p:extLst>
      <p:ext uri="{BB962C8B-B14F-4D97-AF65-F5344CB8AC3E}">
        <p14:creationId xmlns:p14="http://schemas.microsoft.com/office/powerpoint/2010/main" val="2066602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34B92-BA98-4919-B90A-C5E5DC85FA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ED491E-0384-4074-A12D-98B04D27E0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F0D533-2BA0-40A9-A9B5-5D60AFFF15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73ABDE-371D-4B33-8D7C-EDF4015427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EA2E8-5F68-462B-9BD5-72DF209337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21D238-A325-4406-A4E3-1225BBBFB142}"/>
              </a:ext>
            </a:extLst>
          </p:cNvPr>
          <p:cNvSpPr>
            <a:spLocks noGrp="1"/>
          </p:cNvSpPr>
          <p:nvPr>
            <p:ph type="dt" sz="half" idx="10"/>
          </p:nvPr>
        </p:nvSpPr>
        <p:spPr/>
        <p:txBody>
          <a:bodyPr/>
          <a:lstStyle/>
          <a:p>
            <a:fld id="{199C0861-6162-4A5D-91CF-A9E7F088E274}" type="datetimeFigureOut">
              <a:rPr lang="en-US" smtClean="0"/>
              <a:t>10/8/2021</a:t>
            </a:fld>
            <a:endParaRPr lang="en-US"/>
          </a:p>
        </p:txBody>
      </p:sp>
      <p:sp>
        <p:nvSpPr>
          <p:cNvPr id="8" name="Footer Placeholder 7">
            <a:extLst>
              <a:ext uri="{FF2B5EF4-FFF2-40B4-BE49-F238E27FC236}">
                <a16:creationId xmlns:a16="http://schemas.microsoft.com/office/drawing/2014/main" id="{64574ECB-4669-45E6-80C2-ACB98FB81C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3E0E9D-C844-4D11-AB63-C9491D1E8D2F}"/>
              </a:ext>
            </a:extLst>
          </p:cNvPr>
          <p:cNvSpPr>
            <a:spLocks noGrp="1"/>
          </p:cNvSpPr>
          <p:nvPr>
            <p:ph type="sldNum" sz="quarter" idx="12"/>
          </p:nvPr>
        </p:nvSpPr>
        <p:spPr/>
        <p:txBody>
          <a:bodyPr/>
          <a:lstStyle/>
          <a:p>
            <a:fld id="{50CA5C53-F4A0-45A5-800F-CDCABFBC8D10}" type="slidenum">
              <a:rPr lang="en-US" smtClean="0"/>
              <a:t>‹#›</a:t>
            </a:fld>
            <a:endParaRPr lang="en-US"/>
          </a:p>
        </p:txBody>
      </p:sp>
    </p:spTree>
    <p:extLst>
      <p:ext uri="{BB962C8B-B14F-4D97-AF65-F5344CB8AC3E}">
        <p14:creationId xmlns:p14="http://schemas.microsoft.com/office/powerpoint/2010/main" val="3264310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63965-0BF5-4181-8EBA-56D368E661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E2AAF5-97B1-43A7-8F88-80E5AEB1986C}"/>
              </a:ext>
            </a:extLst>
          </p:cNvPr>
          <p:cNvSpPr>
            <a:spLocks noGrp="1"/>
          </p:cNvSpPr>
          <p:nvPr>
            <p:ph type="dt" sz="half" idx="10"/>
          </p:nvPr>
        </p:nvSpPr>
        <p:spPr/>
        <p:txBody>
          <a:bodyPr/>
          <a:lstStyle/>
          <a:p>
            <a:fld id="{199C0861-6162-4A5D-91CF-A9E7F088E274}" type="datetimeFigureOut">
              <a:rPr lang="en-US" smtClean="0"/>
              <a:t>10/8/2021</a:t>
            </a:fld>
            <a:endParaRPr lang="en-US"/>
          </a:p>
        </p:txBody>
      </p:sp>
      <p:sp>
        <p:nvSpPr>
          <p:cNvPr id="4" name="Footer Placeholder 3">
            <a:extLst>
              <a:ext uri="{FF2B5EF4-FFF2-40B4-BE49-F238E27FC236}">
                <a16:creationId xmlns:a16="http://schemas.microsoft.com/office/drawing/2014/main" id="{9F565BE1-EA76-4E68-8F1D-71407C9EA5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D088F-2D0A-4C98-BA9B-33F54F713148}"/>
              </a:ext>
            </a:extLst>
          </p:cNvPr>
          <p:cNvSpPr>
            <a:spLocks noGrp="1"/>
          </p:cNvSpPr>
          <p:nvPr>
            <p:ph type="sldNum" sz="quarter" idx="12"/>
          </p:nvPr>
        </p:nvSpPr>
        <p:spPr/>
        <p:txBody>
          <a:bodyPr/>
          <a:lstStyle/>
          <a:p>
            <a:fld id="{50CA5C53-F4A0-45A5-800F-CDCABFBC8D10}" type="slidenum">
              <a:rPr lang="en-US" smtClean="0"/>
              <a:t>‹#›</a:t>
            </a:fld>
            <a:endParaRPr lang="en-US"/>
          </a:p>
        </p:txBody>
      </p:sp>
    </p:spTree>
    <p:extLst>
      <p:ext uri="{BB962C8B-B14F-4D97-AF65-F5344CB8AC3E}">
        <p14:creationId xmlns:p14="http://schemas.microsoft.com/office/powerpoint/2010/main" val="336214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5903E5-827D-4270-AE45-92872D56E7B5}"/>
              </a:ext>
            </a:extLst>
          </p:cNvPr>
          <p:cNvSpPr>
            <a:spLocks noGrp="1"/>
          </p:cNvSpPr>
          <p:nvPr>
            <p:ph type="dt" sz="half" idx="10"/>
          </p:nvPr>
        </p:nvSpPr>
        <p:spPr/>
        <p:txBody>
          <a:bodyPr/>
          <a:lstStyle/>
          <a:p>
            <a:fld id="{199C0861-6162-4A5D-91CF-A9E7F088E274}" type="datetimeFigureOut">
              <a:rPr lang="en-US" smtClean="0"/>
              <a:t>10/8/2021</a:t>
            </a:fld>
            <a:endParaRPr lang="en-US"/>
          </a:p>
        </p:txBody>
      </p:sp>
      <p:sp>
        <p:nvSpPr>
          <p:cNvPr id="3" name="Footer Placeholder 2">
            <a:extLst>
              <a:ext uri="{FF2B5EF4-FFF2-40B4-BE49-F238E27FC236}">
                <a16:creationId xmlns:a16="http://schemas.microsoft.com/office/drawing/2014/main" id="{3F1DDDB9-12D1-44AF-985D-1456C41630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128B1D-C130-43EF-A670-11679CE152D7}"/>
              </a:ext>
            </a:extLst>
          </p:cNvPr>
          <p:cNvSpPr>
            <a:spLocks noGrp="1"/>
          </p:cNvSpPr>
          <p:nvPr>
            <p:ph type="sldNum" sz="quarter" idx="12"/>
          </p:nvPr>
        </p:nvSpPr>
        <p:spPr/>
        <p:txBody>
          <a:bodyPr/>
          <a:lstStyle/>
          <a:p>
            <a:fld id="{50CA5C53-F4A0-45A5-800F-CDCABFBC8D10}" type="slidenum">
              <a:rPr lang="en-US" smtClean="0"/>
              <a:t>‹#›</a:t>
            </a:fld>
            <a:endParaRPr lang="en-US"/>
          </a:p>
        </p:txBody>
      </p:sp>
    </p:spTree>
    <p:extLst>
      <p:ext uri="{BB962C8B-B14F-4D97-AF65-F5344CB8AC3E}">
        <p14:creationId xmlns:p14="http://schemas.microsoft.com/office/powerpoint/2010/main" val="819469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109E-59A5-49C6-9A3F-7C8BF1172E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DD7D12-6A3D-4940-A3E7-97A58CFA4E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605C53-9BBB-456C-AC73-8C645BA4A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20749-7669-460F-AAE4-FE27DBF5F24B}"/>
              </a:ext>
            </a:extLst>
          </p:cNvPr>
          <p:cNvSpPr>
            <a:spLocks noGrp="1"/>
          </p:cNvSpPr>
          <p:nvPr>
            <p:ph type="dt" sz="half" idx="10"/>
          </p:nvPr>
        </p:nvSpPr>
        <p:spPr/>
        <p:txBody>
          <a:bodyPr/>
          <a:lstStyle/>
          <a:p>
            <a:fld id="{199C0861-6162-4A5D-91CF-A9E7F088E274}" type="datetimeFigureOut">
              <a:rPr lang="en-US" smtClean="0"/>
              <a:t>10/8/2021</a:t>
            </a:fld>
            <a:endParaRPr lang="en-US"/>
          </a:p>
        </p:txBody>
      </p:sp>
      <p:sp>
        <p:nvSpPr>
          <p:cNvPr id="6" name="Footer Placeholder 5">
            <a:extLst>
              <a:ext uri="{FF2B5EF4-FFF2-40B4-BE49-F238E27FC236}">
                <a16:creationId xmlns:a16="http://schemas.microsoft.com/office/drawing/2014/main" id="{DAC46900-B388-4840-89AA-EB9AF245C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B98E60-F497-4BB6-A0EB-6B9D76ACC50E}"/>
              </a:ext>
            </a:extLst>
          </p:cNvPr>
          <p:cNvSpPr>
            <a:spLocks noGrp="1"/>
          </p:cNvSpPr>
          <p:nvPr>
            <p:ph type="sldNum" sz="quarter" idx="12"/>
          </p:nvPr>
        </p:nvSpPr>
        <p:spPr/>
        <p:txBody>
          <a:bodyPr/>
          <a:lstStyle/>
          <a:p>
            <a:fld id="{50CA5C53-F4A0-45A5-800F-CDCABFBC8D10}" type="slidenum">
              <a:rPr lang="en-US" smtClean="0"/>
              <a:t>‹#›</a:t>
            </a:fld>
            <a:endParaRPr lang="en-US"/>
          </a:p>
        </p:txBody>
      </p:sp>
    </p:spTree>
    <p:extLst>
      <p:ext uri="{BB962C8B-B14F-4D97-AF65-F5344CB8AC3E}">
        <p14:creationId xmlns:p14="http://schemas.microsoft.com/office/powerpoint/2010/main" val="3624366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972CC-E2FC-4E7F-96AE-B7C20C0B39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FA1310-11C3-45DA-A9E3-C313FBAD22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1783A7-5C62-4845-9769-F6D9116AF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90BF51-DCAB-46AB-AD53-9CB3A947FD4B}"/>
              </a:ext>
            </a:extLst>
          </p:cNvPr>
          <p:cNvSpPr>
            <a:spLocks noGrp="1"/>
          </p:cNvSpPr>
          <p:nvPr>
            <p:ph type="dt" sz="half" idx="10"/>
          </p:nvPr>
        </p:nvSpPr>
        <p:spPr/>
        <p:txBody>
          <a:bodyPr/>
          <a:lstStyle/>
          <a:p>
            <a:fld id="{199C0861-6162-4A5D-91CF-A9E7F088E274}" type="datetimeFigureOut">
              <a:rPr lang="en-US" smtClean="0"/>
              <a:t>10/8/2021</a:t>
            </a:fld>
            <a:endParaRPr lang="en-US"/>
          </a:p>
        </p:txBody>
      </p:sp>
      <p:sp>
        <p:nvSpPr>
          <p:cNvPr id="6" name="Footer Placeholder 5">
            <a:extLst>
              <a:ext uri="{FF2B5EF4-FFF2-40B4-BE49-F238E27FC236}">
                <a16:creationId xmlns:a16="http://schemas.microsoft.com/office/drawing/2014/main" id="{C904876F-F0FD-47C3-B948-09E1683C51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6F06AE-AE75-4442-8DEB-6C63E3CE6BFB}"/>
              </a:ext>
            </a:extLst>
          </p:cNvPr>
          <p:cNvSpPr>
            <a:spLocks noGrp="1"/>
          </p:cNvSpPr>
          <p:nvPr>
            <p:ph type="sldNum" sz="quarter" idx="12"/>
          </p:nvPr>
        </p:nvSpPr>
        <p:spPr/>
        <p:txBody>
          <a:bodyPr/>
          <a:lstStyle/>
          <a:p>
            <a:fld id="{50CA5C53-F4A0-45A5-800F-CDCABFBC8D10}" type="slidenum">
              <a:rPr lang="en-US" smtClean="0"/>
              <a:t>‹#›</a:t>
            </a:fld>
            <a:endParaRPr lang="en-US"/>
          </a:p>
        </p:txBody>
      </p:sp>
    </p:spTree>
    <p:extLst>
      <p:ext uri="{BB962C8B-B14F-4D97-AF65-F5344CB8AC3E}">
        <p14:creationId xmlns:p14="http://schemas.microsoft.com/office/powerpoint/2010/main" val="126299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2BBEE1-D190-49E1-B851-3A3181251D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22F588-5CA0-4ACE-B036-A05CEBFD1E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ED38B-FABF-4924-856B-4294ADE6AB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9C0861-6162-4A5D-91CF-A9E7F088E274}" type="datetimeFigureOut">
              <a:rPr lang="en-US" smtClean="0"/>
              <a:t>10/8/2021</a:t>
            </a:fld>
            <a:endParaRPr lang="en-US"/>
          </a:p>
        </p:txBody>
      </p:sp>
      <p:sp>
        <p:nvSpPr>
          <p:cNvPr id="5" name="Footer Placeholder 4">
            <a:extLst>
              <a:ext uri="{FF2B5EF4-FFF2-40B4-BE49-F238E27FC236}">
                <a16:creationId xmlns:a16="http://schemas.microsoft.com/office/drawing/2014/main" id="{AF0E52CE-F3DB-4CC5-8E87-FD7D2FD38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BB9CF1-B2A7-4A54-9EC2-C37A1B7A9B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A5C53-F4A0-45A5-800F-CDCABFBC8D10}" type="slidenum">
              <a:rPr lang="en-US" smtClean="0"/>
              <a:t>‹#›</a:t>
            </a:fld>
            <a:endParaRPr lang="en-US"/>
          </a:p>
        </p:txBody>
      </p:sp>
    </p:spTree>
    <p:extLst>
      <p:ext uri="{BB962C8B-B14F-4D97-AF65-F5344CB8AC3E}">
        <p14:creationId xmlns:p14="http://schemas.microsoft.com/office/powerpoint/2010/main" val="301352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2F6"/>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1809CB-760D-4E71-8793-7CFF5AC81EB9}"/>
              </a:ext>
            </a:extLst>
          </p:cNvPr>
          <p:cNvSpPr txBox="1"/>
          <p:nvPr/>
        </p:nvSpPr>
        <p:spPr>
          <a:xfrm>
            <a:off x="230819" y="1190310"/>
            <a:ext cx="11709647" cy="3787191"/>
          </a:xfrm>
          <a:prstGeom prst="rect">
            <a:avLst/>
          </a:prstGeom>
          <a:noFill/>
        </p:spPr>
        <p:txBody>
          <a:bodyPr wrap="square">
            <a:spAutoFit/>
          </a:bodyPr>
          <a:lstStyle/>
          <a:p>
            <a:pPr marL="0" marR="0" algn="just">
              <a:lnSpc>
                <a:spcPct val="115000"/>
              </a:lnSpc>
              <a:spcBef>
                <a:spcPts val="0"/>
              </a:spcBef>
              <a:spcAft>
                <a:spcPts val="1000"/>
              </a:spcAft>
            </a:pPr>
            <a:r>
              <a:rPr lang="en-US" sz="1300" dirty="0">
                <a:solidFill>
                  <a:srgbClr val="3A0074"/>
                </a:solidFill>
                <a:latin typeface="Calibri" panose="020F0502020204030204" pitchFamily="34" charset="0"/>
                <a:ea typeface="SimSun" panose="02010600030101010101" pitchFamily="2" charset="-122"/>
                <a:cs typeface="Times New Roman" panose="02020603050405020304" pitchFamily="18" charset="0"/>
              </a:rPr>
              <a:t>My Accountant and I</a:t>
            </a:r>
            <a:r>
              <a:rPr lang="en-US" sz="1300" dirty="0">
                <a:solidFill>
                  <a:srgbClr val="3A0074"/>
                </a:solidFill>
                <a:effectLst/>
                <a:latin typeface="Calibri" panose="020F0502020204030204" pitchFamily="34" charset="0"/>
                <a:ea typeface="SimSun" panose="02010600030101010101" pitchFamily="2" charset="-122"/>
                <a:cs typeface="Times New Roman" panose="02020603050405020304" pitchFamily="18" charset="0"/>
              </a:rPr>
              <a:t> is an Audit and Accounting firm that specializes in financial accounting operations, auditing and reporting for Small and Medium Enterprises. Our professional experience spans over 10 years of helping businesses operate effectively  through seamless, practical and comprehensible financial accounting. </a:t>
            </a:r>
          </a:p>
          <a:p>
            <a:pPr marL="0" marR="0" algn="just">
              <a:lnSpc>
                <a:spcPct val="115000"/>
              </a:lnSpc>
              <a:spcBef>
                <a:spcPts val="0"/>
              </a:spcBef>
              <a:spcAft>
                <a:spcPts val="1000"/>
              </a:spcAft>
            </a:pPr>
            <a:r>
              <a:rPr lang="en-US" sz="1300" dirty="0">
                <a:solidFill>
                  <a:srgbClr val="3A0074"/>
                </a:solidFill>
                <a:effectLst/>
                <a:latin typeface="Calibri" panose="020F0502020204030204" pitchFamily="34" charset="0"/>
                <a:ea typeface="SimSun" panose="02010600030101010101" pitchFamily="2" charset="-122"/>
                <a:cs typeface="Times New Roman" panose="02020603050405020304" pitchFamily="18" charset="0"/>
              </a:rPr>
              <a:t>We offer a wide range of professional accountancy services which include, Accounts Preparation, Bookkeeping, Tax Returns, Payroll, VAT and internal &amp; external Auditing.</a:t>
            </a:r>
          </a:p>
          <a:p>
            <a:pPr marL="0" marR="0" algn="just">
              <a:lnSpc>
                <a:spcPct val="115000"/>
              </a:lnSpc>
              <a:spcBef>
                <a:spcPts val="0"/>
              </a:spcBef>
              <a:spcAft>
                <a:spcPts val="1000"/>
              </a:spcAft>
            </a:pPr>
            <a:r>
              <a:rPr lang="en-US" sz="1300" dirty="0">
                <a:solidFill>
                  <a:srgbClr val="3A0074"/>
                </a:solidFill>
                <a:effectLst/>
                <a:latin typeface="Calibri" panose="020F0502020204030204" pitchFamily="34" charset="0"/>
                <a:ea typeface="SimSun" panose="02010600030101010101" pitchFamily="2" charset="-122"/>
                <a:cs typeface="Times New Roman" panose="02020603050405020304" pitchFamily="18" charset="0"/>
              </a:rPr>
              <a:t>Our Mission is to help our clients grow their business by delivering quality professional accountancy services and providing them with timely and reliable reports that are of adequate  standards, accurate and intelligible.</a:t>
            </a:r>
          </a:p>
          <a:p>
            <a:pPr marL="0" marR="0" algn="just">
              <a:lnSpc>
                <a:spcPct val="115000"/>
              </a:lnSpc>
              <a:spcBef>
                <a:spcPts val="0"/>
              </a:spcBef>
              <a:spcAft>
                <a:spcPts val="1000"/>
              </a:spcAft>
            </a:pPr>
            <a:r>
              <a:rPr lang="en-US" sz="1300" dirty="0">
                <a:solidFill>
                  <a:srgbClr val="3A0074"/>
                </a:solidFill>
                <a:effectLst/>
                <a:latin typeface="Calibri" panose="020F0502020204030204" pitchFamily="34" charset="0"/>
                <a:ea typeface="SimSun" panose="02010600030101010101" pitchFamily="2" charset="-122"/>
                <a:cs typeface="Times New Roman" panose="02020603050405020304" pitchFamily="18" charset="0"/>
              </a:rPr>
              <a:t>Our vision is to be the most trusted accounting and audit firm in our niche; by providing practical, impeccable and innovative services that not only contributes to our clients' success but also foster teaming relationships that positively impart all clients, stakeholders and the society at large.</a:t>
            </a:r>
          </a:p>
          <a:p>
            <a:pPr marL="0" marR="0" algn="just">
              <a:lnSpc>
                <a:spcPct val="115000"/>
              </a:lnSpc>
              <a:spcBef>
                <a:spcPts val="0"/>
              </a:spcBef>
              <a:spcAft>
                <a:spcPts val="1000"/>
              </a:spcAft>
            </a:pPr>
            <a:r>
              <a:rPr lang="en-US" sz="1300" dirty="0">
                <a:solidFill>
                  <a:srgbClr val="3A0074"/>
                </a:solidFill>
                <a:effectLst/>
                <a:latin typeface="Calibri" panose="020F0502020204030204" pitchFamily="34" charset="0"/>
                <a:ea typeface="SimSun" panose="02010600030101010101" pitchFamily="2" charset="-122"/>
                <a:cs typeface="Times New Roman" panose="02020603050405020304" pitchFamily="18" charset="0"/>
              </a:rPr>
              <a:t>At </a:t>
            </a:r>
            <a:r>
              <a:rPr lang="en-US" sz="1300" dirty="0">
                <a:solidFill>
                  <a:srgbClr val="3A0074"/>
                </a:solidFill>
                <a:latin typeface="Calibri" panose="020F0502020204030204" pitchFamily="34" charset="0"/>
                <a:ea typeface="SimSun" panose="02010600030101010101" pitchFamily="2" charset="-122"/>
                <a:cs typeface="Times New Roman" panose="02020603050405020304" pitchFamily="18" charset="0"/>
              </a:rPr>
              <a:t>My Accountant and I</a:t>
            </a:r>
            <a:r>
              <a:rPr lang="en-US" sz="1300" dirty="0">
                <a:solidFill>
                  <a:srgbClr val="3A0074"/>
                </a:solidFill>
                <a:effectLst/>
                <a:latin typeface="Calibri" panose="020F0502020204030204" pitchFamily="34" charset="0"/>
                <a:ea typeface="SimSun" panose="02010600030101010101" pitchFamily="2" charset="-122"/>
                <a:cs typeface="Times New Roman" panose="02020603050405020304" pitchFamily="18" charset="0"/>
              </a:rPr>
              <a:t> utmost trust, accuracy and confidentiality are our non-negotiable values. </a:t>
            </a:r>
          </a:p>
          <a:p>
            <a:pPr marL="0" marR="0" algn="just">
              <a:lnSpc>
                <a:spcPct val="115000"/>
              </a:lnSpc>
              <a:spcBef>
                <a:spcPts val="0"/>
              </a:spcBef>
              <a:spcAft>
                <a:spcPts val="1000"/>
              </a:spcAft>
            </a:pPr>
            <a:r>
              <a:rPr lang="en-US" sz="1300" dirty="0">
                <a:solidFill>
                  <a:srgbClr val="3A0074"/>
                </a:solidFill>
                <a:effectLst/>
                <a:latin typeface="Calibri" panose="020F0502020204030204" pitchFamily="34" charset="0"/>
                <a:ea typeface="SimSun" panose="02010600030101010101" pitchFamily="2" charset="-122"/>
                <a:cs typeface="Times New Roman" panose="02020603050405020304" pitchFamily="18" charset="0"/>
              </a:rPr>
              <a:t>Our strength lies in demystifying the 'numbers' in our clients' businesses, enabling and guiding them in making the right business decisions. We know how important accurate numbers are to your business and we will help you get it right.</a:t>
            </a:r>
          </a:p>
          <a:p>
            <a:pPr marL="0" marR="0" algn="just">
              <a:lnSpc>
                <a:spcPct val="115000"/>
              </a:lnSpc>
              <a:spcBef>
                <a:spcPts val="0"/>
              </a:spcBef>
              <a:spcAft>
                <a:spcPts val="1000"/>
              </a:spcAft>
            </a:pPr>
            <a:r>
              <a:rPr lang="en-US" sz="1300" dirty="0">
                <a:solidFill>
                  <a:srgbClr val="3A0074"/>
                </a:solidFill>
                <a:latin typeface="Calibri" panose="020F0502020204030204" pitchFamily="34" charset="0"/>
                <a:ea typeface="SimSun" panose="02010600030101010101" pitchFamily="2" charset="-122"/>
                <a:cs typeface="Times New Roman" panose="02020603050405020304" pitchFamily="18" charset="0"/>
              </a:rPr>
              <a:t>My Accountant and I</a:t>
            </a:r>
            <a:r>
              <a:rPr lang="en-US" sz="1300" dirty="0">
                <a:solidFill>
                  <a:srgbClr val="3A0074"/>
                </a:solidFill>
                <a:effectLst/>
                <a:latin typeface="Calibri" panose="020F0502020204030204" pitchFamily="34" charset="0"/>
                <a:ea typeface="SimSun" panose="02010600030101010101" pitchFamily="2" charset="-122"/>
                <a:cs typeface="Times New Roman" panose="02020603050405020304" pitchFamily="18" charset="0"/>
              </a:rPr>
              <a:t>... Know your numbers...Know your Business...Grow your Business.</a:t>
            </a:r>
          </a:p>
          <a:p>
            <a:pPr marL="0" marR="0" algn="just">
              <a:lnSpc>
                <a:spcPct val="115000"/>
              </a:lnSpc>
              <a:spcBef>
                <a:spcPts val="0"/>
              </a:spcBef>
              <a:spcAft>
                <a:spcPts val="1000"/>
              </a:spcAft>
            </a:pPr>
            <a:r>
              <a:rPr lang="en-US" sz="1600" dirty="0">
                <a:effectLst/>
                <a:latin typeface="Calibri" panose="020F0502020204030204" pitchFamily="34" charset="0"/>
                <a:ea typeface="SimSun" panose="02010600030101010101" pitchFamily="2" charset="-122"/>
                <a:cs typeface="Times New Roman" panose="02020603050405020304" pitchFamily="18" charset="0"/>
              </a:rPr>
              <a:t> </a:t>
            </a:r>
          </a:p>
        </p:txBody>
      </p:sp>
      <p:pic>
        <p:nvPicPr>
          <p:cNvPr id="5" name="Picture 4" descr="A picture containing outdoor, distance&#10;&#10;Description automatically generated">
            <a:extLst>
              <a:ext uri="{FF2B5EF4-FFF2-40B4-BE49-F238E27FC236}">
                <a16:creationId xmlns:a16="http://schemas.microsoft.com/office/drawing/2014/main" id="{F6075726-6C44-4665-BFF4-6FF4BCC0C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9539"/>
            <a:ext cx="12192000" cy="707886"/>
          </a:xfrm>
          <a:prstGeom prst="rect">
            <a:avLst/>
          </a:prstGeom>
        </p:spPr>
      </p:pic>
      <p:sp>
        <p:nvSpPr>
          <p:cNvPr id="6" name="TextBox 5">
            <a:extLst>
              <a:ext uri="{FF2B5EF4-FFF2-40B4-BE49-F238E27FC236}">
                <a16:creationId xmlns:a16="http://schemas.microsoft.com/office/drawing/2014/main" id="{62277C49-54A5-4905-BDB0-1A2F9AF163F5}"/>
              </a:ext>
            </a:extLst>
          </p:cNvPr>
          <p:cNvSpPr txBox="1"/>
          <p:nvPr/>
        </p:nvSpPr>
        <p:spPr>
          <a:xfrm>
            <a:off x="4967387" y="501872"/>
            <a:ext cx="1987595" cy="523220"/>
          </a:xfrm>
          <a:prstGeom prst="rect">
            <a:avLst/>
          </a:prstGeom>
          <a:noFill/>
        </p:spPr>
        <p:txBody>
          <a:bodyPr wrap="none" rtlCol="0">
            <a:spAutoFit/>
          </a:bodyPr>
          <a:lstStyle/>
          <a:p>
            <a:r>
              <a:rPr lang="en-US" sz="2800" b="1" dirty="0">
                <a:solidFill>
                  <a:srgbClr val="3A0074"/>
                </a:solidFill>
              </a:rPr>
              <a:t>Who we are</a:t>
            </a:r>
          </a:p>
        </p:txBody>
      </p:sp>
    </p:spTree>
    <p:extLst>
      <p:ext uri="{BB962C8B-B14F-4D97-AF65-F5344CB8AC3E}">
        <p14:creationId xmlns:p14="http://schemas.microsoft.com/office/powerpoint/2010/main" val="145446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2F6"/>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1809CB-760D-4E71-8793-7CFF5AC81EB9}"/>
              </a:ext>
            </a:extLst>
          </p:cNvPr>
          <p:cNvSpPr txBox="1"/>
          <p:nvPr/>
        </p:nvSpPr>
        <p:spPr>
          <a:xfrm>
            <a:off x="71021" y="1190310"/>
            <a:ext cx="11869445" cy="2482218"/>
          </a:xfrm>
          <a:prstGeom prst="rect">
            <a:avLst/>
          </a:prstGeom>
          <a:noFill/>
        </p:spPr>
        <p:txBody>
          <a:bodyPr wrap="square">
            <a:spAutoFit/>
          </a:bodyPr>
          <a:lstStyle/>
          <a:p>
            <a:pPr marL="0" marR="0" algn="just">
              <a:lnSpc>
                <a:spcPct val="115000"/>
              </a:lnSpc>
              <a:spcBef>
                <a:spcPts val="0"/>
              </a:spcBef>
              <a:spcAft>
                <a:spcPts val="1000"/>
              </a:spcAft>
            </a:pPr>
            <a:r>
              <a:rPr lang="en-US" sz="1300" dirty="0">
                <a:solidFill>
                  <a:srgbClr val="3A0074"/>
                </a:solidFill>
                <a:effectLst/>
                <a:latin typeface="Calibri" panose="020F0502020204030204" pitchFamily="34" charset="0"/>
                <a:ea typeface="SimSun" panose="02010600030101010101" pitchFamily="2" charset="-122"/>
                <a:cs typeface="Times New Roman" panose="02020603050405020304" pitchFamily="18" charset="0"/>
              </a:rPr>
              <a:t>My Accountant and I is founded by Doris C. Ekeopara, CPA, ACCA, ICAN, CFA.</a:t>
            </a:r>
          </a:p>
          <a:p>
            <a:pPr marL="0" marR="0" algn="just">
              <a:lnSpc>
                <a:spcPct val="115000"/>
              </a:lnSpc>
              <a:spcBef>
                <a:spcPts val="0"/>
              </a:spcBef>
              <a:spcAft>
                <a:spcPts val="1000"/>
              </a:spcAft>
            </a:pPr>
            <a:r>
              <a:rPr lang="en-US" sz="1300" dirty="0">
                <a:solidFill>
                  <a:srgbClr val="3A0074"/>
                </a:solidFill>
                <a:effectLst/>
                <a:latin typeface="Calibri" panose="020F0502020204030204" pitchFamily="34" charset="0"/>
                <a:ea typeface="SimSun" panose="02010600030101010101" pitchFamily="2" charset="-122"/>
                <a:cs typeface="Times New Roman" panose="02020603050405020304" pitchFamily="18" charset="0"/>
              </a:rPr>
              <a:t>Doris Ekeopara is a seasoned chattered accountant with over 13 years of experience in financial accountancy and auditing. She is an Economics Graduate of Imo State University, a chattered member of Institute of Chartered Accountants Nigeria (ICAN), Association of Certified Chartered Accountants (ACCA) and CPA. She is an honest and greatly skilled professional with an eye for excellence, constantly leaving a trail of success in her career and professional endeavours.</a:t>
            </a:r>
          </a:p>
          <a:p>
            <a:pPr marL="0" marR="0" algn="just">
              <a:lnSpc>
                <a:spcPct val="115000"/>
              </a:lnSpc>
              <a:spcBef>
                <a:spcPts val="0"/>
              </a:spcBef>
              <a:spcAft>
                <a:spcPts val="1000"/>
              </a:spcAft>
            </a:pPr>
            <a:r>
              <a:rPr lang="en-US" sz="1300" dirty="0">
                <a:solidFill>
                  <a:srgbClr val="3A0074"/>
                </a:solidFill>
                <a:effectLst/>
                <a:latin typeface="Calibri" panose="020F0502020204030204" pitchFamily="34" charset="0"/>
                <a:ea typeface="SimSun" panose="02010600030101010101" pitchFamily="2" charset="-122"/>
                <a:cs typeface="Times New Roman" panose="02020603050405020304" pitchFamily="18" charset="0"/>
              </a:rPr>
              <a:t>She started her career at ABC in 2004 and has since then worked with several multinational and indigenous firms, including MTN, Glovescorp, Batula and  Epac.</a:t>
            </a:r>
          </a:p>
          <a:p>
            <a:pPr marL="0" marR="0" algn="just">
              <a:lnSpc>
                <a:spcPct val="115000"/>
              </a:lnSpc>
              <a:spcBef>
                <a:spcPts val="0"/>
              </a:spcBef>
              <a:spcAft>
                <a:spcPts val="1000"/>
              </a:spcAft>
            </a:pPr>
            <a:r>
              <a:rPr lang="en-US" sz="1300" dirty="0">
                <a:solidFill>
                  <a:srgbClr val="3A0074"/>
                </a:solidFill>
                <a:effectLst/>
                <a:latin typeface="Calibri" panose="020F0502020204030204" pitchFamily="34" charset="0"/>
                <a:ea typeface="SimSun" panose="02010600030101010101" pitchFamily="2" charset="-122"/>
                <a:cs typeface="Times New Roman" panose="02020603050405020304" pitchFamily="18" charset="0"/>
              </a:rPr>
              <a:t>Doris founded XXX with a single goal. To be the eyes of businesses, through numbers. "You cannot be in control of a business if you don't know what is going on. With bad numbers or no numbers, a company is flying blind“.</a:t>
            </a:r>
          </a:p>
          <a:p>
            <a:pPr marL="0" marR="0" algn="just">
              <a:lnSpc>
                <a:spcPct val="115000"/>
              </a:lnSpc>
              <a:spcBef>
                <a:spcPts val="0"/>
              </a:spcBef>
              <a:spcAft>
                <a:spcPts val="1000"/>
              </a:spcAft>
            </a:pPr>
            <a:r>
              <a:rPr lang="en-US" sz="1600" dirty="0">
                <a:effectLst/>
                <a:latin typeface="Calibri" panose="020F0502020204030204" pitchFamily="34" charset="0"/>
                <a:ea typeface="SimSun" panose="02010600030101010101" pitchFamily="2" charset="-122"/>
                <a:cs typeface="Times New Roman" panose="02020603050405020304" pitchFamily="18" charset="0"/>
              </a:rPr>
              <a:t> </a:t>
            </a:r>
          </a:p>
        </p:txBody>
      </p:sp>
      <p:pic>
        <p:nvPicPr>
          <p:cNvPr id="5" name="Picture 4" descr="A picture containing outdoor, distance&#10;&#10;Description automatically generated">
            <a:extLst>
              <a:ext uri="{FF2B5EF4-FFF2-40B4-BE49-F238E27FC236}">
                <a16:creationId xmlns:a16="http://schemas.microsoft.com/office/drawing/2014/main" id="{F6075726-6C44-4665-BFF4-6FF4BCC0C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9539"/>
            <a:ext cx="12192000" cy="707886"/>
          </a:xfrm>
          <a:prstGeom prst="rect">
            <a:avLst/>
          </a:prstGeom>
        </p:spPr>
      </p:pic>
      <p:sp>
        <p:nvSpPr>
          <p:cNvPr id="6" name="TextBox 5">
            <a:extLst>
              <a:ext uri="{FF2B5EF4-FFF2-40B4-BE49-F238E27FC236}">
                <a16:creationId xmlns:a16="http://schemas.microsoft.com/office/drawing/2014/main" id="{62277C49-54A5-4905-BDB0-1A2F9AF163F5}"/>
              </a:ext>
            </a:extLst>
          </p:cNvPr>
          <p:cNvSpPr txBox="1"/>
          <p:nvPr/>
        </p:nvSpPr>
        <p:spPr>
          <a:xfrm>
            <a:off x="4977031" y="501872"/>
            <a:ext cx="2057423" cy="523220"/>
          </a:xfrm>
          <a:prstGeom prst="rect">
            <a:avLst/>
          </a:prstGeom>
          <a:noFill/>
        </p:spPr>
        <p:txBody>
          <a:bodyPr wrap="none" rtlCol="0">
            <a:spAutoFit/>
          </a:bodyPr>
          <a:lstStyle/>
          <a:p>
            <a:r>
              <a:rPr lang="en-US" sz="2800" b="1" dirty="0">
                <a:solidFill>
                  <a:srgbClr val="3A0074"/>
                </a:solidFill>
              </a:rPr>
              <a:t>The Founder</a:t>
            </a:r>
          </a:p>
        </p:txBody>
      </p:sp>
    </p:spTree>
    <p:extLst>
      <p:ext uri="{BB962C8B-B14F-4D97-AF65-F5344CB8AC3E}">
        <p14:creationId xmlns:p14="http://schemas.microsoft.com/office/powerpoint/2010/main" val="89506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picture containing outdoor, distance&#10;&#10;Description automatically generated">
            <a:extLst>
              <a:ext uri="{FF2B5EF4-FFF2-40B4-BE49-F238E27FC236}">
                <a16:creationId xmlns:a16="http://schemas.microsoft.com/office/drawing/2014/main" id="{CF4F25CE-6576-4E48-8A75-16E2DD83C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472"/>
            <a:ext cx="12192000" cy="707886"/>
          </a:xfrm>
          <a:prstGeom prst="rect">
            <a:avLst/>
          </a:prstGeom>
        </p:spPr>
      </p:pic>
      <p:sp>
        <p:nvSpPr>
          <p:cNvPr id="3" name="TextBox 2">
            <a:extLst>
              <a:ext uri="{FF2B5EF4-FFF2-40B4-BE49-F238E27FC236}">
                <a16:creationId xmlns:a16="http://schemas.microsoft.com/office/drawing/2014/main" id="{48DE67AD-D051-4D12-A53F-64A0EC9DB145}"/>
              </a:ext>
            </a:extLst>
          </p:cNvPr>
          <p:cNvSpPr txBox="1"/>
          <p:nvPr/>
        </p:nvSpPr>
        <p:spPr>
          <a:xfrm>
            <a:off x="4779885" y="1280604"/>
            <a:ext cx="6991905" cy="2609497"/>
          </a:xfrm>
          <a:prstGeom prst="rect">
            <a:avLst/>
          </a:prstGeom>
          <a:noFill/>
        </p:spPr>
        <p:txBody>
          <a:bodyPr wrap="square">
            <a:spAutoFit/>
          </a:bodyPr>
          <a:lstStyle/>
          <a:p>
            <a:pPr marL="0" marR="0" algn="just">
              <a:lnSpc>
                <a:spcPct val="115000"/>
              </a:lnSpc>
              <a:spcBef>
                <a:spcPts val="0"/>
              </a:spcBef>
              <a:spcAft>
                <a:spcPts val="0"/>
              </a:spcAft>
            </a:pPr>
            <a:r>
              <a:rPr lang="en-GB" sz="1300" dirty="0">
                <a:solidFill>
                  <a:srgbClr val="3A0074"/>
                </a:solidFill>
                <a:effectLst/>
                <a:ea typeface="Calibri" panose="020F0502020204030204" pitchFamily="34" charset="0"/>
                <a:cs typeface="Times New Roman" panose="02020603050405020304" pitchFamily="18" charset="0"/>
              </a:rPr>
              <a:t>When you minimize your tax liability, you maximize your income. In achieving results, we construct strategies and not just input figures.</a:t>
            </a:r>
            <a:endParaRPr lang="en-US" sz="1300" dirty="0">
              <a:solidFill>
                <a:srgbClr val="3A0074"/>
              </a:solidFill>
              <a:effectLst/>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GB" sz="1300" dirty="0">
                <a:solidFill>
                  <a:srgbClr val="3A0074"/>
                </a:solidFill>
                <a:effectLst/>
                <a:ea typeface="Calibri" panose="020F0502020204030204" pitchFamily="34" charset="0"/>
                <a:cs typeface="Times New Roman" panose="02020603050405020304" pitchFamily="18" charset="0"/>
              </a:rPr>
              <a:t>From research to tax planning to preparation and filling for all types of business, we aim to reduce your tax liability while being fully compliant.</a:t>
            </a:r>
            <a:endParaRPr lang="en-US" sz="1300" dirty="0">
              <a:solidFill>
                <a:srgbClr val="3A0074"/>
              </a:solidFill>
              <a:effectLst/>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GB" sz="1300" dirty="0">
                <a:solidFill>
                  <a:srgbClr val="3A0074"/>
                </a:solidFill>
                <a:effectLst/>
                <a:ea typeface="Calibri" panose="020F0502020204030204" pitchFamily="34" charset="0"/>
                <a:cs typeface="Times New Roman" panose="02020603050405020304" pitchFamily="18" charset="0"/>
              </a:rPr>
              <a:t>Our comprehensive tax administration services (including liaising with the various tax authorities) comprise </a:t>
            </a:r>
            <a:endParaRPr lang="en-US" sz="1300" dirty="0">
              <a:solidFill>
                <a:srgbClr val="3A0074"/>
              </a:solidFill>
              <a:effectLst/>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GB" sz="1300" dirty="0">
                <a:solidFill>
                  <a:srgbClr val="3A0074"/>
                </a:solidFill>
                <a:effectLst/>
                <a:ea typeface="Calibri" panose="020F0502020204030204" pitchFamily="34" charset="0"/>
                <a:cs typeface="Times New Roman" panose="02020603050405020304" pitchFamily="18" charset="0"/>
              </a:rPr>
              <a:t>Procurement of Tax Certificates</a:t>
            </a:r>
            <a:endParaRPr lang="en-US" sz="1300" dirty="0">
              <a:solidFill>
                <a:srgbClr val="3A0074"/>
              </a:solidFill>
              <a:effectLst/>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GB" sz="1300" dirty="0">
                <a:solidFill>
                  <a:srgbClr val="3A0074"/>
                </a:solidFill>
                <a:effectLst/>
                <a:ea typeface="Calibri" panose="020F0502020204030204" pitchFamily="34" charset="0"/>
                <a:cs typeface="Times New Roman" panose="02020603050405020304" pitchFamily="18" charset="0"/>
              </a:rPr>
              <a:t>Corporate Tax Computation &amp; Administration,</a:t>
            </a:r>
            <a:endParaRPr lang="en-US" sz="1300" dirty="0">
              <a:solidFill>
                <a:srgbClr val="3A0074"/>
              </a:solidFill>
              <a:effectLst/>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GB" sz="1300" dirty="0">
                <a:solidFill>
                  <a:srgbClr val="3A0074"/>
                </a:solidFill>
                <a:effectLst/>
                <a:ea typeface="Calibri" panose="020F0502020204030204" pitchFamily="34" charset="0"/>
                <a:cs typeface="Times New Roman" panose="02020603050405020304" pitchFamily="18" charset="0"/>
              </a:rPr>
              <a:t>Personal Income Tax (including PAYE) Administration, </a:t>
            </a:r>
            <a:endParaRPr lang="en-US" sz="1300" dirty="0">
              <a:solidFill>
                <a:srgbClr val="3A0074"/>
              </a:solidFill>
              <a:effectLst/>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GB" sz="1300" dirty="0">
                <a:solidFill>
                  <a:srgbClr val="3A0074"/>
                </a:solidFill>
                <a:effectLst/>
                <a:ea typeface="Calibri" panose="020F0502020204030204" pitchFamily="34" charset="0"/>
                <a:cs typeface="Times New Roman" panose="02020603050405020304" pitchFamily="18" charset="0"/>
              </a:rPr>
              <a:t>Value Added Tax compliance and administration</a:t>
            </a:r>
            <a:endParaRPr lang="en-US" sz="1300" dirty="0">
              <a:solidFill>
                <a:srgbClr val="3A0074"/>
              </a:solidFill>
              <a:effectLst/>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Symbol" panose="05050102010706020507" pitchFamily="18" charset="2"/>
              <a:buChar char=""/>
            </a:pPr>
            <a:r>
              <a:rPr lang="en-GB" sz="1300" dirty="0">
                <a:solidFill>
                  <a:srgbClr val="3A0074"/>
                </a:solidFill>
                <a:effectLst/>
                <a:ea typeface="Calibri" panose="020F0502020204030204" pitchFamily="34" charset="0"/>
                <a:cs typeface="Times New Roman" panose="02020603050405020304" pitchFamily="18" charset="0"/>
              </a:rPr>
              <a:t>Tax Audits.</a:t>
            </a:r>
            <a:endParaRPr lang="en-US" sz="1300" dirty="0">
              <a:solidFill>
                <a:srgbClr val="3A0074"/>
              </a:solidFill>
              <a:effectLst/>
              <a:ea typeface="Calibri" panose="020F0502020204030204" pitchFamily="34" charset="0"/>
              <a:cs typeface="Times New Roman" panose="02020603050405020304" pitchFamily="18" charset="0"/>
            </a:endParaRPr>
          </a:p>
        </p:txBody>
      </p:sp>
      <p:pic>
        <p:nvPicPr>
          <p:cNvPr id="4" name="Picture 2">
            <a:extLst>
              <a:ext uri="{FF2B5EF4-FFF2-40B4-BE49-F238E27FC236}">
                <a16:creationId xmlns:a16="http://schemas.microsoft.com/office/drawing/2014/main" id="{F6526E74-17B8-4756-BCF2-B0658B295052}"/>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99" y="1123080"/>
            <a:ext cx="3698662" cy="3309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E02F36C-EAD0-453C-BEE2-A7BF3A1D8F2E}"/>
              </a:ext>
            </a:extLst>
          </p:cNvPr>
          <p:cNvSpPr txBox="1"/>
          <p:nvPr/>
        </p:nvSpPr>
        <p:spPr>
          <a:xfrm>
            <a:off x="550599" y="307472"/>
            <a:ext cx="925867" cy="461665"/>
          </a:xfrm>
          <a:prstGeom prst="rect">
            <a:avLst/>
          </a:prstGeom>
          <a:noFill/>
        </p:spPr>
        <p:txBody>
          <a:bodyPr wrap="square" rtlCol="0">
            <a:spAutoFit/>
          </a:bodyPr>
          <a:lstStyle/>
          <a:p>
            <a:r>
              <a:rPr lang="en-US" sz="2400" b="1" dirty="0">
                <a:solidFill>
                  <a:srgbClr val="3A0074"/>
                </a:solidFill>
              </a:rPr>
              <a:t>Tax</a:t>
            </a:r>
            <a:endParaRPr lang="en-US" b="1" dirty="0">
              <a:solidFill>
                <a:srgbClr val="3A0074"/>
              </a:solidFill>
            </a:endParaRPr>
          </a:p>
        </p:txBody>
      </p:sp>
    </p:spTree>
    <p:extLst>
      <p:ext uri="{BB962C8B-B14F-4D97-AF65-F5344CB8AC3E}">
        <p14:creationId xmlns:p14="http://schemas.microsoft.com/office/powerpoint/2010/main" val="217226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outdoor, distance&#10;&#10;Description automatically generated">
            <a:extLst>
              <a:ext uri="{FF2B5EF4-FFF2-40B4-BE49-F238E27FC236}">
                <a16:creationId xmlns:a16="http://schemas.microsoft.com/office/drawing/2014/main" id="{C7E18257-FC9A-449E-90E5-787A5A694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472"/>
            <a:ext cx="12192000" cy="707886"/>
          </a:xfrm>
          <a:prstGeom prst="rect">
            <a:avLst/>
          </a:prstGeom>
        </p:spPr>
      </p:pic>
      <p:sp>
        <p:nvSpPr>
          <p:cNvPr id="9" name="TextBox 8">
            <a:extLst>
              <a:ext uri="{FF2B5EF4-FFF2-40B4-BE49-F238E27FC236}">
                <a16:creationId xmlns:a16="http://schemas.microsoft.com/office/drawing/2014/main" id="{C2E5A6DC-A355-4B88-ACE6-98E6A748F496}"/>
              </a:ext>
            </a:extLst>
          </p:cNvPr>
          <p:cNvSpPr txBox="1"/>
          <p:nvPr/>
        </p:nvSpPr>
        <p:spPr>
          <a:xfrm>
            <a:off x="414722" y="307472"/>
            <a:ext cx="2790919" cy="425501"/>
          </a:xfrm>
          <a:prstGeom prst="rect">
            <a:avLst/>
          </a:prstGeom>
          <a:noFill/>
        </p:spPr>
        <p:txBody>
          <a:bodyPr wrap="square">
            <a:spAutoFit/>
          </a:bodyPr>
          <a:lstStyle/>
          <a:p>
            <a:pPr marL="0" marR="0">
              <a:lnSpc>
                <a:spcPct val="115000"/>
              </a:lnSpc>
              <a:spcBef>
                <a:spcPts val="0"/>
              </a:spcBef>
              <a:spcAft>
                <a:spcPts val="1000"/>
              </a:spcAft>
            </a:pPr>
            <a:r>
              <a:rPr lang="en-US" sz="2000" b="1" dirty="0">
                <a:solidFill>
                  <a:srgbClr val="3A0074"/>
                </a:solidFill>
                <a:effectLst/>
                <a:latin typeface="Calibri" panose="020F0502020204030204" pitchFamily="34" charset="0"/>
                <a:ea typeface="SimSun" panose="02010600030101010101" pitchFamily="2" charset="-122"/>
                <a:cs typeface="Times New Roman" panose="02020603050405020304" pitchFamily="18" charset="0"/>
              </a:rPr>
              <a:t>Financial Advisory</a:t>
            </a:r>
            <a:endParaRPr lang="en-US" sz="2000" dirty="0">
              <a:solidFill>
                <a:srgbClr val="3A0074"/>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1" name="TextBox 10">
            <a:extLst>
              <a:ext uri="{FF2B5EF4-FFF2-40B4-BE49-F238E27FC236}">
                <a16:creationId xmlns:a16="http://schemas.microsoft.com/office/drawing/2014/main" id="{0F72376B-38CD-4544-B722-1E3C3FD6505C}"/>
              </a:ext>
            </a:extLst>
          </p:cNvPr>
          <p:cNvSpPr txBox="1"/>
          <p:nvPr/>
        </p:nvSpPr>
        <p:spPr>
          <a:xfrm>
            <a:off x="4323425" y="1228109"/>
            <a:ext cx="7190913" cy="4401782"/>
          </a:xfrm>
          <a:prstGeom prst="rect">
            <a:avLst/>
          </a:prstGeom>
          <a:noFill/>
        </p:spPr>
        <p:txBody>
          <a:bodyPr wrap="square">
            <a:spAutoFit/>
          </a:bodyPr>
          <a:lstStyle/>
          <a:p>
            <a:pPr marL="0" marR="0" algn="just">
              <a:spcBef>
                <a:spcPts val="0"/>
              </a:spcBef>
              <a:spcAft>
                <a:spcPts val="1125"/>
              </a:spcAft>
            </a:pPr>
            <a:r>
              <a:rPr lang="en-GB" sz="1300" dirty="0">
                <a:solidFill>
                  <a:srgbClr val="3A0074"/>
                </a:solidFill>
                <a:effectLst/>
                <a:ea typeface="Times New Roman" panose="02020603050405020304" pitchFamily="18" charset="0"/>
              </a:rPr>
              <a:t>We provide insight and advice at every stage of your business, collaborating with you to create and implement sustainable financial solutions tailored to your business. </a:t>
            </a:r>
            <a:endParaRPr lang="en-US" sz="1300" dirty="0">
              <a:solidFill>
                <a:srgbClr val="3A0074"/>
              </a:solidFill>
              <a:effectLst/>
              <a:ea typeface="Times New Roman" panose="02020603050405020304" pitchFamily="18" charset="0"/>
            </a:endParaRPr>
          </a:p>
          <a:p>
            <a:pPr marL="0" marR="0" algn="just">
              <a:spcBef>
                <a:spcPts val="0"/>
              </a:spcBef>
              <a:spcAft>
                <a:spcPts val="1125"/>
              </a:spcAft>
            </a:pPr>
            <a:r>
              <a:rPr lang="en-GB" sz="1300" dirty="0">
                <a:solidFill>
                  <a:srgbClr val="3A0074"/>
                </a:solidFill>
                <a:effectLst/>
                <a:ea typeface="Times New Roman" panose="02020603050405020304" pitchFamily="18" charset="0"/>
              </a:rPr>
              <a:t>From start-up to growth to succession, it is our aim to be a fundamental part of your financial management team by sharing our knowledge acquired over the years from helping clients run their business and organisation.</a:t>
            </a:r>
            <a:endParaRPr lang="en-US" sz="1300" dirty="0">
              <a:solidFill>
                <a:srgbClr val="3A0074"/>
              </a:solidFill>
              <a:effectLst/>
              <a:ea typeface="Times New Roman" panose="02020603050405020304" pitchFamily="18" charset="0"/>
            </a:endParaRPr>
          </a:p>
          <a:p>
            <a:pPr marL="0" marR="0" algn="just">
              <a:spcBef>
                <a:spcPts val="0"/>
              </a:spcBef>
              <a:spcAft>
                <a:spcPts val="1125"/>
              </a:spcAft>
            </a:pPr>
            <a:r>
              <a:rPr lang="en-GB" sz="1300" dirty="0">
                <a:solidFill>
                  <a:srgbClr val="3A0074"/>
                </a:solidFill>
                <a:effectLst/>
                <a:ea typeface="Times New Roman" panose="02020603050405020304" pitchFamily="18" charset="0"/>
              </a:rPr>
              <a:t>Investors, Financiers and buyers look to your financials when evaluating your business. Our advisory services in Investment management, Tax planning and Budget management will guide you through decisions with stakeholders.</a:t>
            </a:r>
            <a:endParaRPr lang="en-US" sz="1300" dirty="0">
              <a:solidFill>
                <a:srgbClr val="3A0074"/>
              </a:solidFill>
              <a:effectLst/>
              <a:ea typeface="Times New Roman" panose="02020603050405020304" pitchFamily="18" charset="0"/>
            </a:endParaRPr>
          </a:p>
          <a:p>
            <a:pPr marL="342900" marR="0" lvl="0" indent="-342900" fontAlgn="base">
              <a:lnSpc>
                <a:spcPct val="115000"/>
              </a:lnSpc>
              <a:spcBef>
                <a:spcPts val="0"/>
              </a:spcBef>
              <a:spcAft>
                <a:spcPts val="0"/>
              </a:spcAft>
              <a:buSzPts val="1000"/>
              <a:buFont typeface="Symbol" panose="05050102010706020507" pitchFamily="18" charset="2"/>
              <a:buChar char=""/>
              <a:tabLst>
                <a:tab pos="457200" algn="l"/>
              </a:tabLst>
            </a:pPr>
            <a:r>
              <a:rPr lang="en-GB" sz="1300" dirty="0">
                <a:solidFill>
                  <a:srgbClr val="3A0074"/>
                </a:solidFill>
                <a:effectLst/>
                <a:ea typeface="Calibri" panose="020F0502020204030204" pitchFamily="34" charset="0"/>
                <a:cs typeface="Arial" panose="020B0604020202020204" pitchFamily="34" charset="0"/>
              </a:rPr>
              <a:t>Start-up assistance</a:t>
            </a:r>
            <a:endParaRPr lang="en-US" sz="1300" dirty="0">
              <a:solidFill>
                <a:srgbClr val="3A0074"/>
              </a:solidFill>
              <a:effectLst/>
              <a:ea typeface="Calibri" panose="020F0502020204030204" pitchFamily="34" charset="0"/>
              <a:cs typeface="Times New Roman" panose="02020603050405020304" pitchFamily="18" charset="0"/>
            </a:endParaRPr>
          </a:p>
          <a:p>
            <a:pPr marL="342900" marR="0" lvl="0" indent="-342900" fontAlgn="base">
              <a:lnSpc>
                <a:spcPct val="115000"/>
              </a:lnSpc>
              <a:spcBef>
                <a:spcPts val="0"/>
              </a:spcBef>
              <a:spcAft>
                <a:spcPts val="0"/>
              </a:spcAft>
              <a:buSzPts val="1000"/>
              <a:buFont typeface="Symbol" panose="05050102010706020507" pitchFamily="18" charset="2"/>
              <a:buChar char=""/>
              <a:tabLst>
                <a:tab pos="457200" algn="l"/>
              </a:tabLst>
            </a:pPr>
            <a:r>
              <a:rPr lang="en-GB" sz="1300" dirty="0">
                <a:solidFill>
                  <a:srgbClr val="3A0074"/>
                </a:solidFill>
                <a:effectLst/>
                <a:ea typeface="Calibri" panose="020F0502020204030204" pitchFamily="34" charset="0"/>
                <a:cs typeface="Arial" panose="020B0604020202020204" pitchFamily="34" charset="0"/>
              </a:rPr>
              <a:t>Business entity selection</a:t>
            </a:r>
          </a:p>
          <a:p>
            <a:pPr marL="342900" marR="0" lvl="0" indent="-342900" fontAlgn="base">
              <a:lnSpc>
                <a:spcPct val="115000"/>
              </a:lnSpc>
              <a:spcBef>
                <a:spcPts val="0"/>
              </a:spcBef>
              <a:spcAft>
                <a:spcPts val="0"/>
              </a:spcAft>
              <a:buSzPts val="1000"/>
              <a:buFont typeface="Symbol" panose="05050102010706020507" pitchFamily="18" charset="2"/>
              <a:buChar char=""/>
              <a:tabLst>
                <a:tab pos="457200" algn="l"/>
              </a:tabLst>
            </a:pPr>
            <a:r>
              <a:rPr lang="en-GB" sz="1300" dirty="0">
                <a:solidFill>
                  <a:srgbClr val="3A0074"/>
                </a:solidFill>
                <a:ea typeface="Calibri" panose="020F0502020204030204" pitchFamily="34" charset="0"/>
                <a:cs typeface="Arial" panose="020B0604020202020204" pitchFamily="34" charset="0"/>
              </a:rPr>
              <a:t>Financial forecast and projections</a:t>
            </a:r>
            <a:endParaRPr lang="en-US" sz="1300" dirty="0">
              <a:solidFill>
                <a:srgbClr val="3A0074"/>
              </a:solidFill>
              <a:effectLst/>
              <a:ea typeface="Calibri" panose="020F0502020204030204" pitchFamily="34" charset="0"/>
              <a:cs typeface="Times New Roman" panose="02020603050405020304" pitchFamily="18" charset="0"/>
            </a:endParaRPr>
          </a:p>
          <a:p>
            <a:pPr marL="342900" marR="0" lvl="0" indent="-342900" fontAlgn="base">
              <a:lnSpc>
                <a:spcPct val="115000"/>
              </a:lnSpc>
              <a:spcBef>
                <a:spcPts val="0"/>
              </a:spcBef>
              <a:spcAft>
                <a:spcPts val="0"/>
              </a:spcAft>
              <a:buSzPts val="1000"/>
              <a:buFont typeface="Symbol" panose="05050102010706020507" pitchFamily="18" charset="2"/>
              <a:buChar char=""/>
              <a:tabLst>
                <a:tab pos="457200" algn="l"/>
              </a:tabLst>
            </a:pPr>
            <a:r>
              <a:rPr lang="en-GB" sz="1300" dirty="0">
                <a:solidFill>
                  <a:srgbClr val="3A0074"/>
                </a:solidFill>
                <a:effectLst/>
                <a:ea typeface="Calibri" panose="020F0502020204030204" pitchFamily="34" charset="0"/>
                <a:cs typeface="Arial" panose="020B0604020202020204" pitchFamily="34" charset="0"/>
              </a:rPr>
              <a:t>Cash flow and budgeting</a:t>
            </a:r>
            <a:endParaRPr lang="en-US" sz="1300" dirty="0">
              <a:solidFill>
                <a:srgbClr val="3A0074"/>
              </a:solidFill>
              <a:effectLst/>
              <a:ea typeface="Calibri" panose="020F0502020204030204" pitchFamily="34" charset="0"/>
              <a:cs typeface="Times New Roman" panose="02020603050405020304" pitchFamily="18" charset="0"/>
            </a:endParaRPr>
          </a:p>
          <a:p>
            <a:pPr marL="342900" marR="0" lvl="0" indent="-342900" fontAlgn="base">
              <a:lnSpc>
                <a:spcPct val="115000"/>
              </a:lnSpc>
              <a:spcBef>
                <a:spcPts val="0"/>
              </a:spcBef>
              <a:spcAft>
                <a:spcPts val="0"/>
              </a:spcAft>
              <a:buSzPts val="1000"/>
              <a:buFont typeface="Symbol" panose="05050102010706020507" pitchFamily="18" charset="2"/>
              <a:buChar char=""/>
              <a:tabLst>
                <a:tab pos="457200" algn="l"/>
              </a:tabLst>
            </a:pPr>
            <a:r>
              <a:rPr lang="en-GB" sz="1300" dirty="0">
                <a:solidFill>
                  <a:srgbClr val="3A0074"/>
                </a:solidFill>
                <a:effectLst/>
                <a:ea typeface="Calibri" panose="020F0502020204030204" pitchFamily="34" charset="0"/>
                <a:cs typeface="Arial" panose="020B0604020202020204" pitchFamily="34" charset="0"/>
              </a:rPr>
              <a:t>Debt consulting</a:t>
            </a:r>
            <a:endParaRPr lang="en-US" sz="1300" dirty="0">
              <a:solidFill>
                <a:srgbClr val="3A0074"/>
              </a:solidFill>
              <a:effectLst/>
              <a:ea typeface="Calibri" panose="020F0502020204030204" pitchFamily="34" charset="0"/>
              <a:cs typeface="Times New Roman" panose="02020603050405020304" pitchFamily="18" charset="0"/>
            </a:endParaRPr>
          </a:p>
          <a:p>
            <a:pPr marL="342900" marR="0" lvl="0" indent="-342900" fontAlgn="base">
              <a:lnSpc>
                <a:spcPct val="115000"/>
              </a:lnSpc>
              <a:spcBef>
                <a:spcPts val="0"/>
              </a:spcBef>
              <a:spcAft>
                <a:spcPts val="0"/>
              </a:spcAft>
              <a:buSzPts val="1000"/>
              <a:buFont typeface="Symbol" panose="05050102010706020507" pitchFamily="18" charset="2"/>
              <a:buChar char=""/>
              <a:tabLst>
                <a:tab pos="457200" algn="l"/>
              </a:tabLst>
            </a:pPr>
            <a:r>
              <a:rPr lang="en-GB" sz="1300" dirty="0">
                <a:solidFill>
                  <a:srgbClr val="3A0074"/>
                </a:solidFill>
                <a:effectLst/>
                <a:ea typeface="Calibri" panose="020F0502020204030204" pitchFamily="34" charset="0"/>
                <a:cs typeface="Arial" panose="020B0604020202020204" pitchFamily="34" charset="0"/>
              </a:rPr>
              <a:t>Profitability analysis</a:t>
            </a:r>
            <a:endParaRPr lang="en-US" sz="1300" dirty="0">
              <a:solidFill>
                <a:srgbClr val="3A0074"/>
              </a:solidFill>
              <a:effectLst/>
              <a:ea typeface="Calibri" panose="020F0502020204030204" pitchFamily="34" charset="0"/>
              <a:cs typeface="Times New Roman" panose="02020603050405020304" pitchFamily="18" charset="0"/>
            </a:endParaRPr>
          </a:p>
          <a:p>
            <a:pPr marL="342900" marR="0" lvl="0" indent="-342900" fontAlgn="base">
              <a:lnSpc>
                <a:spcPct val="115000"/>
              </a:lnSpc>
              <a:spcBef>
                <a:spcPts val="0"/>
              </a:spcBef>
              <a:spcAft>
                <a:spcPts val="0"/>
              </a:spcAft>
              <a:buSzPts val="1000"/>
              <a:buFont typeface="Symbol" panose="05050102010706020507" pitchFamily="18" charset="2"/>
              <a:buChar char=""/>
              <a:tabLst>
                <a:tab pos="457200" algn="l"/>
              </a:tabLst>
            </a:pPr>
            <a:r>
              <a:rPr lang="en-GB" sz="1300" dirty="0">
                <a:solidFill>
                  <a:srgbClr val="3A0074"/>
                </a:solidFill>
                <a:effectLst/>
                <a:ea typeface="Calibri" panose="020F0502020204030204" pitchFamily="34" charset="0"/>
                <a:cs typeface="Arial" panose="020B0604020202020204" pitchFamily="34" charset="0"/>
              </a:rPr>
              <a:t>Business process controls and performance</a:t>
            </a:r>
            <a:endParaRPr lang="en-US" sz="1300" dirty="0">
              <a:solidFill>
                <a:srgbClr val="3A0074"/>
              </a:solidFill>
              <a:effectLst/>
              <a:ea typeface="Calibri" panose="020F0502020204030204" pitchFamily="34" charset="0"/>
              <a:cs typeface="Times New Roman" panose="02020603050405020304" pitchFamily="18" charset="0"/>
            </a:endParaRPr>
          </a:p>
          <a:p>
            <a:pPr marL="342900" marR="0" lvl="0" indent="-342900" fontAlgn="base">
              <a:lnSpc>
                <a:spcPct val="115000"/>
              </a:lnSpc>
              <a:spcBef>
                <a:spcPts val="0"/>
              </a:spcBef>
              <a:spcAft>
                <a:spcPts val="0"/>
              </a:spcAft>
              <a:buSzPts val="1000"/>
              <a:buFont typeface="Symbol" panose="05050102010706020507" pitchFamily="18" charset="2"/>
              <a:buChar char=""/>
              <a:tabLst>
                <a:tab pos="457200" algn="l"/>
              </a:tabLst>
            </a:pPr>
            <a:r>
              <a:rPr lang="en-GB" sz="1300" dirty="0">
                <a:solidFill>
                  <a:srgbClr val="3A0074"/>
                </a:solidFill>
                <a:effectLst/>
                <a:ea typeface="Calibri" panose="020F0502020204030204" pitchFamily="34" charset="0"/>
                <a:cs typeface="Arial" panose="020B0604020202020204" pitchFamily="34" charset="0"/>
              </a:rPr>
              <a:t>Due diligence</a:t>
            </a:r>
            <a:endParaRPr lang="en-US" sz="1300" dirty="0">
              <a:solidFill>
                <a:srgbClr val="3A0074"/>
              </a:solidFill>
              <a:effectLst/>
              <a:ea typeface="Calibri" panose="020F0502020204030204" pitchFamily="34" charset="0"/>
              <a:cs typeface="Times New Roman" panose="02020603050405020304" pitchFamily="18" charset="0"/>
            </a:endParaRPr>
          </a:p>
          <a:p>
            <a:pPr marL="342900" marR="0" lvl="0" indent="-342900" fontAlgn="base">
              <a:lnSpc>
                <a:spcPct val="115000"/>
              </a:lnSpc>
              <a:spcBef>
                <a:spcPts val="0"/>
              </a:spcBef>
              <a:spcAft>
                <a:spcPts val="0"/>
              </a:spcAft>
              <a:buSzPts val="1000"/>
              <a:buFont typeface="Symbol" panose="05050102010706020507" pitchFamily="18" charset="2"/>
              <a:buChar char=""/>
              <a:tabLst>
                <a:tab pos="457200" algn="l"/>
              </a:tabLst>
            </a:pPr>
            <a:r>
              <a:rPr lang="en-GB" sz="1300" dirty="0">
                <a:solidFill>
                  <a:srgbClr val="3A0074"/>
                </a:solidFill>
                <a:effectLst/>
                <a:ea typeface="Calibri" panose="020F0502020204030204" pitchFamily="34" charset="0"/>
                <a:cs typeface="Arial" panose="020B0604020202020204" pitchFamily="34" charset="0"/>
              </a:rPr>
              <a:t>Forensic accounting</a:t>
            </a:r>
          </a:p>
          <a:p>
            <a:pPr marL="342900" marR="0" lvl="0" indent="-342900" fontAlgn="base">
              <a:lnSpc>
                <a:spcPct val="115000"/>
              </a:lnSpc>
              <a:spcBef>
                <a:spcPts val="0"/>
              </a:spcBef>
              <a:spcAft>
                <a:spcPts val="0"/>
              </a:spcAft>
              <a:buSzPts val="1000"/>
              <a:buFont typeface="Symbol" panose="05050102010706020507" pitchFamily="18" charset="2"/>
              <a:buChar char=""/>
              <a:tabLst>
                <a:tab pos="457200" algn="l"/>
              </a:tabLst>
            </a:pPr>
            <a:r>
              <a:rPr lang="en-GB" sz="1300" dirty="0">
                <a:solidFill>
                  <a:srgbClr val="3A0074"/>
                </a:solidFill>
                <a:ea typeface="Calibri" panose="020F0502020204030204" pitchFamily="34" charset="0"/>
                <a:cs typeface="Arial" panose="020B0604020202020204" pitchFamily="34" charset="0"/>
              </a:rPr>
              <a:t>Succession planning</a:t>
            </a:r>
            <a:endParaRPr lang="en-US" sz="1300" dirty="0">
              <a:solidFill>
                <a:srgbClr val="3A0074"/>
              </a:solidFill>
              <a:effectLst/>
              <a:ea typeface="Calibri" panose="020F0502020204030204" pitchFamily="34" charset="0"/>
              <a:cs typeface="Times New Roman" panose="02020603050405020304" pitchFamily="18" charset="0"/>
            </a:endParaRPr>
          </a:p>
        </p:txBody>
      </p:sp>
      <p:pic>
        <p:nvPicPr>
          <p:cNvPr id="16" name="Picture 2">
            <a:extLst>
              <a:ext uri="{FF2B5EF4-FFF2-40B4-BE49-F238E27FC236}">
                <a16:creationId xmlns:a16="http://schemas.microsoft.com/office/drawing/2014/main" id="{C97F7553-FB95-4047-8676-D731617CAFF5}"/>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196" y="1437481"/>
            <a:ext cx="3450420" cy="324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544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outdoor, distance&#10;&#10;Description automatically generated">
            <a:extLst>
              <a:ext uri="{FF2B5EF4-FFF2-40B4-BE49-F238E27FC236}">
                <a16:creationId xmlns:a16="http://schemas.microsoft.com/office/drawing/2014/main" id="{BB6086F4-5D1C-4C5B-891A-6B2D92D69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4272"/>
            <a:ext cx="12192000" cy="707886"/>
          </a:xfrm>
          <a:prstGeom prst="rect">
            <a:avLst/>
          </a:prstGeom>
        </p:spPr>
      </p:pic>
      <p:pic>
        <p:nvPicPr>
          <p:cNvPr id="5" name="Picture 2">
            <a:extLst>
              <a:ext uri="{FF2B5EF4-FFF2-40B4-BE49-F238E27FC236}">
                <a16:creationId xmlns:a16="http://schemas.microsoft.com/office/drawing/2014/main" id="{17A65128-C74E-47D1-B0D6-406312DA61C5}"/>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t="5531" b="5438"/>
          <a:stretch/>
        </p:blipFill>
        <p:spPr bwMode="auto">
          <a:xfrm>
            <a:off x="654955" y="1384010"/>
            <a:ext cx="2691927" cy="243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D6263245-1B16-4C9D-9EBA-19FB8AAF8457}"/>
              </a:ext>
            </a:extLst>
          </p:cNvPr>
          <p:cNvSpPr txBox="1"/>
          <p:nvPr/>
        </p:nvSpPr>
        <p:spPr>
          <a:xfrm>
            <a:off x="882874" y="528160"/>
            <a:ext cx="2464008" cy="400110"/>
          </a:xfrm>
          <a:prstGeom prst="rect">
            <a:avLst/>
          </a:prstGeom>
          <a:noFill/>
        </p:spPr>
        <p:txBody>
          <a:bodyPr wrap="none" rtlCol="0">
            <a:spAutoFit/>
          </a:bodyPr>
          <a:lstStyle/>
          <a:p>
            <a:r>
              <a:rPr lang="en-US" sz="2000" b="1" dirty="0">
                <a:solidFill>
                  <a:srgbClr val="3A0074"/>
                </a:solidFill>
                <a:effectLst/>
                <a:latin typeface="Calibri" panose="020F0502020204030204" pitchFamily="34" charset="0"/>
                <a:ea typeface="SimSun" panose="02010600030101010101" pitchFamily="2" charset="-122"/>
                <a:cs typeface="Times New Roman" panose="02020603050405020304" pitchFamily="18" charset="0"/>
              </a:rPr>
              <a:t>Accounts</a:t>
            </a:r>
            <a:r>
              <a:rPr lang="en-US" sz="1800" b="1" dirty="0">
                <a:solidFill>
                  <a:srgbClr val="7030A0"/>
                </a:solidFill>
                <a:effectLst/>
                <a:latin typeface="Calibri" panose="020F0502020204030204" pitchFamily="34" charset="0"/>
                <a:ea typeface="SimSun" panose="02010600030101010101" pitchFamily="2" charset="-122"/>
                <a:cs typeface="Times New Roman" panose="02020603050405020304" pitchFamily="18" charset="0"/>
              </a:rPr>
              <a:t> </a:t>
            </a:r>
            <a:r>
              <a:rPr lang="en-US" sz="2000" b="1" dirty="0">
                <a:solidFill>
                  <a:srgbClr val="3A0074"/>
                </a:solidFill>
                <a:effectLst/>
                <a:latin typeface="Calibri" panose="020F0502020204030204" pitchFamily="34" charset="0"/>
                <a:ea typeface="SimSun" panose="02010600030101010101" pitchFamily="2" charset="-122"/>
                <a:cs typeface="Times New Roman" panose="02020603050405020304" pitchFamily="18" charset="0"/>
              </a:rPr>
              <a:t>Preparation</a:t>
            </a:r>
            <a:endParaRPr lang="en-US" b="1" dirty="0">
              <a:solidFill>
                <a:srgbClr val="3A0074"/>
              </a:solidFill>
            </a:endParaRPr>
          </a:p>
        </p:txBody>
      </p:sp>
      <p:sp>
        <p:nvSpPr>
          <p:cNvPr id="10" name="TextBox 9">
            <a:extLst>
              <a:ext uri="{FF2B5EF4-FFF2-40B4-BE49-F238E27FC236}">
                <a16:creationId xmlns:a16="http://schemas.microsoft.com/office/drawing/2014/main" id="{623367CB-4A67-4AFA-B2B5-A40916493882}"/>
              </a:ext>
            </a:extLst>
          </p:cNvPr>
          <p:cNvSpPr txBox="1"/>
          <p:nvPr/>
        </p:nvSpPr>
        <p:spPr>
          <a:xfrm>
            <a:off x="3917271" y="1384010"/>
            <a:ext cx="7854519" cy="2627642"/>
          </a:xfrm>
          <a:prstGeom prst="rect">
            <a:avLst/>
          </a:prstGeom>
          <a:noFill/>
        </p:spPr>
        <p:txBody>
          <a:bodyPr wrap="square">
            <a:spAutoFit/>
          </a:bodyPr>
          <a:lstStyle/>
          <a:p>
            <a:pPr marL="0" marR="0" algn="just">
              <a:lnSpc>
                <a:spcPct val="115000"/>
              </a:lnSpc>
              <a:spcBef>
                <a:spcPts val="0"/>
              </a:spcBef>
              <a:spcAft>
                <a:spcPts val="1000"/>
              </a:spcAft>
            </a:pPr>
            <a:r>
              <a:rPr lang="en-GB" sz="1300" dirty="0">
                <a:solidFill>
                  <a:srgbClr val="3A0074"/>
                </a:solidFill>
                <a:effectLst/>
                <a:ea typeface="Calibri" panose="020F0502020204030204" pitchFamily="34" charset="0"/>
                <a:cs typeface="Times New Roman" panose="02020603050405020304" pitchFamily="18" charset="0"/>
              </a:rPr>
              <a:t>Leave the numbers to us and let us be the accounting department for your business. Your business is your asset; we can help you manage it.</a:t>
            </a:r>
            <a:endParaRPr lang="en-US" sz="1300" dirty="0">
              <a:solidFill>
                <a:srgbClr val="3A0074"/>
              </a:solidFill>
              <a:effectLst/>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GB" sz="1300" dirty="0">
                <a:solidFill>
                  <a:srgbClr val="3A0074"/>
                </a:solidFill>
                <a:effectLst/>
                <a:ea typeface="Calibri" panose="020F0502020204030204" pitchFamily="34" charset="0"/>
                <a:cs typeface="Times New Roman" panose="02020603050405020304" pitchFamily="18" charset="0"/>
              </a:rPr>
              <a:t>Using detailed or incomplete records made available to us we provide reliable and timely accounting information to enable you make well informed business decisions.</a:t>
            </a:r>
            <a:endParaRPr lang="en-US" sz="1300" dirty="0">
              <a:solidFill>
                <a:srgbClr val="3A0074"/>
              </a:solidFill>
              <a:effectLst/>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GB" sz="1300" b="1" dirty="0">
                <a:solidFill>
                  <a:srgbClr val="3A0074"/>
                </a:solidFill>
                <a:effectLst/>
                <a:ea typeface="Calibri" panose="020F0502020204030204" pitchFamily="34" charset="0"/>
                <a:cs typeface="Times New Roman" panose="02020603050405020304" pitchFamily="18" charset="0"/>
              </a:rPr>
              <a:t>Accounting Solutions</a:t>
            </a:r>
            <a:endParaRPr lang="en-US" sz="1300" dirty="0">
              <a:solidFill>
                <a:srgbClr val="3A0074"/>
              </a:solidFill>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GB" sz="1300" dirty="0">
                <a:solidFill>
                  <a:srgbClr val="3A0074"/>
                </a:solidFill>
                <a:effectLst/>
                <a:ea typeface="Calibri" panose="020F0502020204030204" pitchFamily="34" charset="0"/>
                <a:cs typeface="Times New Roman" panose="02020603050405020304" pitchFamily="18" charset="0"/>
              </a:rPr>
              <a:t>Computation and preparation of periodic financial statements. </a:t>
            </a:r>
            <a:endParaRPr lang="en-US" sz="1300" dirty="0">
              <a:solidFill>
                <a:srgbClr val="3A0074"/>
              </a:solidFill>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GB" sz="1300" dirty="0">
                <a:solidFill>
                  <a:srgbClr val="3A0074"/>
                </a:solidFill>
                <a:effectLst/>
                <a:ea typeface="Calibri" panose="020F0502020204030204" pitchFamily="34" charset="0"/>
                <a:cs typeface="Times New Roman" panose="02020603050405020304" pitchFamily="18" charset="0"/>
              </a:rPr>
              <a:t>Basic accounting services such as bookkeeping. </a:t>
            </a:r>
            <a:endParaRPr lang="en-US" sz="1300" dirty="0">
              <a:solidFill>
                <a:srgbClr val="3A0074"/>
              </a:solidFill>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GB" sz="1300" dirty="0">
                <a:solidFill>
                  <a:srgbClr val="3A0074"/>
                </a:solidFill>
                <a:effectLst/>
                <a:ea typeface="Calibri" panose="020F0502020204030204" pitchFamily="34" charset="0"/>
                <a:cs typeface="Times New Roman" panose="02020603050405020304" pitchFamily="18" charset="0"/>
              </a:rPr>
              <a:t>Bank Reconciliation</a:t>
            </a:r>
            <a:endParaRPr lang="en-US" sz="1300" dirty="0">
              <a:solidFill>
                <a:srgbClr val="3A0074"/>
              </a:solidFill>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GB" sz="1300" dirty="0">
                <a:solidFill>
                  <a:srgbClr val="3A0074"/>
                </a:solidFill>
                <a:effectLst/>
                <a:ea typeface="Calibri" panose="020F0502020204030204" pitchFamily="34" charset="0"/>
                <a:cs typeface="Arial" panose="020B0604020202020204" pitchFamily="34" charset="0"/>
              </a:rPr>
              <a:t>Receivables and payables management</a:t>
            </a:r>
            <a:endParaRPr lang="en-US" sz="1300" dirty="0">
              <a:solidFill>
                <a:srgbClr val="3A0074"/>
              </a:solidFill>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GB" sz="1300" dirty="0">
                <a:solidFill>
                  <a:srgbClr val="3A0074"/>
                </a:solidFill>
                <a:effectLst/>
                <a:ea typeface="Calibri" panose="020F0502020204030204" pitchFamily="34" charset="0"/>
                <a:cs typeface="Times New Roman" panose="02020603050405020304" pitchFamily="18" charset="0"/>
              </a:rPr>
              <a:t>We use various accounting software in preparing financial records and statements.</a:t>
            </a:r>
            <a:endParaRPr lang="en-US" sz="1300" dirty="0">
              <a:solidFill>
                <a:srgbClr val="3A0074"/>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6295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outdoor, distance&#10;&#10;Description automatically generated">
            <a:extLst>
              <a:ext uri="{FF2B5EF4-FFF2-40B4-BE49-F238E27FC236}">
                <a16:creationId xmlns:a16="http://schemas.microsoft.com/office/drawing/2014/main" id="{BB6086F4-5D1C-4C5B-891A-6B2D92D69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4272"/>
            <a:ext cx="12192000" cy="707886"/>
          </a:xfrm>
          <a:prstGeom prst="rect">
            <a:avLst/>
          </a:prstGeom>
        </p:spPr>
      </p:pic>
      <p:sp>
        <p:nvSpPr>
          <p:cNvPr id="6" name="TextBox 5">
            <a:extLst>
              <a:ext uri="{FF2B5EF4-FFF2-40B4-BE49-F238E27FC236}">
                <a16:creationId xmlns:a16="http://schemas.microsoft.com/office/drawing/2014/main" id="{D6263245-1B16-4C9D-9EBA-19FB8AAF8457}"/>
              </a:ext>
            </a:extLst>
          </p:cNvPr>
          <p:cNvSpPr txBox="1"/>
          <p:nvPr/>
        </p:nvSpPr>
        <p:spPr>
          <a:xfrm>
            <a:off x="882874" y="528160"/>
            <a:ext cx="1020151" cy="400110"/>
          </a:xfrm>
          <a:prstGeom prst="rect">
            <a:avLst/>
          </a:prstGeom>
          <a:noFill/>
        </p:spPr>
        <p:txBody>
          <a:bodyPr wrap="none" rtlCol="0">
            <a:spAutoFit/>
          </a:bodyPr>
          <a:lstStyle/>
          <a:p>
            <a:r>
              <a:rPr lang="en-US" sz="2000" b="1" dirty="0">
                <a:solidFill>
                  <a:srgbClr val="3A0074"/>
                </a:solidFill>
                <a:effectLst/>
                <a:latin typeface="Calibri" panose="020F0502020204030204" pitchFamily="34" charset="0"/>
                <a:ea typeface="SimSun" panose="02010600030101010101" pitchFamily="2" charset="-122"/>
                <a:cs typeface="Times New Roman" panose="02020603050405020304" pitchFamily="18" charset="0"/>
              </a:rPr>
              <a:t>Pay</a:t>
            </a:r>
            <a:r>
              <a:rPr lang="en-US" sz="2000" b="1" dirty="0">
                <a:solidFill>
                  <a:srgbClr val="7030A0"/>
                </a:solidFill>
                <a:effectLst/>
                <a:latin typeface="Calibri" panose="020F0502020204030204" pitchFamily="34" charset="0"/>
                <a:ea typeface="SimSun" panose="02010600030101010101" pitchFamily="2" charset="-122"/>
                <a:cs typeface="Times New Roman" panose="02020603050405020304" pitchFamily="18" charset="0"/>
              </a:rPr>
              <a:t> </a:t>
            </a:r>
            <a:r>
              <a:rPr lang="en-US" sz="2000" b="1" dirty="0">
                <a:solidFill>
                  <a:srgbClr val="3A0074"/>
                </a:solidFill>
                <a:effectLst/>
                <a:latin typeface="Calibri" panose="020F0502020204030204" pitchFamily="34" charset="0"/>
                <a:ea typeface="SimSun" panose="02010600030101010101" pitchFamily="2" charset="-122"/>
                <a:cs typeface="Times New Roman" panose="02020603050405020304" pitchFamily="18" charset="0"/>
              </a:rPr>
              <a:t>Roll</a:t>
            </a:r>
            <a:endParaRPr lang="en-US" b="1" dirty="0">
              <a:solidFill>
                <a:srgbClr val="3A0074"/>
              </a:solidFill>
            </a:endParaRPr>
          </a:p>
        </p:txBody>
      </p:sp>
      <p:sp>
        <p:nvSpPr>
          <p:cNvPr id="10" name="TextBox 9">
            <a:extLst>
              <a:ext uri="{FF2B5EF4-FFF2-40B4-BE49-F238E27FC236}">
                <a16:creationId xmlns:a16="http://schemas.microsoft.com/office/drawing/2014/main" id="{623367CB-4A67-4AFA-B2B5-A40916493882}"/>
              </a:ext>
            </a:extLst>
          </p:cNvPr>
          <p:cNvSpPr txBox="1"/>
          <p:nvPr/>
        </p:nvSpPr>
        <p:spPr>
          <a:xfrm>
            <a:off x="3872884" y="1572822"/>
            <a:ext cx="7517168" cy="1699183"/>
          </a:xfrm>
          <a:prstGeom prst="rect">
            <a:avLst/>
          </a:prstGeom>
          <a:noFill/>
        </p:spPr>
        <p:txBody>
          <a:bodyPr wrap="square">
            <a:spAutoFit/>
          </a:bodyPr>
          <a:lstStyle/>
          <a:p>
            <a:pPr marL="0" marR="0">
              <a:lnSpc>
                <a:spcPct val="115000"/>
              </a:lnSpc>
              <a:spcBef>
                <a:spcPts val="0"/>
              </a:spcBef>
              <a:spcAft>
                <a:spcPts val="1000"/>
              </a:spcAft>
            </a:pPr>
            <a:r>
              <a:rPr lang="en-GB" sz="1300" dirty="0">
                <a:solidFill>
                  <a:srgbClr val="3A0074"/>
                </a:solidFill>
                <a:effectLst/>
                <a:ea typeface="Calibri" panose="020F0502020204030204" pitchFamily="34" charset="0"/>
                <a:cs typeface="Times New Roman" panose="02020603050405020304" pitchFamily="18" charset="0"/>
              </a:rPr>
              <a:t>Having a good and reliable payroll system involves different functions that help you meet staff payment while keeping your business compliant with government regulations.</a:t>
            </a:r>
            <a:endParaRPr lang="en-US" sz="1300" dirty="0">
              <a:solidFill>
                <a:srgbClr val="3A0074"/>
              </a:solidFill>
              <a:effectLst/>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GB" sz="1300" dirty="0">
                <a:solidFill>
                  <a:srgbClr val="3A0074"/>
                </a:solidFill>
                <a:effectLst/>
                <a:ea typeface="Calibri" panose="020F0502020204030204" pitchFamily="34" charset="0"/>
                <a:cs typeface="Times New Roman" panose="02020603050405020304" pitchFamily="18" charset="0"/>
              </a:rPr>
              <a:t>Comprehensive employee records</a:t>
            </a:r>
            <a:endParaRPr lang="en-US" sz="1300" dirty="0">
              <a:solidFill>
                <a:srgbClr val="3A0074"/>
              </a:solidFill>
              <a:effectLst/>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GB" sz="1300" dirty="0">
                <a:solidFill>
                  <a:srgbClr val="3A0074"/>
                </a:solidFill>
                <a:effectLst/>
                <a:ea typeface="Calibri" panose="020F0502020204030204" pitchFamily="34" charset="0"/>
                <a:cs typeface="Times New Roman" panose="02020603050405020304" pitchFamily="18" charset="0"/>
              </a:rPr>
              <a:t>Computation of wages, salaries, bonuses and compensations</a:t>
            </a:r>
            <a:endParaRPr lang="en-US" sz="1300" dirty="0">
              <a:solidFill>
                <a:srgbClr val="3A0074"/>
              </a:solidFill>
              <a:effectLst/>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GB" sz="1300" dirty="0">
                <a:solidFill>
                  <a:srgbClr val="3A0074"/>
                </a:solidFill>
                <a:effectLst/>
                <a:ea typeface="Calibri" panose="020F0502020204030204" pitchFamily="34" charset="0"/>
                <a:cs typeface="Times New Roman" panose="02020603050405020304" pitchFamily="18" charset="0"/>
              </a:rPr>
              <a:t>Computation and administration of taxes, insurance, and pensions. </a:t>
            </a:r>
            <a:endParaRPr lang="en-US" sz="1300" dirty="0">
              <a:solidFill>
                <a:srgbClr val="3A0074"/>
              </a:solidFill>
              <a:effectLst/>
              <a:ea typeface="SimSun" panose="02010600030101010101" pitchFamily="2" charset="-122"/>
              <a:cs typeface="Times New Roman" panose="02020603050405020304" pitchFamily="18" charset="0"/>
            </a:endParaRPr>
          </a:p>
          <a:p>
            <a:pPr marR="0" lvl="0">
              <a:spcBef>
                <a:spcPts val="0"/>
              </a:spcBef>
              <a:spcAft>
                <a:spcPts val="0"/>
              </a:spcAft>
            </a:pPr>
            <a:endParaRPr lang="en-US" sz="1300" dirty="0">
              <a:effectLst/>
              <a:ea typeface="Calibri" panose="020F0502020204030204" pitchFamily="34" charset="0"/>
              <a:cs typeface="Times New Roman" panose="02020603050405020304" pitchFamily="18" charset="0"/>
            </a:endParaRPr>
          </a:p>
        </p:txBody>
      </p:sp>
      <p:pic>
        <p:nvPicPr>
          <p:cNvPr id="5122" name="Picture 2">
            <a:extLst>
              <a:ext uri="{FF2B5EF4-FFF2-40B4-BE49-F238E27FC236}">
                <a16:creationId xmlns:a16="http://schemas.microsoft.com/office/drawing/2014/main" id="{AD823975-60F0-4D84-B632-0A9F54406E09}"/>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46" y="1236046"/>
            <a:ext cx="2846558" cy="237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1315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outdoor, distance&#10;&#10;Description automatically generated">
            <a:extLst>
              <a:ext uri="{FF2B5EF4-FFF2-40B4-BE49-F238E27FC236}">
                <a16:creationId xmlns:a16="http://schemas.microsoft.com/office/drawing/2014/main" id="{BB6086F4-5D1C-4C5B-891A-6B2D92D69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4272"/>
            <a:ext cx="12192000" cy="707886"/>
          </a:xfrm>
          <a:prstGeom prst="rect">
            <a:avLst/>
          </a:prstGeom>
        </p:spPr>
      </p:pic>
      <p:sp>
        <p:nvSpPr>
          <p:cNvPr id="6" name="TextBox 5">
            <a:extLst>
              <a:ext uri="{FF2B5EF4-FFF2-40B4-BE49-F238E27FC236}">
                <a16:creationId xmlns:a16="http://schemas.microsoft.com/office/drawing/2014/main" id="{D6263245-1B16-4C9D-9EBA-19FB8AAF8457}"/>
              </a:ext>
            </a:extLst>
          </p:cNvPr>
          <p:cNvSpPr txBox="1"/>
          <p:nvPr/>
        </p:nvSpPr>
        <p:spPr>
          <a:xfrm>
            <a:off x="882874" y="528160"/>
            <a:ext cx="766557" cy="400110"/>
          </a:xfrm>
          <a:prstGeom prst="rect">
            <a:avLst/>
          </a:prstGeom>
          <a:noFill/>
        </p:spPr>
        <p:txBody>
          <a:bodyPr wrap="none" rtlCol="0">
            <a:spAutoFit/>
          </a:bodyPr>
          <a:lstStyle/>
          <a:p>
            <a:r>
              <a:rPr lang="en-US" sz="2000" b="1" dirty="0">
                <a:solidFill>
                  <a:srgbClr val="3A0074"/>
                </a:solidFill>
                <a:effectLst/>
                <a:latin typeface="Calibri" panose="020F0502020204030204" pitchFamily="34" charset="0"/>
                <a:ea typeface="SimSun" panose="02010600030101010101" pitchFamily="2" charset="-122"/>
                <a:cs typeface="Times New Roman" panose="02020603050405020304" pitchFamily="18" charset="0"/>
              </a:rPr>
              <a:t>Audit</a:t>
            </a:r>
            <a:endParaRPr lang="en-US" b="1" dirty="0">
              <a:solidFill>
                <a:srgbClr val="3A0074"/>
              </a:solidFill>
            </a:endParaRPr>
          </a:p>
        </p:txBody>
      </p:sp>
      <p:sp>
        <p:nvSpPr>
          <p:cNvPr id="10" name="TextBox 9">
            <a:extLst>
              <a:ext uri="{FF2B5EF4-FFF2-40B4-BE49-F238E27FC236}">
                <a16:creationId xmlns:a16="http://schemas.microsoft.com/office/drawing/2014/main" id="{623367CB-4A67-4AFA-B2B5-A40916493882}"/>
              </a:ext>
            </a:extLst>
          </p:cNvPr>
          <p:cNvSpPr txBox="1"/>
          <p:nvPr/>
        </p:nvSpPr>
        <p:spPr>
          <a:xfrm>
            <a:off x="3810740" y="1765750"/>
            <a:ext cx="7517168" cy="1340880"/>
          </a:xfrm>
          <a:prstGeom prst="rect">
            <a:avLst/>
          </a:prstGeom>
          <a:noFill/>
        </p:spPr>
        <p:txBody>
          <a:bodyPr wrap="square">
            <a:spAutoFit/>
          </a:bodyPr>
          <a:lstStyle/>
          <a:p>
            <a:pPr marL="0" marR="0" algn="just">
              <a:lnSpc>
                <a:spcPct val="115000"/>
              </a:lnSpc>
              <a:spcBef>
                <a:spcPts val="0"/>
              </a:spcBef>
              <a:spcAft>
                <a:spcPts val="1000"/>
              </a:spcAft>
            </a:pPr>
            <a:r>
              <a:rPr lang="en-US" sz="1300" dirty="0">
                <a:solidFill>
                  <a:srgbClr val="3A0074"/>
                </a:solidFill>
                <a:effectLst/>
                <a:latin typeface="Calibri" panose="020F0502020204030204" pitchFamily="34" charset="0"/>
                <a:ea typeface="SimSun" panose="02010600030101010101" pitchFamily="2" charset="-122"/>
                <a:cs typeface="Times New Roman" panose="02020603050405020304" pitchFamily="18" charset="0"/>
              </a:rPr>
              <a:t>Auditing is a very complex process and auditors are a vital trust link in the financial reporting chain. We provide Non-statutory and Statutory audits in compliance with the requirements of the Companies and Allied Matters Act, and  internationally accepted audit guidelines. All reports are done in International Financial Reporting Standards (IFRS) reporting environments and formats.</a:t>
            </a:r>
          </a:p>
          <a:p>
            <a:pPr marR="0" lvl="0">
              <a:spcBef>
                <a:spcPts val="0"/>
              </a:spcBef>
              <a:spcAft>
                <a:spcPts val="0"/>
              </a:spcAft>
            </a:pPr>
            <a:endParaRPr lang="en-US" sz="1300" dirty="0">
              <a:effectLst/>
              <a:ea typeface="Calibri" panose="020F0502020204030204" pitchFamily="34" charset="0"/>
              <a:cs typeface="Times New Roman" panose="02020603050405020304" pitchFamily="18" charset="0"/>
            </a:endParaRPr>
          </a:p>
        </p:txBody>
      </p:sp>
      <p:pic>
        <p:nvPicPr>
          <p:cNvPr id="4099" name="Picture 3">
            <a:extLst>
              <a:ext uri="{FF2B5EF4-FFF2-40B4-BE49-F238E27FC236}">
                <a16:creationId xmlns:a16="http://schemas.microsoft.com/office/drawing/2014/main" id="{4356C3FE-513C-4318-A91C-A9D37075D06A}"/>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94" y="1299315"/>
            <a:ext cx="3450001" cy="281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8665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6000"/>
            <a:lum/>
          </a:blip>
          <a:srcRect/>
          <a:stretch>
            <a:fillRect t="-9000" b="-9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030337-4BFF-44F2-861D-B9391F2B707B}"/>
              </a:ext>
            </a:extLst>
          </p:cNvPr>
          <p:cNvPicPr>
            <a:picLocks noChangeAspect="1"/>
          </p:cNvPicPr>
          <p:nvPr/>
        </p:nvPicPr>
        <p:blipFill>
          <a:blip r:embed="rId3">
            <a:alphaModFix amt="20000"/>
          </a:blip>
          <a:stretch>
            <a:fillRect/>
          </a:stretch>
        </p:blipFill>
        <p:spPr>
          <a:xfrm>
            <a:off x="374342" y="1478915"/>
            <a:ext cx="11249488" cy="5379085"/>
          </a:xfrm>
          <a:prstGeom prst="rect">
            <a:avLst/>
          </a:prstGeom>
          <a:effectLst>
            <a:glow>
              <a:schemeClr val="accent1">
                <a:alpha val="40000"/>
              </a:schemeClr>
            </a:glow>
          </a:effectLst>
        </p:spPr>
      </p:pic>
    </p:spTree>
    <p:extLst>
      <p:ext uri="{BB962C8B-B14F-4D97-AF65-F5344CB8AC3E}">
        <p14:creationId xmlns:p14="http://schemas.microsoft.com/office/powerpoint/2010/main" val="3800746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164</TotalTime>
  <Words>850</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Uju Emebo</dc:creator>
  <cp:lastModifiedBy>Uju Emebo</cp:lastModifiedBy>
  <cp:revision>1</cp:revision>
  <dcterms:created xsi:type="dcterms:W3CDTF">2021-10-02T03:07:42Z</dcterms:created>
  <dcterms:modified xsi:type="dcterms:W3CDTF">2021-10-09T02:24:02Z</dcterms:modified>
</cp:coreProperties>
</file>