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9cc96c51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9cc96c51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9cc96c51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9cc96c51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9cc96c51_7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9cc96c51_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9cc96c51_7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9cc96c51_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3137fd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3137fd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29cc96c51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29cc96c51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9cc96c51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9cc96c51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9cc96c51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9cc96c51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9cc96c51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9cc96c51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9cc96c51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9cc96c51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9cc96c51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9cc96c51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9cc96c51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9cc96c51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243575" y="460925"/>
            <a:ext cx="3811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61475" y="119750"/>
            <a:ext cx="34314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Front-end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Framework: Semantic/Fomantic UI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480300" y="3753375"/>
            <a:ext cx="7200" cy="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20050" y="3108325"/>
            <a:ext cx="217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AWS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Heruko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HERUKO AND NETLIFY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003775" y="188175"/>
            <a:ext cx="34314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Back</a:t>
            </a:r>
            <a:r>
              <a:rPr lang="en-GB" u="sng"/>
              <a:t>-end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Framework: Express and Node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Database: Postgress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(Home)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2476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562" y="1170125"/>
            <a:ext cx="42247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(Profile)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2410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(Sign in/register)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2410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(Landing)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18438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844050" y="647125"/>
            <a:ext cx="53739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Doug: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Singin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Singnup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</a:t>
            </a:r>
            <a:r>
              <a:rPr lang="en-GB"/>
              <a:t>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Feed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Browse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design and responisivness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Jay: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Popular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My resource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Add resource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Friday TODO: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26825" y="1331225"/>
            <a:ext cx="35994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Exercise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Choosing a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Listing all features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Importance of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Endpoints (gets/posts..)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Designing database ERD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Creating Repo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Timeframe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Splitting the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Eslintrc (prettier)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Stories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should be able to save an external URL along with a title and description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should be able to search for already-saved resources created by any user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should be able to categorize any resource under a topic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should be able to comment on any resource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should be able to rate any resource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should be able to like any resource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should be able to view all their own and all liked resources on one page ("My resources")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should be able to register, log in, log out and update their profile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15875"/>
            <a:ext cx="85206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Landing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Login/Register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Home (collections - add resource - search(header) - my resources)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Deep freeze: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Side bar of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Right side bar popular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Checkout other users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Delete users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22225" y="31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175" y="946500"/>
            <a:ext cx="4604694" cy="3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Endpoints (pages)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get(“/”) - Landing page (if logged in redirects to home page)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get(“/login”)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get(“/register”)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get(“/home”) - </a:t>
            </a:r>
            <a:r>
              <a:rPr lang="en-GB"/>
              <a:t>Home (collections - add resource - search(header) - my resources)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get(“/profile”) (if signed in - your profile) otherwise redirect back 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Endpoints (posts)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post(“/register”)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put(“/login”)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put(“/logout”)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Endpoints (JSON)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Get (user_information) (/user/info)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Put (/user/info)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Get (resources for user that he created and liked) (/user/resources)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Get (resources) (/resources)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Post (resource) (/resources)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Delete (/resources)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Patch (/resources)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Post (/like)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Delete (/like)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Post (/rating)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Patch (/rating)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Delete (/rating)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Post (/comment)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Patch(/comment)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Delete(/comment)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