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0" r:id="rId7"/>
    <p:sldId id="271" r:id="rId8"/>
    <p:sldId id="270" r:id="rId9"/>
    <p:sldId id="262" r:id="rId10"/>
    <p:sldId id="266" r:id="rId11"/>
    <p:sldId id="265" r:id="rId12"/>
    <p:sldId id="267" r:id="rId13"/>
    <p:sldId id="272" r:id="rId14"/>
    <p:sldId id="263" r:id="rId15"/>
    <p:sldId id="268" r:id="rId16"/>
    <p:sldId id="264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0"/>
    <p:restoredTop sz="84638"/>
  </p:normalViewPr>
  <p:slideViewPr>
    <p:cSldViewPr snapToGrid="0" snapToObjects="1" showGuides="1">
      <p:cViewPr varScale="1">
        <p:scale>
          <a:sx n="103" d="100"/>
          <a:sy n="103" d="100"/>
        </p:scale>
        <p:origin x="176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79EC1-01A6-7849-A3BD-0B9DF007D9E6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7CF-0C55-C54C-8E34-3316959F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Important, used a lot,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7CF-0C55-C54C-8E34-3316959F4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3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Overfitting main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7CF-0C55-C54C-8E34-3316959F4F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7CF-0C55-C54C-8E34-3316959F4F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6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augmentation(left), with augmentation(right)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7CF-0C55-C54C-8E34-3316959F4F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3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8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2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8CF5-B56B-2E47-A9FC-8424B94FC22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3541-8447-A742-A806-7C62DCF9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43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599A1-03F1-214D-A26F-7AB24C57F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6800" b="1">
                <a:latin typeface="Arial" panose="020B0604020202020204" pitchFamily="34" charset="0"/>
                <a:cs typeface="Arial" panose="020B0604020202020204" pitchFamily="34" charset="0"/>
              </a:rPr>
              <a:t>AI-based celebrity classification using CNN</a:t>
            </a:r>
            <a:br>
              <a:rPr lang="en-US" sz="68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6A729-B8E4-F248-A0F9-B1D1ADAE0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Jaea Cho</a:t>
            </a:r>
            <a:endParaRPr lang="en-US" sz="28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CNIT 48300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084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13C9-F99B-4844-A35C-CF65FC03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vert="horz" anchor="t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358A-0BF9-E340-A0BE-CCCC5882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the patterns in the training dataset </a:t>
            </a:r>
            <a:r>
              <a:rPr lang="en-US" sz="2400" i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well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 thus its ability to generalize to unseen data will be diminished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of validation loss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useful in real-world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93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5CC46-0312-F045-9B60-4507BC7E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Overfitting resolutions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45E3-F5FE-A24F-A8C5-E224EBF5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Maxpooling - reduces the dimensionality of images by reducing the number of pixels in the output from the previous convolutional layer</a:t>
            </a:r>
          </a:p>
          <a:p>
            <a:r>
              <a:rPr lang="en-US" sz="1700"/>
              <a:t>Data augumentation</a:t>
            </a:r>
          </a:p>
          <a:p>
            <a:r>
              <a:rPr lang="en-US" sz="1700"/>
              <a:t>Drop Out</a:t>
            </a:r>
          </a:p>
          <a:p>
            <a:r>
              <a:rPr lang="en-US" sz="1700"/>
              <a:t>Changing epochs</a:t>
            </a:r>
          </a:p>
          <a:p>
            <a:r>
              <a:rPr lang="en-US" sz="1700"/>
              <a:t>Changing dataset size</a:t>
            </a:r>
          </a:p>
          <a:p>
            <a:endParaRPr lang="en-US" sz="1700"/>
          </a:p>
          <a:p>
            <a:endParaRPr lang="en-US" sz="17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DF6FE2-2839-9642-BFB2-B33E1FE9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090536"/>
            <a:ext cx="6656832" cy="27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ECC2-824B-C742-B495-9BA86D4D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Augmentation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07B155-2A74-1744-9A6F-0C8D33DF59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1" y="1580482"/>
            <a:ext cx="37934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D1FEEEA-E7EA-3448-BC41-521A7E94988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07" y="1580482"/>
            <a:ext cx="3794760" cy="43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1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9976-C64C-4748-B70E-F281A3A6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A8887-4C1A-AE42-AAFC-7A36A273D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39" y="3871679"/>
            <a:ext cx="10409243" cy="73618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229F14-CF3E-6143-8DA7-4EC03717D77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model result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of accuracy and loss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of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34685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92E-8DC3-4246-838B-07358553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Visualization of accuracy and loss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7761-35A2-C049-A9CD-FA0EE9B6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0A8A74-71A9-1848-A75C-729899E7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93" y="1825625"/>
            <a:ext cx="11200413" cy="39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4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83DC-D0E6-144F-8D7F-CB84E059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7560-624A-A547-BEEE-58396934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from internet not from the existing dataset</a:t>
            </a:r>
          </a:p>
          <a:p>
            <a:r>
              <a:rPr lang="en-US" dirty="0"/>
              <a:t>Decode the image into tensor</a:t>
            </a:r>
          </a:p>
          <a:p>
            <a:r>
              <a:rPr lang="en-US" dirty="0"/>
              <a:t>Resize and rescale</a:t>
            </a:r>
          </a:p>
          <a:p>
            <a:r>
              <a:rPr lang="en-US" dirty="0"/>
              <a:t>Add another dimension to axis 0</a:t>
            </a:r>
          </a:p>
          <a:p>
            <a:r>
              <a:rPr lang="en-US" dirty="0"/>
              <a:t>Use ‘</a:t>
            </a:r>
            <a:r>
              <a:rPr lang="en-US" dirty="0" err="1"/>
              <a:t>pred_and_plot’function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1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EA1D-6000-234C-9417-A713E810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of Model Prediction </a:t>
            </a:r>
          </a:p>
        </p:txBody>
      </p:sp>
      <p:pic>
        <p:nvPicPr>
          <p:cNvPr id="5" name="Content Placeholder 4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152D28FF-E22A-2B4C-AFCF-001273C970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73" y="1790469"/>
            <a:ext cx="3401568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33A3A-A27B-9243-A515-4FD62B69F2D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48" y="1791705"/>
            <a:ext cx="3401568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F4338-25E2-5D46-92EE-87FE8D094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324" y="1790469"/>
            <a:ext cx="340410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505C5-713A-AA40-B17C-8C69DC6A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56BE-4605-AE4D-A45D-6CDD05BE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expected result  for augmentation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48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8B0-4A62-2946-A847-2541EA2E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1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4" name="Rectangle 8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64CA1-E819-894F-B705-4A10FC88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can be determined from a person's face?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2" name="Content Placeholder 2061">
            <a:extLst>
              <a:ext uri="{FF2B5EF4-FFF2-40B4-BE49-F238E27FC236}">
                <a16:creationId xmlns:a16="http://schemas.microsoft.com/office/drawing/2014/main" id="{06F20027-030D-A27A-6B91-1D60AF3A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</p:txBody>
      </p:sp>
      <p:pic>
        <p:nvPicPr>
          <p:cNvPr id="2050" name="Picture 2" descr="Free Images : feedback, survey, questionnaire, employee, satisfaction,  customer, face, happy, poll, psychology, business, question, check, rating,  choice, marketing, alternative, consumer, empty, exam, experience, fail,  form, frown, good, icon, mind ...">
            <a:extLst>
              <a:ext uri="{FF2B5EF4-FFF2-40B4-BE49-F238E27FC236}">
                <a16:creationId xmlns:a16="http://schemas.microsoft.com/office/drawing/2014/main" id="{95F3C7A1-215B-E047-9E7F-19DF4C602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r="2" b="540"/>
          <a:stretch/>
        </p:blipFill>
        <p:spPr bwMode="auto">
          <a:xfrm>
            <a:off x="574570" y="2606462"/>
            <a:ext cx="3550876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ge verification tools for online customers and custom-built apps - Yoti">
            <a:extLst>
              <a:ext uri="{FF2B5EF4-FFF2-40B4-BE49-F238E27FC236}">
                <a16:creationId xmlns:a16="http://schemas.microsoft.com/office/drawing/2014/main" id="{91F55A66-340F-9143-BF9B-4DA4577E8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r="12582"/>
          <a:stretch/>
        </p:blipFill>
        <p:spPr bwMode="auto">
          <a:xfrm>
            <a:off x="4347599" y="2676720"/>
            <a:ext cx="3584448" cy="349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 Ways to Eliminate Gender Bias in the Workplace">
            <a:extLst>
              <a:ext uri="{FF2B5EF4-FFF2-40B4-BE49-F238E27FC236}">
                <a16:creationId xmlns:a16="http://schemas.microsoft.com/office/drawing/2014/main" id="{8F10A822-61BB-4F42-8DEC-58386FDD8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5" r="16361"/>
          <a:stretch/>
        </p:blipFill>
        <p:spPr bwMode="auto">
          <a:xfrm>
            <a:off x="8137415" y="2784888"/>
            <a:ext cx="3584448" cy="32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Age Verification Platform to Protect Your Business – Veriff">
            <a:extLst>
              <a:ext uri="{FF2B5EF4-FFF2-40B4-BE49-F238E27FC236}">
                <a16:creationId xmlns:a16="http://schemas.microsoft.com/office/drawing/2014/main" id="{FE4426D4-DEE7-F64D-B713-4A4548542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50695" cy="25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6C6EB-8090-9F4B-89B1-E0652408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Where are Face Recognition used?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1028" name="Picture 4" descr="Face id recognition system biometric Royalty Free Vector">
            <a:extLst>
              <a:ext uri="{FF2B5EF4-FFF2-40B4-BE49-F238E27FC236}">
                <a16:creationId xmlns:a16="http://schemas.microsoft.com/office/drawing/2014/main" id="{BD6F0906-AEEB-1546-8018-DB53D025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35" y="2139484"/>
            <a:ext cx="490600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apchat Facial Recognition Conspiracy Theory - Thrillist">
            <a:extLst>
              <a:ext uri="{FF2B5EF4-FFF2-40B4-BE49-F238E27FC236}">
                <a16:creationId xmlns:a16="http://schemas.microsoft.com/office/drawing/2014/main" id="{88125A55-180B-004C-A9B3-B2613A09C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302" y="2292052"/>
            <a:ext cx="5596128" cy="379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B810-F35D-734A-9CF8-1335C252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Research Plan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4A78-6458-BB4B-844E-2800740F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Crawling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Building Model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Solving overfitting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51938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7BEC7-1C31-7940-9D49-BA5192CE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Why Celebrity face identification?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243A-CF5F-AB47-831A-4881AF74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Mobile application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Crawling – use real world data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Advanced features: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pictures from one’s library to make a self lock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a picture of random celebrity to know who he/she is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Simpler GPU using technique to identify similar looking celebrity</a:t>
            </a:r>
          </a:p>
          <a:p>
            <a:pPr marL="1428750" lvl="2" indent="-514350">
              <a:buFont typeface="+mj-lt"/>
              <a:buAutoNum type="romanU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3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5B050-DAFF-4144-A197-C526F710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C375-8D9D-2A4F-A6E0-B70D8698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CNN Classification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Drop Out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Crawling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3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770C6-DE7B-634E-A2C7-90BD853A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Gathering images for the image crawling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621B-A195-E147-ADC1-740B6CE9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is made and divded into two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image downloader library 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the subset into four classes 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829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8E1D-3645-3D45-9C47-0F090162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Confirming crawled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E9E1-1518-414F-86AD-78C2A52B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function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89A14B-A2F4-BF47-9568-53C9AEB0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482"/>
            <a:ext cx="5183247" cy="3131798"/>
          </a:xfrm>
          <a:prstGeom prst="rect">
            <a:avLst/>
          </a:prstGeom>
        </p:spPr>
      </p:pic>
      <p:pic>
        <p:nvPicPr>
          <p:cNvPr id="7" name="Picture 6" descr="A person speaking into a microphone&#10;&#10;Description automatically generated with medium confidence">
            <a:extLst>
              <a:ext uri="{FF2B5EF4-FFF2-40B4-BE49-F238E27FC236}">
                <a16:creationId xmlns:a16="http://schemas.microsoft.com/office/drawing/2014/main" id="{8B8D334B-7C74-BB46-B8FF-2FEABF78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73" y="2671482"/>
            <a:ext cx="5118379" cy="31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EC5-8D8A-764B-9E9C-0099A893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0F90-E010-8D4E-B0A7-DD4DE131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7208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Convolutional layer with ’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activation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Dense layer with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activation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Adam Optimizer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040B-FAA6-E140-8B49-DF78A1CA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54" y="365125"/>
            <a:ext cx="5930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298</Words>
  <Application>Microsoft Macintosh PowerPoint</Application>
  <PresentationFormat>Widescreen</PresentationFormat>
  <Paragraphs>72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Office Theme</vt:lpstr>
      <vt:lpstr>AI-based celebrity classification using CNN </vt:lpstr>
      <vt:lpstr>What can be determined from a person's face?</vt:lpstr>
      <vt:lpstr>Where are Face Recognition used?</vt:lpstr>
      <vt:lpstr>Research Plan</vt:lpstr>
      <vt:lpstr>Why Celebrity face identification?</vt:lpstr>
      <vt:lpstr>Methods</vt:lpstr>
      <vt:lpstr>Gathering images for the image crawling</vt:lpstr>
      <vt:lpstr>Confirming crawled data </vt:lpstr>
      <vt:lpstr>Model</vt:lpstr>
      <vt:lpstr>What is overfitting</vt:lpstr>
      <vt:lpstr>Overfitting resolutions</vt:lpstr>
      <vt:lpstr>Data Augmentation Comparison</vt:lpstr>
      <vt:lpstr>Conclusion</vt:lpstr>
      <vt:lpstr>Visualization of accuracy and loss of the Model</vt:lpstr>
      <vt:lpstr>Visualization </vt:lpstr>
      <vt:lpstr>Visualization of Model Prediction </vt:lpstr>
      <vt:lpstr>Future Studies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celebrity classification using CNN </dc:title>
  <dc:creator>Cho, Jaea</dc:creator>
  <cp:lastModifiedBy>Cho, Jaea</cp:lastModifiedBy>
  <cp:revision>1</cp:revision>
  <dcterms:created xsi:type="dcterms:W3CDTF">2022-05-06T01:32:38Z</dcterms:created>
  <dcterms:modified xsi:type="dcterms:W3CDTF">2022-05-06T05:11:42Z</dcterms:modified>
</cp:coreProperties>
</file>