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1" r:id="rId6"/>
    <p:sldId id="277" r:id="rId7"/>
    <p:sldId id="278" r:id="rId8"/>
    <p:sldId id="279" r:id="rId9"/>
    <p:sldId id="280" r:id="rId10"/>
    <p:sldId id="283" r:id="rId11"/>
    <p:sldId id="273" r:id="rId12"/>
    <p:sldId id="281" r:id="rId13"/>
    <p:sldId id="284" r:id="rId14"/>
    <p:sldId id="285" r:id="rId15"/>
    <p:sldId id="287" r:id="rId16"/>
    <p:sldId id="272" r:id="rId17"/>
    <p:sldId id="288" r:id="rId18"/>
    <p:sldId id="270" r:id="rId19"/>
    <p:sldId id="282" r:id="rId20"/>
    <p:sldId id="27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7B73"/>
    <a:srgbClr val="EE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572A8-E979-4C69-A30D-52B8EA687476}" v="233" dt="2024-11-22T16:52:24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20" d="100"/>
          <a:sy n="120" d="100"/>
        </p:scale>
        <p:origin x="84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, Jaea" userId="82cd90ae-4e71-447e-bf35-71d6322fb340" providerId="ADAL" clId="{235572A8-E979-4C69-A30D-52B8EA687476}"/>
    <pc:docChg chg="undo custSel addSld delSld modSld sldOrd">
      <pc:chgData name="Cho, Jaea" userId="82cd90ae-4e71-447e-bf35-71d6322fb340" providerId="ADAL" clId="{235572A8-E979-4C69-A30D-52B8EA687476}" dt="2024-11-22T16:52:33.104" v="5262" actId="14100"/>
      <pc:docMkLst>
        <pc:docMk/>
      </pc:docMkLst>
      <pc:sldChg chg="addSp delSp modSp mod">
        <pc:chgData name="Cho, Jaea" userId="82cd90ae-4e71-447e-bf35-71d6322fb340" providerId="ADAL" clId="{235572A8-E979-4C69-A30D-52B8EA687476}" dt="2024-11-21T14:56:23.998" v="98" actId="20577"/>
        <pc:sldMkLst>
          <pc:docMk/>
          <pc:sldMk cId="1141581138" sldId="257"/>
        </pc:sldMkLst>
        <pc:spChg chg="mod">
          <ac:chgData name="Cho, Jaea" userId="82cd90ae-4e71-447e-bf35-71d6322fb340" providerId="ADAL" clId="{235572A8-E979-4C69-A30D-52B8EA687476}" dt="2024-11-21T14:56:13.720" v="96" actId="6549"/>
          <ac:spMkLst>
            <pc:docMk/>
            <pc:sldMk cId="1141581138" sldId="257"/>
            <ac:spMk id="2" creationId="{E8009E62-829D-97D4-17DE-B35F59CB68A1}"/>
          </ac:spMkLst>
        </pc:spChg>
        <pc:spChg chg="mod">
          <ac:chgData name="Cho, Jaea" userId="82cd90ae-4e71-447e-bf35-71d6322fb340" providerId="ADAL" clId="{235572A8-E979-4C69-A30D-52B8EA687476}" dt="2024-11-21T14:56:23.998" v="98" actId="20577"/>
          <ac:spMkLst>
            <pc:docMk/>
            <pc:sldMk cId="1141581138" sldId="257"/>
            <ac:spMk id="3" creationId="{27015133-C2DF-69C4-DA49-1E52FFA33EAF}"/>
          </ac:spMkLst>
        </pc:spChg>
        <pc:spChg chg="add del">
          <ac:chgData name="Cho, Jaea" userId="82cd90ae-4e71-447e-bf35-71d6322fb340" providerId="ADAL" clId="{235572A8-E979-4C69-A30D-52B8EA687476}" dt="2024-11-21T14:54:07.858" v="1" actId="21"/>
          <ac:spMkLst>
            <pc:docMk/>
            <pc:sldMk cId="1141581138" sldId="257"/>
            <ac:spMk id="4" creationId="{4DDD8ED3-C95D-0AFB-9D28-E56D83A57D36}"/>
          </ac:spMkLst>
        </pc:spChg>
      </pc:sldChg>
      <pc:sldChg chg="addSp delSp modSp mod ord">
        <pc:chgData name="Cho, Jaea" userId="82cd90ae-4e71-447e-bf35-71d6322fb340" providerId="ADAL" clId="{235572A8-E979-4C69-A30D-52B8EA687476}" dt="2024-11-22T16:52:33.104" v="5262" actId="14100"/>
        <pc:sldMkLst>
          <pc:docMk/>
          <pc:sldMk cId="4094871805" sldId="269"/>
        </pc:sldMkLst>
        <pc:picChg chg="add mod">
          <ac:chgData name="Cho, Jaea" userId="82cd90ae-4e71-447e-bf35-71d6322fb340" providerId="ADAL" clId="{235572A8-E979-4C69-A30D-52B8EA687476}" dt="2024-11-22T16:52:33.104" v="5262" actId="14100"/>
          <ac:picMkLst>
            <pc:docMk/>
            <pc:sldMk cId="4094871805" sldId="269"/>
            <ac:picMk id="2" creationId="{462937D3-6968-AD62-F01C-F7613B942C26}"/>
          </ac:picMkLst>
        </pc:picChg>
        <pc:picChg chg="del">
          <ac:chgData name="Cho, Jaea" userId="82cd90ae-4e71-447e-bf35-71d6322fb340" providerId="ADAL" clId="{235572A8-E979-4C69-A30D-52B8EA687476}" dt="2024-11-22T16:52:26.564" v="5260" actId="21"/>
          <ac:picMkLst>
            <pc:docMk/>
            <pc:sldMk cId="4094871805" sldId="269"/>
            <ac:picMk id="19" creationId="{B3B96044-D06B-7AD1-C3E3-E01BB1DA68F0}"/>
          </ac:picMkLst>
        </pc:picChg>
      </pc:sldChg>
      <pc:sldChg chg="addSp delSp modSp mod">
        <pc:chgData name="Cho, Jaea" userId="82cd90ae-4e71-447e-bf35-71d6322fb340" providerId="ADAL" clId="{235572A8-E979-4C69-A30D-52B8EA687476}" dt="2024-11-22T16:45:50.823" v="5258" actId="21"/>
        <pc:sldMkLst>
          <pc:docMk/>
          <pc:sldMk cId="922245765" sldId="270"/>
        </pc:sldMkLst>
        <pc:spChg chg="del">
          <ac:chgData name="Cho, Jaea" userId="82cd90ae-4e71-447e-bf35-71d6322fb340" providerId="ADAL" clId="{235572A8-E979-4C69-A30D-52B8EA687476}" dt="2024-11-22T16:45:50.823" v="5258" actId="21"/>
          <ac:spMkLst>
            <pc:docMk/>
            <pc:sldMk cId="922245765" sldId="270"/>
            <ac:spMk id="2" creationId="{07B4AEF7-2AE0-8A86-A4AB-CF184B080DF8}"/>
          </ac:spMkLst>
        </pc:spChg>
        <pc:picChg chg="add mod">
          <ac:chgData name="Cho, Jaea" userId="82cd90ae-4e71-447e-bf35-71d6322fb340" providerId="ADAL" clId="{235572A8-E979-4C69-A30D-52B8EA687476}" dt="2024-11-22T16:45:47.208" v="5257" actId="14100"/>
          <ac:picMkLst>
            <pc:docMk/>
            <pc:sldMk cId="922245765" sldId="270"/>
            <ac:picMk id="5" creationId="{901E3D4D-C1C0-8EDA-A3E9-FC02A9489F30}"/>
          </ac:picMkLst>
        </pc:picChg>
        <pc:picChg chg="del">
          <ac:chgData name="Cho, Jaea" userId="82cd90ae-4e71-447e-bf35-71d6322fb340" providerId="ADAL" clId="{235572A8-E979-4C69-A30D-52B8EA687476}" dt="2024-11-22T16:45:25.829" v="5250" actId="21"/>
          <ac:picMkLst>
            <pc:docMk/>
            <pc:sldMk cId="922245765" sldId="270"/>
            <ac:picMk id="7" creationId="{C31D7852-2288-484C-BE90-88ED037BED64}"/>
          </ac:picMkLst>
        </pc:picChg>
      </pc:sldChg>
      <pc:sldChg chg="addSp delSp modSp mod">
        <pc:chgData name="Cho, Jaea" userId="82cd90ae-4e71-447e-bf35-71d6322fb340" providerId="ADAL" clId="{235572A8-E979-4C69-A30D-52B8EA687476}" dt="2024-11-22T07:05:39.119" v="1977" actId="1076"/>
        <pc:sldMkLst>
          <pc:docMk/>
          <pc:sldMk cId="1821891908" sldId="271"/>
        </pc:sldMkLst>
        <pc:spChg chg="mod">
          <ac:chgData name="Cho, Jaea" userId="82cd90ae-4e71-447e-bf35-71d6322fb340" providerId="ADAL" clId="{235572A8-E979-4C69-A30D-52B8EA687476}" dt="2024-11-22T05:46:31.759" v="798" actId="14100"/>
          <ac:spMkLst>
            <pc:docMk/>
            <pc:sldMk cId="1821891908" sldId="271"/>
            <ac:spMk id="3" creationId="{0E359DDC-5B8E-9056-178D-F443339FF5FB}"/>
          </ac:spMkLst>
        </pc:spChg>
        <pc:spChg chg="mod">
          <ac:chgData name="Cho, Jaea" userId="82cd90ae-4e71-447e-bf35-71d6322fb340" providerId="ADAL" clId="{235572A8-E979-4C69-A30D-52B8EA687476}" dt="2024-11-22T07:05:28.292" v="1973" actId="14100"/>
          <ac:spMkLst>
            <pc:docMk/>
            <pc:sldMk cId="1821891908" sldId="271"/>
            <ac:spMk id="5" creationId="{65C1B451-EE2B-20B6-E29B-4A9E315B8822}"/>
          </ac:spMkLst>
        </pc:spChg>
        <pc:spChg chg="add mod">
          <ac:chgData name="Cho, Jaea" userId="82cd90ae-4e71-447e-bf35-71d6322fb340" providerId="ADAL" clId="{235572A8-E979-4C69-A30D-52B8EA687476}" dt="2024-11-22T05:45:18.890" v="796" actId="12"/>
          <ac:spMkLst>
            <pc:docMk/>
            <pc:sldMk cId="1821891908" sldId="271"/>
            <ac:spMk id="6" creationId="{8170FCD4-7223-DAC2-4BF7-1C91D4C1CF19}"/>
          </ac:spMkLst>
        </pc:spChg>
        <pc:picChg chg="add mod">
          <ac:chgData name="Cho, Jaea" userId="82cd90ae-4e71-447e-bf35-71d6322fb340" providerId="ADAL" clId="{235572A8-E979-4C69-A30D-52B8EA687476}" dt="2024-11-22T07:05:39.119" v="1977" actId="1076"/>
          <ac:picMkLst>
            <pc:docMk/>
            <pc:sldMk cId="1821891908" sldId="271"/>
            <ac:picMk id="4" creationId="{5AC3B1B2-3747-8C94-3193-E8E0230AB7C9}"/>
          </ac:picMkLst>
        </pc:picChg>
        <pc:picChg chg="mod">
          <ac:chgData name="Cho, Jaea" userId="82cd90ae-4e71-447e-bf35-71d6322fb340" providerId="ADAL" clId="{235572A8-E979-4C69-A30D-52B8EA687476}" dt="2024-11-22T07:05:37.139" v="1976" actId="1076"/>
          <ac:picMkLst>
            <pc:docMk/>
            <pc:sldMk cId="1821891908" sldId="271"/>
            <ac:picMk id="11" creationId="{AF45D42A-F194-8FA8-BD30-7CDC94ADFB70}"/>
          </ac:picMkLst>
        </pc:picChg>
        <pc:picChg chg="mod">
          <ac:chgData name="Cho, Jaea" userId="82cd90ae-4e71-447e-bf35-71d6322fb340" providerId="ADAL" clId="{235572A8-E979-4C69-A30D-52B8EA687476}" dt="2024-11-22T07:05:37.139" v="1976" actId="1076"/>
          <ac:picMkLst>
            <pc:docMk/>
            <pc:sldMk cId="1821891908" sldId="271"/>
            <ac:picMk id="13" creationId="{7E412A22-9985-AC72-8F86-ED689A9CD536}"/>
          </ac:picMkLst>
        </pc:picChg>
        <pc:picChg chg="del">
          <ac:chgData name="Cho, Jaea" userId="82cd90ae-4e71-447e-bf35-71d6322fb340" providerId="ADAL" clId="{235572A8-E979-4C69-A30D-52B8EA687476}" dt="2024-11-21T23:55:05.818" v="413" actId="478"/>
          <ac:picMkLst>
            <pc:docMk/>
            <pc:sldMk cId="1821891908" sldId="271"/>
            <ac:picMk id="15" creationId="{14E9CA39-95A1-4720-687D-E69B8C3310D4}"/>
          </ac:picMkLst>
        </pc:picChg>
      </pc:sldChg>
      <pc:sldChg chg="addSp delSp modSp mod">
        <pc:chgData name="Cho, Jaea" userId="82cd90ae-4e71-447e-bf35-71d6322fb340" providerId="ADAL" clId="{235572A8-E979-4C69-A30D-52B8EA687476}" dt="2024-11-22T16:29:28.575" v="5018" actId="14100"/>
        <pc:sldMkLst>
          <pc:docMk/>
          <pc:sldMk cId="4133878030" sldId="272"/>
        </pc:sldMkLst>
        <pc:spChg chg="add del mod">
          <ac:chgData name="Cho, Jaea" userId="82cd90ae-4e71-447e-bf35-71d6322fb340" providerId="ADAL" clId="{235572A8-E979-4C69-A30D-52B8EA687476}" dt="2024-11-22T16:27:18.834" v="4866" actId="21"/>
          <ac:spMkLst>
            <pc:docMk/>
            <pc:sldMk cId="4133878030" sldId="272"/>
            <ac:spMk id="2" creationId="{5814CE74-BA95-0770-6BA8-A8578DB625A5}"/>
          </ac:spMkLst>
        </pc:spChg>
        <pc:spChg chg="add mod">
          <ac:chgData name="Cho, Jaea" userId="82cd90ae-4e71-447e-bf35-71d6322fb340" providerId="ADAL" clId="{235572A8-E979-4C69-A30D-52B8EA687476}" dt="2024-11-22T16:29:28.575" v="5018" actId="14100"/>
          <ac:spMkLst>
            <pc:docMk/>
            <pc:sldMk cId="4133878030" sldId="272"/>
            <ac:spMk id="5" creationId="{B9E40DDD-54B1-18F6-8C5D-C192E1BB64FD}"/>
          </ac:spMkLst>
        </pc:spChg>
        <pc:picChg chg="del mod">
          <ac:chgData name="Cho, Jaea" userId="82cd90ae-4e71-447e-bf35-71d6322fb340" providerId="ADAL" clId="{235572A8-E979-4C69-A30D-52B8EA687476}" dt="2024-11-22T16:26:10.882" v="4854" actId="21"/>
          <ac:picMkLst>
            <pc:docMk/>
            <pc:sldMk cId="4133878030" sldId="272"/>
            <ac:picMk id="6" creationId="{4E232C04-6351-8337-9B70-41655EE35437}"/>
          </ac:picMkLst>
        </pc:picChg>
        <pc:picChg chg="add mod modCrop">
          <ac:chgData name="Cho, Jaea" userId="82cd90ae-4e71-447e-bf35-71d6322fb340" providerId="ADAL" clId="{235572A8-E979-4C69-A30D-52B8EA687476}" dt="2024-11-22T16:27:14.810" v="4865" actId="1076"/>
          <ac:picMkLst>
            <pc:docMk/>
            <pc:sldMk cId="4133878030" sldId="272"/>
            <ac:picMk id="7" creationId="{840A93FF-35C0-84DF-614A-10F68DA49297}"/>
          </ac:picMkLst>
        </pc:picChg>
        <pc:picChg chg="mod">
          <ac:chgData name="Cho, Jaea" userId="82cd90ae-4e71-447e-bf35-71d6322fb340" providerId="ADAL" clId="{235572A8-E979-4C69-A30D-52B8EA687476}" dt="2024-11-22T16:27:34.033" v="4869" actId="14100"/>
          <ac:picMkLst>
            <pc:docMk/>
            <pc:sldMk cId="4133878030" sldId="272"/>
            <ac:picMk id="8" creationId="{AFE5F08F-DA2C-CA1B-8DDD-D1258750B843}"/>
          </ac:picMkLst>
        </pc:picChg>
      </pc:sldChg>
      <pc:sldChg chg="modSp mod ord">
        <pc:chgData name="Cho, Jaea" userId="82cd90ae-4e71-447e-bf35-71d6322fb340" providerId="ADAL" clId="{235572A8-E979-4C69-A30D-52B8EA687476}" dt="2024-11-22T07:12:22.696" v="2504"/>
        <pc:sldMkLst>
          <pc:docMk/>
          <pc:sldMk cId="1853372939" sldId="273"/>
        </pc:sldMkLst>
        <pc:spChg chg="mod">
          <ac:chgData name="Cho, Jaea" userId="82cd90ae-4e71-447e-bf35-71d6322fb340" providerId="ADAL" clId="{235572A8-E979-4C69-A30D-52B8EA687476}" dt="2024-11-22T05:53:05.823" v="1585" actId="20577"/>
          <ac:spMkLst>
            <pc:docMk/>
            <pc:sldMk cId="1853372939" sldId="273"/>
            <ac:spMk id="3" creationId="{B219E6E9-1E69-BCDC-4D77-1BEFC871EB50}"/>
          </ac:spMkLst>
        </pc:spChg>
        <pc:spChg chg="mod">
          <ac:chgData name="Cho, Jaea" userId="82cd90ae-4e71-447e-bf35-71d6322fb340" providerId="ADAL" clId="{235572A8-E979-4C69-A30D-52B8EA687476}" dt="2024-11-22T05:53:13.329" v="1586" actId="1076"/>
          <ac:spMkLst>
            <pc:docMk/>
            <pc:sldMk cId="1853372939" sldId="273"/>
            <ac:spMk id="6" creationId="{5C1C6212-5993-5914-D2C3-FE01D7FB1708}"/>
          </ac:spMkLst>
        </pc:spChg>
      </pc:sldChg>
      <pc:sldChg chg="delSp modSp new del mod">
        <pc:chgData name="Cho, Jaea" userId="82cd90ae-4e71-447e-bf35-71d6322fb340" providerId="ADAL" clId="{235572A8-E979-4C69-A30D-52B8EA687476}" dt="2024-11-22T16:32:38.091" v="5055" actId="2696"/>
        <pc:sldMkLst>
          <pc:docMk/>
          <pc:sldMk cId="36901635" sldId="275"/>
        </pc:sldMkLst>
        <pc:spChg chg="del">
          <ac:chgData name="Cho, Jaea" userId="82cd90ae-4e71-447e-bf35-71d6322fb340" providerId="ADAL" clId="{235572A8-E979-4C69-A30D-52B8EA687476}" dt="2024-11-21T15:27:58.142" v="403" actId="21"/>
          <ac:spMkLst>
            <pc:docMk/>
            <pc:sldMk cId="36901635" sldId="275"/>
            <ac:spMk id="2" creationId="{792FCB33-ABC5-722A-0B73-C0C93EF9DACB}"/>
          </ac:spMkLst>
        </pc:spChg>
        <pc:spChg chg="mod">
          <ac:chgData name="Cho, Jaea" userId="82cd90ae-4e71-447e-bf35-71d6322fb340" providerId="ADAL" clId="{235572A8-E979-4C69-A30D-52B8EA687476}" dt="2024-11-21T15:18:54.560" v="228"/>
          <ac:spMkLst>
            <pc:docMk/>
            <pc:sldMk cId="36901635" sldId="275"/>
            <ac:spMk id="3" creationId="{842D87E9-77E5-9C8E-9D96-0ED9E5B8A90A}"/>
          </ac:spMkLst>
        </pc:spChg>
        <pc:spChg chg="del">
          <ac:chgData name="Cho, Jaea" userId="82cd90ae-4e71-447e-bf35-71d6322fb340" providerId="ADAL" clId="{235572A8-E979-4C69-A30D-52B8EA687476}" dt="2024-11-21T15:13:44.301" v="155" actId="21"/>
          <ac:spMkLst>
            <pc:docMk/>
            <pc:sldMk cId="36901635" sldId="275"/>
            <ac:spMk id="4" creationId="{C1A8666B-C6EE-7238-D62B-D1F2B5BF58ED}"/>
          </ac:spMkLst>
        </pc:spChg>
        <pc:spChg chg="mod">
          <ac:chgData name="Cho, Jaea" userId="82cd90ae-4e71-447e-bf35-71d6322fb340" providerId="ADAL" clId="{235572A8-E979-4C69-A30D-52B8EA687476}" dt="2024-11-21T15:28:03.043" v="404" actId="14100"/>
          <ac:spMkLst>
            <pc:docMk/>
            <pc:sldMk cId="36901635" sldId="275"/>
            <ac:spMk id="5" creationId="{B8EA7BAD-7745-4003-7C05-256F1C9DC419}"/>
          </ac:spMkLst>
        </pc:spChg>
      </pc:sldChg>
      <pc:sldChg chg="modSp new del mod ord">
        <pc:chgData name="Cho, Jaea" userId="82cd90ae-4e71-447e-bf35-71d6322fb340" providerId="ADAL" clId="{235572A8-E979-4C69-A30D-52B8EA687476}" dt="2024-11-21T15:11:44.120" v="138" actId="47"/>
        <pc:sldMkLst>
          <pc:docMk/>
          <pc:sldMk cId="289441416" sldId="275"/>
        </pc:sldMkLst>
        <pc:spChg chg="mod">
          <ac:chgData name="Cho, Jaea" userId="82cd90ae-4e71-447e-bf35-71d6322fb340" providerId="ADAL" clId="{235572A8-E979-4C69-A30D-52B8EA687476}" dt="2024-11-21T15:10:27.880" v="106" actId="20577"/>
          <ac:spMkLst>
            <pc:docMk/>
            <pc:sldMk cId="289441416" sldId="275"/>
            <ac:spMk id="3" creationId="{748D7C07-50B7-6B32-41B0-42A5535A0916}"/>
          </ac:spMkLst>
        </pc:spChg>
        <pc:spChg chg="mod">
          <ac:chgData name="Cho, Jaea" userId="82cd90ae-4e71-447e-bf35-71d6322fb340" providerId="ADAL" clId="{235572A8-E979-4C69-A30D-52B8EA687476}" dt="2024-11-21T15:10:38.970" v="137" actId="20577"/>
          <ac:spMkLst>
            <pc:docMk/>
            <pc:sldMk cId="289441416" sldId="275"/>
            <ac:spMk id="4" creationId="{22609F23-5CDB-B8EC-2405-F2B2432105D9}"/>
          </ac:spMkLst>
        </pc:spChg>
      </pc:sldChg>
      <pc:sldChg chg="addSp delSp modSp new del mod">
        <pc:chgData name="Cho, Jaea" userId="82cd90ae-4e71-447e-bf35-71d6322fb340" providerId="ADAL" clId="{235572A8-E979-4C69-A30D-52B8EA687476}" dt="2024-11-22T15:15:17.172" v="4082" actId="47"/>
        <pc:sldMkLst>
          <pc:docMk/>
          <pc:sldMk cId="1474125233" sldId="276"/>
        </pc:sldMkLst>
        <pc:spChg chg="mod">
          <ac:chgData name="Cho, Jaea" userId="82cd90ae-4e71-447e-bf35-71d6322fb340" providerId="ADAL" clId="{235572A8-E979-4C69-A30D-52B8EA687476}" dt="2024-11-21T16:44:26.888" v="411" actId="207"/>
          <ac:spMkLst>
            <pc:docMk/>
            <pc:sldMk cId="1474125233" sldId="276"/>
            <ac:spMk id="3" creationId="{D47865B2-B0F3-D95B-A2AD-A802711FADBE}"/>
          </ac:spMkLst>
        </pc:spChg>
        <pc:picChg chg="add del">
          <ac:chgData name="Cho, Jaea" userId="82cd90ae-4e71-447e-bf35-71d6322fb340" providerId="ADAL" clId="{235572A8-E979-4C69-A30D-52B8EA687476}" dt="2024-11-22T08:23:51.485" v="2691" actId="21"/>
          <ac:picMkLst>
            <pc:docMk/>
            <pc:sldMk cId="1474125233" sldId="276"/>
            <ac:picMk id="7" creationId="{6E5DD53E-7604-0A23-6947-C49211117EC3}"/>
          </ac:picMkLst>
        </pc:picChg>
      </pc:sldChg>
      <pc:sldChg chg="addSp delSp modSp new mod">
        <pc:chgData name="Cho, Jaea" userId="82cd90ae-4e71-447e-bf35-71d6322fb340" providerId="ADAL" clId="{235572A8-E979-4C69-A30D-52B8EA687476}" dt="2024-11-22T07:05:17.348" v="1972" actId="255"/>
        <pc:sldMkLst>
          <pc:docMk/>
          <pc:sldMk cId="492166707" sldId="277"/>
        </pc:sldMkLst>
        <pc:spChg chg="del">
          <ac:chgData name="Cho, Jaea" userId="82cd90ae-4e71-447e-bf35-71d6322fb340" providerId="ADAL" clId="{235572A8-E979-4C69-A30D-52B8EA687476}" dt="2024-11-22T05:46:38.605" v="799"/>
          <ac:spMkLst>
            <pc:docMk/>
            <pc:sldMk cId="492166707" sldId="277"/>
            <ac:spMk id="2" creationId="{7BF7882D-DFBE-405B-A6DE-5B7FC247DB12}"/>
          </ac:spMkLst>
        </pc:spChg>
        <pc:spChg chg="mod">
          <ac:chgData name="Cho, Jaea" userId="82cd90ae-4e71-447e-bf35-71d6322fb340" providerId="ADAL" clId="{235572A8-E979-4C69-A30D-52B8EA687476}" dt="2024-11-22T05:46:45.957" v="826" actId="20577"/>
          <ac:spMkLst>
            <pc:docMk/>
            <pc:sldMk cId="492166707" sldId="277"/>
            <ac:spMk id="3" creationId="{956CC35B-61AF-9587-11C4-253D34C30DC3}"/>
          </ac:spMkLst>
        </pc:spChg>
        <pc:spChg chg="del">
          <ac:chgData name="Cho, Jaea" userId="82cd90ae-4e71-447e-bf35-71d6322fb340" providerId="ADAL" clId="{235572A8-E979-4C69-A30D-52B8EA687476}" dt="2024-11-22T05:47:00.779" v="827" actId="21"/>
          <ac:spMkLst>
            <pc:docMk/>
            <pc:sldMk cId="492166707" sldId="277"/>
            <ac:spMk id="4" creationId="{6DA3F5BD-29CF-5514-FC5D-9D4D2F81CAC3}"/>
          </ac:spMkLst>
        </pc:spChg>
        <pc:spChg chg="mod">
          <ac:chgData name="Cho, Jaea" userId="82cd90ae-4e71-447e-bf35-71d6322fb340" providerId="ADAL" clId="{235572A8-E979-4C69-A30D-52B8EA687476}" dt="2024-11-22T07:05:17.348" v="1972" actId="255"/>
          <ac:spMkLst>
            <pc:docMk/>
            <pc:sldMk cId="492166707" sldId="277"/>
            <ac:spMk id="5" creationId="{EEC4AE9D-2F02-FC52-1C69-1A134B8E0C9A}"/>
          </ac:spMkLst>
        </pc:spChg>
        <pc:picChg chg="add mod">
          <ac:chgData name="Cho, Jaea" userId="82cd90ae-4e71-447e-bf35-71d6322fb340" providerId="ADAL" clId="{235572A8-E979-4C69-A30D-52B8EA687476}" dt="2024-11-22T05:46:38.605" v="799"/>
          <ac:picMkLst>
            <pc:docMk/>
            <pc:sldMk cId="492166707" sldId="277"/>
            <ac:picMk id="6" creationId="{E696394A-3E92-4753-8E06-EB443F676017}"/>
          </ac:picMkLst>
        </pc:picChg>
      </pc:sldChg>
      <pc:sldChg chg="addSp delSp modSp new mod">
        <pc:chgData name="Cho, Jaea" userId="82cd90ae-4e71-447e-bf35-71d6322fb340" providerId="ADAL" clId="{235572A8-E979-4C69-A30D-52B8EA687476}" dt="2024-11-22T07:10:18.966" v="2136" actId="20577"/>
        <pc:sldMkLst>
          <pc:docMk/>
          <pc:sldMk cId="3673813832" sldId="278"/>
        </pc:sldMkLst>
        <pc:spChg chg="add del mod">
          <ac:chgData name="Cho, Jaea" userId="82cd90ae-4e71-447e-bf35-71d6322fb340" providerId="ADAL" clId="{235572A8-E979-4C69-A30D-52B8EA687476}" dt="2024-11-22T06:29:54.829" v="1604" actId="22"/>
          <ac:spMkLst>
            <pc:docMk/>
            <pc:sldMk cId="3673813832" sldId="278"/>
            <ac:spMk id="2" creationId="{69CDF779-4370-D229-ADC3-A4394F0A0496}"/>
          </ac:spMkLst>
        </pc:spChg>
        <pc:spChg chg="mod">
          <ac:chgData name="Cho, Jaea" userId="82cd90ae-4e71-447e-bf35-71d6322fb340" providerId="ADAL" clId="{235572A8-E979-4C69-A30D-52B8EA687476}" dt="2024-11-22T05:49:34.693" v="1052" actId="20577"/>
          <ac:spMkLst>
            <pc:docMk/>
            <pc:sldMk cId="3673813832" sldId="278"/>
            <ac:spMk id="3" creationId="{C052A699-BD30-5001-7B2D-A13C1829AB84}"/>
          </ac:spMkLst>
        </pc:spChg>
        <pc:spChg chg="mod">
          <ac:chgData name="Cho, Jaea" userId="82cd90ae-4e71-447e-bf35-71d6322fb340" providerId="ADAL" clId="{235572A8-E979-4C69-A30D-52B8EA687476}" dt="2024-11-22T07:05:01.415" v="1968" actId="403"/>
          <ac:spMkLst>
            <pc:docMk/>
            <pc:sldMk cId="3673813832" sldId="278"/>
            <ac:spMk id="4" creationId="{A4DBAFEA-D061-C9CA-32EF-4A31B0E12CDB}"/>
          </ac:spMkLst>
        </pc:spChg>
        <pc:spChg chg="mod">
          <ac:chgData name="Cho, Jaea" userId="82cd90ae-4e71-447e-bf35-71d6322fb340" providerId="ADAL" clId="{235572A8-E979-4C69-A30D-52B8EA687476}" dt="2024-11-22T07:07:47.303" v="1984" actId="1076"/>
          <ac:spMkLst>
            <pc:docMk/>
            <pc:sldMk cId="3673813832" sldId="278"/>
            <ac:spMk id="5" creationId="{A0D75372-F260-ACEE-8A73-802C62E681C2}"/>
          </ac:spMkLst>
        </pc:spChg>
        <pc:spChg chg="add del mod">
          <ac:chgData name="Cho, Jaea" userId="82cd90ae-4e71-447e-bf35-71d6322fb340" providerId="ADAL" clId="{235572A8-E979-4C69-A30D-52B8EA687476}" dt="2024-11-22T07:04:16.634" v="1951" actId="21"/>
          <ac:spMkLst>
            <pc:docMk/>
            <pc:sldMk cId="3673813832" sldId="278"/>
            <ac:spMk id="23" creationId="{F0CA29C6-008E-3C2B-FBA7-F6DC87FD2DF6}"/>
          </ac:spMkLst>
        </pc:spChg>
        <pc:spChg chg="add mod">
          <ac:chgData name="Cho, Jaea" userId="82cd90ae-4e71-447e-bf35-71d6322fb340" providerId="ADAL" clId="{235572A8-E979-4C69-A30D-52B8EA687476}" dt="2024-11-22T07:10:18.966" v="2136" actId="20577"/>
          <ac:spMkLst>
            <pc:docMk/>
            <pc:sldMk cId="3673813832" sldId="278"/>
            <ac:spMk id="24" creationId="{B4432720-22EC-FC75-4524-3A40FB1FA393}"/>
          </ac:spMkLst>
        </pc:spChg>
        <pc:picChg chg="add del mod ord modCrop">
          <ac:chgData name="Cho, Jaea" userId="82cd90ae-4e71-447e-bf35-71d6322fb340" providerId="ADAL" clId="{235572A8-E979-4C69-A30D-52B8EA687476}" dt="2024-11-22T06:28:45.930" v="1588" actId="22"/>
          <ac:picMkLst>
            <pc:docMk/>
            <pc:sldMk cId="3673813832" sldId="278"/>
            <ac:picMk id="7" creationId="{7EDC46FF-6647-BA5D-0FB6-DA8A1A868DCD}"/>
          </ac:picMkLst>
        </pc:picChg>
        <pc:picChg chg="add del mod ord modCrop">
          <ac:chgData name="Cho, Jaea" userId="82cd90ae-4e71-447e-bf35-71d6322fb340" providerId="ADAL" clId="{235572A8-E979-4C69-A30D-52B8EA687476}" dt="2024-11-22T06:29:23.574" v="1597" actId="22"/>
          <ac:picMkLst>
            <pc:docMk/>
            <pc:sldMk cId="3673813832" sldId="278"/>
            <ac:picMk id="9" creationId="{BB3A00A7-0064-1F49-1941-1F7F8FEE0670}"/>
          </ac:picMkLst>
        </pc:picChg>
        <pc:picChg chg="add del">
          <ac:chgData name="Cho, Jaea" userId="82cd90ae-4e71-447e-bf35-71d6322fb340" providerId="ADAL" clId="{235572A8-E979-4C69-A30D-52B8EA687476}" dt="2024-11-22T06:29:18.694" v="1593" actId="22"/>
          <ac:picMkLst>
            <pc:docMk/>
            <pc:sldMk cId="3673813832" sldId="278"/>
            <ac:picMk id="11" creationId="{E15DE1E7-EA9B-AC23-E2DB-A33840843A2C}"/>
          </ac:picMkLst>
        </pc:picChg>
        <pc:picChg chg="add del">
          <ac:chgData name="Cho, Jaea" userId="82cd90ae-4e71-447e-bf35-71d6322fb340" providerId="ADAL" clId="{235572A8-E979-4C69-A30D-52B8EA687476}" dt="2024-11-22T06:29:20.590" v="1595" actId="22"/>
          <ac:picMkLst>
            <pc:docMk/>
            <pc:sldMk cId="3673813832" sldId="278"/>
            <ac:picMk id="13" creationId="{45A12774-E113-7D9A-D7C3-A0394B3AC102}"/>
          </ac:picMkLst>
        </pc:picChg>
        <pc:picChg chg="add del mod ord modCrop">
          <ac:chgData name="Cho, Jaea" userId="82cd90ae-4e71-447e-bf35-71d6322fb340" providerId="ADAL" clId="{235572A8-E979-4C69-A30D-52B8EA687476}" dt="2024-11-22T06:29:26.573" v="1599" actId="22"/>
          <ac:picMkLst>
            <pc:docMk/>
            <pc:sldMk cId="3673813832" sldId="278"/>
            <ac:picMk id="15" creationId="{78DA4F3D-7D7B-F0A2-14C6-6EA501E1DC89}"/>
          </ac:picMkLst>
        </pc:picChg>
        <pc:picChg chg="add del mod ord modCrop">
          <ac:chgData name="Cho, Jaea" userId="82cd90ae-4e71-447e-bf35-71d6322fb340" providerId="ADAL" clId="{235572A8-E979-4C69-A30D-52B8EA687476}" dt="2024-11-22T06:29:31.735" v="1601" actId="22"/>
          <ac:picMkLst>
            <pc:docMk/>
            <pc:sldMk cId="3673813832" sldId="278"/>
            <ac:picMk id="17" creationId="{AF41FAB3-906C-E096-99DB-78CBE0FB2C9B}"/>
          </ac:picMkLst>
        </pc:picChg>
        <pc:picChg chg="add del mod ord modCrop">
          <ac:chgData name="Cho, Jaea" userId="82cd90ae-4e71-447e-bf35-71d6322fb340" providerId="ADAL" clId="{235572A8-E979-4C69-A30D-52B8EA687476}" dt="2024-11-22T06:29:44.404" v="1603" actId="22"/>
          <ac:picMkLst>
            <pc:docMk/>
            <pc:sldMk cId="3673813832" sldId="278"/>
            <ac:picMk id="19" creationId="{EB25DEE5-E42E-0909-65B1-3FFCBFA1AB3D}"/>
          </ac:picMkLst>
        </pc:picChg>
        <pc:picChg chg="add del mod ord modCrop">
          <ac:chgData name="Cho, Jaea" userId="82cd90ae-4e71-447e-bf35-71d6322fb340" providerId="ADAL" clId="{235572A8-E979-4C69-A30D-52B8EA687476}" dt="2024-11-22T07:04:15.491" v="1950" actId="21"/>
          <ac:picMkLst>
            <pc:docMk/>
            <pc:sldMk cId="3673813832" sldId="278"/>
            <ac:picMk id="21" creationId="{AC0AB1A7-0A04-7026-C591-9DB687D3DCD5}"/>
          </ac:picMkLst>
        </pc:picChg>
      </pc:sldChg>
      <pc:sldChg chg="addSp delSp modSp new mod ord">
        <pc:chgData name="Cho, Jaea" userId="82cd90ae-4e71-447e-bf35-71d6322fb340" providerId="ADAL" clId="{235572A8-E979-4C69-A30D-52B8EA687476}" dt="2024-11-22T07:34:47.460" v="2527"/>
        <pc:sldMkLst>
          <pc:docMk/>
          <pc:sldMk cId="805513023" sldId="279"/>
        </pc:sldMkLst>
        <pc:spChg chg="del">
          <ac:chgData name="Cho, Jaea" userId="82cd90ae-4e71-447e-bf35-71d6322fb340" providerId="ADAL" clId="{235572A8-E979-4C69-A30D-52B8EA687476}" dt="2024-11-22T07:13:11.219" v="2505" actId="21"/>
          <ac:spMkLst>
            <pc:docMk/>
            <pc:sldMk cId="805513023" sldId="279"/>
            <ac:spMk id="2" creationId="{1446EDA7-0100-01A7-28FA-206F31B5DFA4}"/>
          </ac:spMkLst>
        </pc:spChg>
        <pc:spChg chg="mod">
          <ac:chgData name="Cho, Jaea" userId="82cd90ae-4e71-447e-bf35-71d6322fb340" providerId="ADAL" clId="{235572A8-E979-4C69-A30D-52B8EA687476}" dt="2024-11-22T06:31:43.037" v="1626" actId="20577"/>
          <ac:spMkLst>
            <pc:docMk/>
            <pc:sldMk cId="805513023" sldId="279"/>
            <ac:spMk id="3" creationId="{A70BCFF6-B423-BB18-2FAC-968616A271AA}"/>
          </ac:spMkLst>
        </pc:spChg>
        <pc:spChg chg="mod">
          <ac:chgData name="Cho, Jaea" userId="82cd90ae-4e71-447e-bf35-71d6322fb340" providerId="ADAL" clId="{235572A8-E979-4C69-A30D-52B8EA687476}" dt="2024-11-22T06:45:24.086" v="1949" actId="1076"/>
          <ac:spMkLst>
            <pc:docMk/>
            <pc:sldMk cId="805513023" sldId="279"/>
            <ac:spMk id="4" creationId="{0F7B5114-C37E-B6FD-468D-4BA7B7BFEF50}"/>
          </ac:spMkLst>
        </pc:spChg>
        <pc:spChg chg="mod">
          <ac:chgData name="Cho, Jaea" userId="82cd90ae-4e71-447e-bf35-71d6322fb340" providerId="ADAL" clId="{235572A8-E979-4C69-A30D-52B8EA687476}" dt="2024-11-22T06:45:19.489" v="1948" actId="20577"/>
          <ac:spMkLst>
            <pc:docMk/>
            <pc:sldMk cId="805513023" sldId="279"/>
            <ac:spMk id="5" creationId="{383BB49E-0A5F-A2EF-A322-2CFCEC218C45}"/>
          </ac:spMkLst>
        </pc:spChg>
        <pc:graphicFrameChg chg="add mod modGraphic">
          <ac:chgData name="Cho, Jaea" userId="82cd90ae-4e71-447e-bf35-71d6322fb340" providerId="ADAL" clId="{235572A8-E979-4C69-A30D-52B8EA687476}" dt="2024-11-22T07:13:16.408" v="2506" actId="1076"/>
          <ac:graphicFrameMkLst>
            <pc:docMk/>
            <pc:sldMk cId="805513023" sldId="279"/>
            <ac:graphicFrameMk id="6" creationId="{D85E2105-338B-5D19-3290-84887848D3F7}"/>
          </ac:graphicFrameMkLst>
        </pc:graphicFrameChg>
        <pc:graphicFrameChg chg="add mod modGraphic">
          <ac:chgData name="Cho, Jaea" userId="82cd90ae-4e71-447e-bf35-71d6322fb340" providerId="ADAL" clId="{235572A8-E979-4C69-A30D-52B8EA687476}" dt="2024-11-22T07:13:16.408" v="2506" actId="1076"/>
          <ac:graphicFrameMkLst>
            <pc:docMk/>
            <pc:sldMk cId="805513023" sldId="279"/>
            <ac:graphicFrameMk id="7" creationId="{3F5D8C6B-CB1B-3039-2DC6-34A2DD1466CB}"/>
          </ac:graphicFrameMkLst>
        </pc:graphicFrameChg>
      </pc:sldChg>
      <pc:sldChg chg="delSp modSp new mod ord">
        <pc:chgData name="Cho, Jaea" userId="82cd90ae-4e71-447e-bf35-71d6322fb340" providerId="ADAL" clId="{235572A8-E979-4C69-A30D-52B8EA687476}" dt="2024-11-22T15:09:59.105" v="3972" actId="20577"/>
        <pc:sldMkLst>
          <pc:docMk/>
          <pc:sldMk cId="1484197399" sldId="280"/>
        </pc:sldMkLst>
        <pc:spChg chg="del">
          <ac:chgData name="Cho, Jaea" userId="82cd90ae-4e71-447e-bf35-71d6322fb340" providerId="ADAL" clId="{235572A8-E979-4C69-A30D-52B8EA687476}" dt="2024-11-22T07:12:11.626" v="2501" actId="21"/>
          <ac:spMkLst>
            <pc:docMk/>
            <pc:sldMk cId="1484197399" sldId="280"/>
            <ac:spMk id="2" creationId="{68AC7B45-ED03-681F-6570-F434FCF870E3}"/>
          </ac:spMkLst>
        </pc:spChg>
        <pc:spChg chg="mod">
          <ac:chgData name="Cho, Jaea" userId="82cd90ae-4e71-447e-bf35-71d6322fb340" providerId="ADAL" clId="{235572A8-E979-4C69-A30D-52B8EA687476}" dt="2024-11-22T07:10:25.206" v="2152" actId="20577"/>
          <ac:spMkLst>
            <pc:docMk/>
            <pc:sldMk cId="1484197399" sldId="280"/>
            <ac:spMk id="3" creationId="{876824AB-2F8E-1912-080E-0308F39F2176}"/>
          </ac:spMkLst>
        </pc:spChg>
        <pc:spChg chg="del">
          <ac:chgData name="Cho, Jaea" userId="82cd90ae-4e71-447e-bf35-71d6322fb340" providerId="ADAL" clId="{235572A8-E979-4C69-A30D-52B8EA687476}" dt="2024-11-22T07:10:28.108" v="2153" actId="21"/>
          <ac:spMkLst>
            <pc:docMk/>
            <pc:sldMk cId="1484197399" sldId="280"/>
            <ac:spMk id="4" creationId="{49ABC7B3-5342-C6D5-459C-6E5101D6C750}"/>
          </ac:spMkLst>
        </pc:spChg>
        <pc:spChg chg="mod">
          <ac:chgData name="Cho, Jaea" userId="82cd90ae-4e71-447e-bf35-71d6322fb340" providerId="ADAL" clId="{235572A8-E979-4C69-A30D-52B8EA687476}" dt="2024-11-22T15:09:59.105" v="3972" actId="20577"/>
          <ac:spMkLst>
            <pc:docMk/>
            <pc:sldMk cId="1484197399" sldId="280"/>
            <ac:spMk id="5" creationId="{62E91C0D-1FD8-5369-B05F-B4AC251F3AB5}"/>
          </ac:spMkLst>
        </pc:spChg>
      </pc:sldChg>
      <pc:sldChg chg="addSp delSp modSp new mod">
        <pc:chgData name="Cho, Jaea" userId="82cd90ae-4e71-447e-bf35-71d6322fb340" providerId="ADAL" clId="{235572A8-E979-4C69-A30D-52B8EA687476}" dt="2024-11-22T08:46:57.126" v="3411" actId="113"/>
        <pc:sldMkLst>
          <pc:docMk/>
          <pc:sldMk cId="700940328" sldId="281"/>
        </pc:sldMkLst>
        <pc:spChg chg="del">
          <ac:chgData name="Cho, Jaea" userId="82cd90ae-4e71-447e-bf35-71d6322fb340" providerId="ADAL" clId="{235572A8-E979-4C69-A30D-52B8EA687476}" dt="2024-11-22T08:36:51.243" v="2693" actId="21"/>
          <ac:spMkLst>
            <pc:docMk/>
            <pc:sldMk cId="700940328" sldId="281"/>
            <ac:spMk id="2" creationId="{9F1307B4-66EF-BDFA-2029-AC5654FAB1D3}"/>
          </ac:spMkLst>
        </pc:spChg>
        <pc:spChg chg="mod">
          <ac:chgData name="Cho, Jaea" userId="82cd90ae-4e71-447e-bf35-71d6322fb340" providerId="ADAL" clId="{235572A8-E979-4C69-A30D-52B8EA687476}" dt="2024-11-22T08:19:40.282" v="2689" actId="20577"/>
          <ac:spMkLst>
            <pc:docMk/>
            <pc:sldMk cId="700940328" sldId="281"/>
            <ac:spMk id="3" creationId="{430785F0-142C-FC52-F875-4B2F6EC28C4A}"/>
          </ac:spMkLst>
        </pc:spChg>
        <pc:spChg chg="del mod">
          <ac:chgData name="Cho, Jaea" userId="82cd90ae-4e71-447e-bf35-71d6322fb340" providerId="ADAL" clId="{235572A8-E979-4C69-A30D-52B8EA687476}" dt="2024-11-22T08:37:19.785" v="2699"/>
          <ac:spMkLst>
            <pc:docMk/>
            <pc:sldMk cId="700940328" sldId="281"/>
            <ac:spMk id="4" creationId="{A6A190C6-6E9A-D021-9FD0-3BF1CB1029C6}"/>
          </ac:spMkLst>
        </pc:spChg>
        <pc:spChg chg="mod">
          <ac:chgData name="Cho, Jaea" userId="82cd90ae-4e71-447e-bf35-71d6322fb340" providerId="ADAL" clId="{235572A8-E979-4C69-A30D-52B8EA687476}" dt="2024-11-22T08:46:57.126" v="3411" actId="113"/>
          <ac:spMkLst>
            <pc:docMk/>
            <pc:sldMk cId="700940328" sldId="281"/>
            <ac:spMk id="5" creationId="{42DA9B51-5365-5B5E-0147-FA0DCC5C311D}"/>
          </ac:spMkLst>
        </pc:spChg>
        <pc:spChg chg="add del mod">
          <ac:chgData name="Cho, Jaea" userId="82cd90ae-4e71-447e-bf35-71d6322fb340" providerId="ADAL" clId="{235572A8-E979-4C69-A30D-52B8EA687476}" dt="2024-11-22T08:46:27.141" v="3402" actId="21"/>
          <ac:spMkLst>
            <pc:docMk/>
            <pc:sldMk cId="700940328" sldId="281"/>
            <ac:spMk id="8" creationId="{F080A51D-CE16-1EF0-BA64-1E5B91D9CFCC}"/>
          </ac:spMkLst>
        </pc:spChg>
        <pc:spChg chg="add mod">
          <ac:chgData name="Cho, Jaea" userId="82cd90ae-4e71-447e-bf35-71d6322fb340" providerId="ADAL" clId="{235572A8-E979-4C69-A30D-52B8EA687476}" dt="2024-11-22T08:46:47.722" v="3407" actId="20577"/>
          <ac:spMkLst>
            <pc:docMk/>
            <pc:sldMk cId="700940328" sldId="281"/>
            <ac:spMk id="9" creationId="{131FADC4-CE58-8F53-0D57-A42CB38B64C1}"/>
          </ac:spMkLst>
        </pc:spChg>
        <pc:spChg chg="add mod">
          <ac:chgData name="Cho, Jaea" userId="82cd90ae-4e71-447e-bf35-71d6322fb340" providerId="ADAL" clId="{235572A8-E979-4C69-A30D-52B8EA687476}" dt="2024-11-22T08:46:48.753" v="3408" actId="20577"/>
          <ac:spMkLst>
            <pc:docMk/>
            <pc:sldMk cId="700940328" sldId="281"/>
            <ac:spMk id="10" creationId="{65B6F6DA-4BC9-71D4-0B56-13F4BF94834A}"/>
          </ac:spMkLst>
        </pc:spChg>
        <pc:spChg chg="add mod">
          <ac:chgData name="Cho, Jaea" userId="82cd90ae-4e71-447e-bf35-71d6322fb340" providerId="ADAL" clId="{235572A8-E979-4C69-A30D-52B8EA687476}" dt="2024-11-22T08:46:52.005" v="3410" actId="20577"/>
          <ac:spMkLst>
            <pc:docMk/>
            <pc:sldMk cId="700940328" sldId="281"/>
            <ac:spMk id="11" creationId="{B42B447F-3A0E-1156-4783-5021C2DCF250}"/>
          </ac:spMkLst>
        </pc:spChg>
        <pc:picChg chg="add del mod">
          <ac:chgData name="Cho, Jaea" userId="82cd90ae-4e71-447e-bf35-71d6322fb340" providerId="ADAL" clId="{235572A8-E979-4C69-A30D-52B8EA687476}" dt="2024-11-22T08:45:30.048" v="3395" actId="21"/>
          <ac:picMkLst>
            <pc:docMk/>
            <pc:sldMk cId="700940328" sldId="281"/>
            <ac:picMk id="7" creationId="{995BD6D1-BE18-0C55-98D3-D955C9D03FEB}"/>
          </ac:picMkLst>
        </pc:picChg>
      </pc:sldChg>
      <pc:sldChg chg="addSp delSp modSp add mod">
        <pc:chgData name="Cho, Jaea" userId="82cd90ae-4e71-447e-bf35-71d6322fb340" providerId="ADAL" clId="{235572A8-E979-4C69-A30D-52B8EA687476}" dt="2024-11-22T16:45:16.699" v="5248" actId="1076"/>
        <pc:sldMkLst>
          <pc:docMk/>
          <pc:sldMk cId="4229311200" sldId="282"/>
        </pc:sldMkLst>
        <pc:spChg chg="del">
          <ac:chgData name="Cho, Jaea" userId="82cd90ae-4e71-447e-bf35-71d6322fb340" providerId="ADAL" clId="{235572A8-E979-4C69-A30D-52B8EA687476}" dt="2024-11-22T07:23:28.891" v="2513" actId="21"/>
          <ac:spMkLst>
            <pc:docMk/>
            <pc:sldMk cId="4229311200" sldId="282"/>
            <ac:spMk id="2" creationId="{07B4AEF7-2AE0-8A86-A4AB-CF184B080DF8}"/>
          </ac:spMkLst>
        </pc:spChg>
        <pc:spChg chg="add mod">
          <ac:chgData name="Cho, Jaea" userId="82cd90ae-4e71-447e-bf35-71d6322fb340" providerId="ADAL" clId="{235572A8-E979-4C69-A30D-52B8EA687476}" dt="2024-11-22T09:14:27.863" v="3948" actId="14100"/>
          <ac:spMkLst>
            <pc:docMk/>
            <pc:sldMk cId="4229311200" sldId="282"/>
            <ac:spMk id="10" creationId="{40F11664-64AA-CA53-FC4A-85DAE5C7B286}"/>
          </ac:spMkLst>
        </pc:spChg>
        <pc:picChg chg="add del mod">
          <ac:chgData name="Cho, Jaea" userId="82cd90ae-4e71-447e-bf35-71d6322fb340" providerId="ADAL" clId="{235572A8-E979-4C69-A30D-52B8EA687476}" dt="2024-11-22T16:45:09.893" v="5245" actId="21"/>
          <ac:picMkLst>
            <pc:docMk/>
            <pc:sldMk cId="4229311200" sldId="282"/>
            <ac:picMk id="5" creationId="{8F70D129-53DE-9AAB-7333-C61A398CA4DD}"/>
          </ac:picMkLst>
        </pc:picChg>
        <pc:picChg chg="del">
          <ac:chgData name="Cho, Jaea" userId="82cd90ae-4e71-447e-bf35-71d6322fb340" providerId="ADAL" clId="{235572A8-E979-4C69-A30D-52B8EA687476}" dt="2024-11-22T07:29:49.128" v="2518" actId="21"/>
          <ac:picMkLst>
            <pc:docMk/>
            <pc:sldMk cId="4229311200" sldId="282"/>
            <ac:picMk id="6" creationId="{53BFC43B-201F-569A-AC5C-EE76BD24B55E}"/>
          </ac:picMkLst>
        </pc:picChg>
        <pc:picChg chg="del">
          <ac:chgData name="Cho, Jaea" userId="82cd90ae-4e71-447e-bf35-71d6322fb340" providerId="ADAL" clId="{235572A8-E979-4C69-A30D-52B8EA687476}" dt="2024-11-22T07:23:21.264" v="2510" actId="21"/>
          <ac:picMkLst>
            <pc:docMk/>
            <pc:sldMk cId="4229311200" sldId="282"/>
            <ac:picMk id="7" creationId="{C31D7852-2288-484C-BE90-88ED037BED64}"/>
          </ac:picMkLst>
        </pc:picChg>
        <pc:picChg chg="add mod">
          <ac:chgData name="Cho, Jaea" userId="82cd90ae-4e71-447e-bf35-71d6322fb340" providerId="ADAL" clId="{235572A8-E979-4C69-A30D-52B8EA687476}" dt="2024-11-22T07:29:56.102" v="2520" actId="1076"/>
          <ac:picMkLst>
            <pc:docMk/>
            <pc:sldMk cId="4229311200" sldId="282"/>
            <ac:picMk id="9" creationId="{6D7E6A21-88D3-8508-EDF0-B793896002A5}"/>
          </ac:picMkLst>
        </pc:picChg>
        <pc:picChg chg="add mod">
          <ac:chgData name="Cho, Jaea" userId="82cd90ae-4e71-447e-bf35-71d6322fb340" providerId="ADAL" clId="{235572A8-E979-4C69-A30D-52B8EA687476}" dt="2024-11-22T16:45:16.699" v="5248" actId="1076"/>
          <ac:picMkLst>
            <pc:docMk/>
            <pc:sldMk cId="4229311200" sldId="282"/>
            <ac:picMk id="12" creationId="{84010A88-58B2-A22A-A160-D3F3A98E4DB4}"/>
          </ac:picMkLst>
        </pc:picChg>
      </pc:sldChg>
      <pc:sldChg chg="addSp delSp modSp new mod">
        <pc:chgData name="Cho, Jaea" userId="82cd90ae-4e71-447e-bf35-71d6322fb340" providerId="ADAL" clId="{235572A8-E979-4C69-A30D-52B8EA687476}" dt="2024-11-22T15:24:12.577" v="4431" actId="20577"/>
        <pc:sldMkLst>
          <pc:docMk/>
          <pc:sldMk cId="17486154" sldId="283"/>
        </pc:sldMkLst>
        <pc:spChg chg="del">
          <ac:chgData name="Cho, Jaea" userId="82cd90ae-4e71-447e-bf35-71d6322fb340" providerId="ADAL" clId="{235572A8-E979-4C69-A30D-52B8EA687476}" dt="2024-11-22T08:01:39.741" v="2531" actId="22"/>
          <ac:spMkLst>
            <pc:docMk/>
            <pc:sldMk cId="17486154" sldId="283"/>
            <ac:spMk id="2" creationId="{0680C7BE-B48D-8D8E-D9FC-BD4B9196EDD2}"/>
          </ac:spMkLst>
        </pc:spChg>
        <pc:spChg chg="mod">
          <ac:chgData name="Cho, Jaea" userId="82cd90ae-4e71-447e-bf35-71d6322fb340" providerId="ADAL" clId="{235572A8-E979-4C69-A30D-52B8EA687476}" dt="2024-11-22T08:02:19.529" v="2571" actId="20577"/>
          <ac:spMkLst>
            <pc:docMk/>
            <pc:sldMk cId="17486154" sldId="283"/>
            <ac:spMk id="3" creationId="{E17092BE-9B4B-A542-D883-0A52AD4A04CD}"/>
          </ac:spMkLst>
        </pc:spChg>
        <pc:spChg chg="del">
          <ac:chgData name="Cho, Jaea" userId="82cd90ae-4e71-447e-bf35-71d6322fb340" providerId="ADAL" clId="{235572A8-E979-4C69-A30D-52B8EA687476}" dt="2024-11-22T08:02:21.991" v="2572" actId="21"/>
          <ac:spMkLst>
            <pc:docMk/>
            <pc:sldMk cId="17486154" sldId="283"/>
            <ac:spMk id="4" creationId="{705BD895-7AF9-2C03-2C05-2927AA57D01F}"/>
          </ac:spMkLst>
        </pc:spChg>
        <pc:spChg chg="del">
          <ac:chgData name="Cho, Jaea" userId="82cd90ae-4e71-447e-bf35-71d6322fb340" providerId="ADAL" clId="{235572A8-E979-4C69-A30D-52B8EA687476}" dt="2024-11-22T08:02:23.045" v="2573" actId="21"/>
          <ac:spMkLst>
            <pc:docMk/>
            <pc:sldMk cId="17486154" sldId="283"/>
            <ac:spMk id="5" creationId="{87E94A73-45AC-6925-9869-B589DABC17A8}"/>
          </ac:spMkLst>
        </pc:spChg>
        <pc:spChg chg="add del mod">
          <ac:chgData name="Cho, Jaea" userId="82cd90ae-4e71-447e-bf35-71d6322fb340" providerId="ADAL" clId="{235572A8-E979-4C69-A30D-52B8EA687476}" dt="2024-11-22T08:01:50.217" v="2534" actId="21"/>
          <ac:spMkLst>
            <pc:docMk/>
            <pc:sldMk cId="17486154" sldId="283"/>
            <ac:spMk id="9" creationId="{1BA20DFA-7EC6-AE3D-1A8E-98CFAEAB2810}"/>
          </ac:spMkLst>
        </pc:spChg>
        <pc:spChg chg="add mod">
          <ac:chgData name="Cho, Jaea" userId="82cd90ae-4e71-447e-bf35-71d6322fb340" providerId="ADAL" clId="{235572A8-E979-4C69-A30D-52B8EA687476}" dt="2024-11-22T15:24:12.577" v="4431" actId="20577"/>
          <ac:spMkLst>
            <pc:docMk/>
            <pc:sldMk cId="17486154" sldId="283"/>
            <ac:spMk id="15" creationId="{E650CEE0-CDED-B7D7-A65F-E5B2DE21DCBE}"/>
          </ac:spMkLst>
        </pc:spChg>
        <pc:picChg chg="add del mod ord modCrop">
          <ac:chgData name="Cho, Jaea" userId="82cd90ae-4e71-447e-bf35-71d6322fb340" providerId="ADAL" clId="{235572A8-E979-4C69-A30D-52B8EA687476}" dt="2024-11-22T08:01:43.430" v="2532" actId="21"/>
          <ac:picMkLst>
            <pc:docMk/>
            <pc:sldMk cId="17486154" sldId="283"/>
            <ac:picMk id="7" creationId="{D21A93E6-50B7-AF18-B049-EDB3564D5A7B}"/>
          </ac:picMkLst>
        </pc:picChg>
        <pc:picChg chg="add del mod">
          <ac:chgData name="Cho, Jaea" userId="82cd90ae-4e71-447e-bf35-71d6322fb340" providerId="ADAL" clId="{235572A8-E979-4C69-A30D-52B8EA687476}" dt="2024-11-22T08:01:52.410" v="2535" actId="21"/>
          <ac:picMkLst>
            <pc:docMk/>
            <pc:sldMk cId="17486154" sldId="283"/>
            <ac:picMk id="10" creationId="{715B2EB6-3EB7-C280-61E9-3F2D67786EDB}"/>
          </ac:picMkLst>
        </pc:picChg>
        <pc:picChg chg="add del mod">
          <ac:chgData name="Cho, Jaea" userId="82cd90ae-4e71-447e-bf35-71d6322fb340" providerId="ADAL" clId="{235572A8-E979-4C69-A30D-52B8EA687476}" dt="2024-11-22T14:58:36.251" v="3967" actId="21"/>
          <ac:picMkLst>
            <pc:docMk/>
            <pc:sldMk cId="17486154" sldId="283"/>
            <ac:picMk id="12" creationId="{E660FDA8-59DF-120C-3F49-1712217783B5}"/>
          </ac:picMkLst>
        </pc:picChg>
        <pc:picChg chg="add mod">
          <ac:chgData name="Cho, Jaea" userId="82cd90ae-4e71-447e-bf35-71d6322fb340" providerId="ADAL" clId="{235572A8-E979-4C69-A30D-52B8EA687476}" dt="2024-11-22T15:13:12.949" v="3976" actId="1076"/>
          <ac:picMkLst>
            <pc:docMk/>
            <pc:sldMk cId="17486154" sldId="283"/>
            <ac:picMk id="14" creationId="{87A2601A-6F1A-6F45-23B2-577FAAD0A8E8}"/>
          </ac:picMkLst>
        </pc:picChg>
      </pc:sldChg>
      <pc:sldChg chg="addSp delSp modSp add mod">
        <pc:chgData name="Cho, Jaea" userId="82cd90ae-4e71-447e-bf35-71d6322fb340" providerId="ADAL" clId="{235572A8-E979-4C69-A30D-52B8EA687476}" dt="2024-11-22T08:51:23.719" v="3921" actId="1076"/>
        <pc:sldMkLst>
          <pc:docMk/>
          <pc:sldMk cId="1787504894" sldId="284"/>
        </pc:sldMkLst>
        <pc:spChg chg="add del mod">
          <ac:chgData name="Cho, Jaea" userId="82cd90ae-4e71-447e-bf35-71d6322fb340" providerId="ADAL" clId="{235572A8-E979-4C69-A30D-52B8EA687476}" dt="2024-11-22T08:39:45.910" v="2867" actId="21"/>
          <ac:spMkLst>
            <pc:docMk/>
            <pc:sldMk cId="1787504894" sldId="284"/>
            <ac:spMk id="2" creationId="{12FB9E14-01E1-9C10-9489-35B99E1F9ED2}"/>
          </ac:spMkLst>
        </pc:spChg>
        <pc:spChg chg="add del mod">
          <ac:chgData name="Cho, Jaea" userId="82cd90ae-4e71-447e-bf35-71d6322fb340" providerId="ADAL" clId="{235572A8-E979-4C69-A30D-52B8EA687476}" dt="2024-11-22T08:46:34.043" v="3403" actId="21"/>
          <ac:spMkLst>
            <pc:docMk/>
            <pc:sldMk cId="1787504894" sldId="284"/>
            <ac:spMk id="4" creationId="{A9C0095A-B112-A0DC-9C1A-A71FC7481D09}"/>
          </ac:spMkLst>
        </pc:spChg>
        <pc:spChg chg="del">
          <ac:chgData name="Cho, Jaea" userId="82cd90ae-4e71-447e-bf35-71d6322fb340" providerId="ADAL" clId="{235572A8-E979-4C69-A30D-52B8EA687476}" dt="2024-11-22T08:43:22.270" v="3384" actId="21"/>
          <ac:spMkLst>
            <pc:docMk/>
            <pc:sldMk cId="1787504894" sldId="284"/>
            <ac:spMk id="5" creationId="{42DA9B51-5365-5B5E-0147-FA0DCC5C311D}"/>
          </ac:spMkLst>
        </pc:spChg>
        <pc:spChg chg="add del mod">
          <ac:chgData name="Cho, Jaea" userId="82cd90ae-4e71-447e-bf35-71d6322fb340" providerId="ADAL" clId="{235572A8-E979-4C69-A30D-52B8EA687476}" dt="2024-11-22T08:46:34.043" v="3403" actId="21"/>
          <ac:spMkLst>
            <pc:docMk/>
            <pc:sldMk cId="1787504894" sldId="284"/>
            <ac:spMk id="6" creationId="{37A2E1B6-8AFC-9A4B-1F4C-B016D8A56574}"/>
          </ac:spMkLst>
        </pc:spChg>
        <pc:spChg chg="add del mod">
          <ac:chgData name="Cho, Jaea" userId="82cd90ae-4e71-447e-bf35-71d6322fb340" providerId="ADAL" clId="{235572A8-E979-4C69-A30D-52B8EA687476}" dt="2024-11-22T08:46:34.043" v="3403" actId="21"/>
          <ac:spMkLst>
            <pc:docMk/>
            <pc:sldMk cId="1787504894" sldId="284"/>
            <ac:spMk id="8" creationId="{F080A51D-CE16-1EF0-BA64-1E5B91D9CFCC}"/>
          </ac:spMkLst>
        </pc:spChg>
        <pc:spChg chg="add del mod">
          <ac:chgData name="Cho, Jaea" userId="82cd90ae-4e71-447e-bf35-71d6322fb340" providerId="ADAL" clId="{235572A8-E979-4C69-A30D-52B8EA687476}" dt="2024-11-22T08:43:24.947" v="3385" actId="21"/>
          <ac:spMkLst>
            <pc:docMk/>
            <pc:sldMk cId="1787504894" sldId="284"/>
            <ac:spMk id="10" creationId="{B1A3DD80-5DD9-A1A0-FE3D-AA4533143A0F}"/>
          </ac:spMkLst>
        </pc:spChg>
        <pc:spChg chg="add del mod">
          <ac:chgData name="Cho, Jaea" userId="82cd90ae-4e71-447e-bf35-71d6322fb340" providerId="ADAL" clId="{235572A8-E979-4C69-A30D-52B8EA687476}" dt="2024-11-22T08:47:05.785" v="3412" actId="21"/>
          <ac:spMkLst>
            <pc:docMk/>
            <pc:sldMk cId="1787504894" sldId="284"/>
            <ac:spMk id="13" creationId="{DAF8E45C-5F6C-9D54-BA1D-DC748A53ED66}"/>
          </ac:spMkLst>
        </pc:spChg>
        <pc:spChg chg="add mod">
          <ac:chgData name="Cho, Jaea" userId="82cd90ae-4e71-447e-bf35-71d6322fb340" providerId="ADAL" clId="{235572A8-E979-4C69-A30D-52B8EA687476}" dt="2024-11-22T08:51:23.719" v="3921" actId="1076"/>
          <ac:spMkLst>
            <pc:docMk/>
            <pc:sldMk cId="1787504894" sldId="284"/>
            <ac:spMk id="14" creationId="{4F0F8143-350F-6EA8-700D-C355FA75299F}"/>
          </ac:spMkLst>
        </pc:spChg>
        <pc:picChg chg="del">
          <ac:chgData name="Cho, Jaea" userId="82cd90ae-4e71-447e-bf35-71d6322fb340" providerId="ADAL" clId="{235572A8-E979-4C69-A30D-52B8EA687476}" dt="2024-11-22T08:44:29.181" v="3390" actId="21"/>
          <ac:picMkLst>
            <pc:docMk/>
            <pc:sldMk cId="1787504894" sldId="284"/>
            <ac:picMk id="7" creationId="{995BD6D1-BE18-0C55-98D3-D955C9D03FEB}"/>
          </ac:picMkLst>
        </pc:picChg>
        <pc:picChg chg="add mod">
          <ac:chgData name="Cho, Jaea" userId="82cd90ae-4e71-447e-bf35-71d6322fb340" providerId="ADAL" clId="{235572A8-E979-4C69-A30D-52B8EA687476}" dt="2024-11-22T08:44:58.639" v="3394" actId="1076"/>
          <ac:picMkLst>
            <pc:docMk/>
            <pc:sldMk cId="1787504894" sldId="284"/>
            <ac:picMk id="12" creationId="{01136597-18D5-2926-2D08-6E6C9A703731}"/>
          </ac:picMkLst>
        </pc:picChg>
      </pc:sldChg>
      <pc:sldChg chg="addSp delSp modSp new mod">
        <pc:chgData name="Cho, Jaea" userId="82cd90ae-4e71-447e-bf35-71d6322fb340" providerId="ADAL" clId="{235572A8-E979-4C69-A30D-52B8EA687476}" dt="2024-11-22T16:32:36.125" v="5054" actId="20577"/>
        <pc:sldMkLst>
          <pc:docMk/>
          <pc:sldMk cId="2353197262" sldId="285"/>
        </pc:sldMkLst>
        <pc:spChg chg="del">
          <ac:chgData name="Cho, Jaea" userId="82cd90ae-4e71-447e-bf35-71d6322fb340" providerId="ADAL" clId="{235572A8-E979-4C69-A30D-52B8EA687476}" dt="2024-11-22T09:29:02.724" v="3952" actId="21"/>
          <ac:spMkLst>
            <pc:docMk/>
            <pc:sldMk cId="2353197262" sldId="285"/>
            <ac:spMk id="2" creationId="{D5D96575-E601-E219-3FEE-310C5BEA0C48}"/>
          </ac:spMkLst>
        </pc:spChg>
        <pc:spChg chg="mod">
          <ac:chgData name="Cho, Jaea" userId="82cd90ae-4e71-447e-bf35-71d6322fb340" providerId="ADAL" clId="{235572A8-E979-4C69-A30D-52B8EA687476}" dt="2024-11-22T08:52:15.619" v="3943" actId="20577"/>
          <ac:spMkLst>
            <pc:docMk/>
            <pc:sldMk cId="2353197262" sldId="285"/>
            <ac:spMk id="3" creationId="{51E00D82-D116-3C25-8B91-8FFACB9A51E5}"/>
          </ac:spMkLst>
        </pc:spChg>
        <pc:spChg chg="del">
          <ac:chgData name="Cho, Jaea" userId="82cd90ae-4e71-447e-bf35-71d6322fb340" providerId="ADAL" clId="{235572A8-E979-4C69-A30D-52B8EA687476}" dt="2024-11-22T16:07:58.742" v="4432" actId="21"/>
          <ac:spMkLst>
            <pc:docMk/>
            <pc:sldMk cId="2353197262" sldId="285"/>
            <ac:spMk id="4" creationId="{DCA6ADC4-BD64-8E0F-6423-65E6D34064DE}"/>
          </ac:spMkLst>
        </pc:spChg>
        <pc:spChg chg="mod">
          <ac:chgData name="Cho, Jaea" userId="82cd90ae-4e71-447e-bf35-71d6322fb340" providerId="ADAL" clId="{235572A8-E979-4C69-A30D-52B8EA687476}" dt="2024-11-22T16:32:36.125" v="5054" actId="20577"/>
          <ac:spMkLst>
            <pc:docMk/>
            <pc:sldMk cId="2353197262" sldId="285"/>
            <ac:spMk id="5" creationId="{755A1CEF-129A-0708-9C90-C0DFD4310C2B}"/>
          </ac:spMkLst>
        </pc:spChg>
        <pc:picChg chg="add del mod">
          <ac:chgData name="Cho, Jaea" userId="82cd90ae-4e71-447e-bf35-71d6322fb340" providerId="ADAL" clId="{235572A8-E979-4C69-A30D-52B8EA687476}" dt="2024-11-22T16:25:17.943" v="4846" actId="21"/>
          <ac:picMkLst>
            <pc:docMk/>
            <pc:sldMk cId="2353197262" sldId="285"/>
            <ac:picMk id="7" creationId="{2B49973A-CAB7-8BE9-118A-481406C8B4AF}"/>
          </ac:picMkLst>
        </pc:picChg>
        <pc:picChg chg="add mod">
          <ac:chgData name="Cho, Jaea" userId="82cd90ae-4e71-447e-bf35-71d6322fb340" providerId="ADAL" clId="{235572A8-E979-4C69-A30D-52B8EA687476}" dt="2024-11-22T16:25:24.375" v="4848" actId="1076"/>
          <ac:picMkLst>
            <pc:docMk/>
            <pc:sldMk cId="2353197262" sldId="285"/>
            <ac:picMk id="9" creationId="{C0B73C68-9065-4AAF-D79F-BEB02DAB240A}"/>
          </ac:picMkLst>
        </pc:picChg>
      </pc:sldChg>
      <pc:sldChg chg="addSp delSp modSp add del mod">
        <pc:chgData name="Cho, Jaea" userId="82cd90ae-4e71-447e-bf35-71d6322fb340" providerId="ADAL" clId="{235572A8-E979-4C69-A30D-52B8EA687476}" dt="2024-11-22T14:57:10.649" v="3965" actId="47"/>
        <pc:sldMkLst>
          <pc:docMk/>
          <pc:sldMk cId="1744617726" sldId="286"/>
        </pc:sldMkLst>
        <pc:picChg chg="add mod">
          <ac:chgData name="Cho, Jaea" userId="82cd90ae-4e71-447e-bf35-71d6322fb340" providerId="ADAL" clId="{235572A8-E979-4C69-A30D-52B8EA687476}" dt="2024-11-22T09:30:26.100" v="3963" actId="1076"/>
          <ac:picMkLst>
            <pc:docMk/>
            <pc:sldMk cId="1744617726" sldId="286"/>
            <ac:picMk id="6" creationId="{413449C4-13BA-CCD0-D2D0-17FB947049CE}"/>
          </ac:picMkLst>
        </pc:picChg>
        <pc:picChg chg="del">
          <ac:chgData name="Cho, Jaea" userId="82cd90ae-4e71-447e-bf35-71d6322fb340" providerId="ADAL" clId="{235572A8-E979-4C69-A30D-52B8EA687476}" dt="2024-11-22T09:30:02.482" v="3959" actId="21"/>
          <ac:picMkLst>
            <pc:docMk/>
            <pc:sldMk cId="1744617726" sldId="286"/>
            <ac:picMk id="7" creationId="{2B49973A-CAB7-8BE9-118A-481406C8B4AF}"/>
          </ac:picMkLst>
        </pc:picChg>
      </pc:sldChg>
      <pc:sldChg chg="addSp delSp modSp add mod">
        <pc:chgData name="Cho, Jaea" userId="82cd90ae-4e71-447e-bf35-71d6322fb340" providerId="ADAL" clId="{235572A8-E979-4C69-A30D-52B8EA687476}" dt="2024-11-22T16:28:37.394" v="4943" actId="20577"/>
        <pc:sldMkLst>
          <pc:docMk/>
          <pc:sldMk cId="2808051409" sldId="287"/>
        </pc:sldMkLst>
        <pc:spChg chg="mod">
          <ac:chgData name="Cho, Jaea" userId="82cd90ae-4e71-447e-bf35-71d6322fb340" providerId="ADAL" clId="{235572A8-E979-4C69-A30D-52B8EA687476}" dt="2024-11-22T16:28:37.394" v="4943" actId="20577"/>
          <ac:spMkLst>
            <pc:docMk/>
            <pc:sldMk cId="2808051409" sldId="287"/>
            <ac:spMk id="5" creationId="{755A1CEF-129A-0708-9C90-C0DFD4310C2B}"/>
          </ac:spMkLst>
        </pc:spChg>
        <pc:picChg chg="add del mod">
          <ac:chgData name="Cho, Jaea" userId="82cd90ae-4e71-447e-bf35-71d6322fb340" providerId="ADAL" clId="{235572A8-E979-4C69-A30D-52B8EA687476}" dt="2024-11-22T16:25:49.831" v="4850" actId="21"/>
          <ac:picMkLst>
            <pc:docMk/>
            <pc:sldMk cId="2808051409" sldId="287"/>
            <ac:picMk id="6" creationId="{CF286C02-E475-57C0-FA90-C273F716136A}"/>
          </ac:picMkLst>
        </pc:picChg>
        <pc:picChg chg="del">
          <ac:chgData name="Cho, Jaea" userId="82cd90ae-4e71-447e-bf35-71d6322fb340" providerId="ADAL" clId="{235572A8-E979-4C69-A30D-52B8EA687476}" dt="2024-11-22T09:29:39.058" v="3956" actId="21"/>
          <ac:picMkLst>
            <pc:docMk/>
            <pc:sldMk cId="2808051409" sldId="287"/>
            <ac:picMk id="7" creationId="{2B49973A-CAB7-8BE9-118A-481406C8B4AF}"/>
          </ac:picMkLst>
        </pc:picChg>
        <pc:picChg chg="add del mod">
          <ac:chgData name="Cho, Jaea" userId="82cd90ae-4e71-447e-bf35-71d6322fb340" providerId="ADAL" clId="{235572A8-E979-4C69-A30D-52B8EA687476}" dt="2024-11-22T16:26:40.384" v="4857" actId="21"/>
          <ac:picMkLst>
            <pc:docMk/>
            <pc:sldMk cId="2808051409" sldId="287"/>
            <ac:picMk id="8" creationId="{85438FFB-CC92-9F9D-A409-1BA7FFF7BD5F}"/>
          </ac:picMkLst>
        </pc:picChg>
        <pc:picChg chg="add del mod">
          <ac:chgData name="Cho, Jaea" userId="82cd90ae-4e71-447e-bf35-71d6322fb340" providerId="ADAL" clId="{235572A8-E979-4C69-A30D-52B8EA687476}" dt="2024-11-22T16:26:41.069" v="4858" actId="21"/>
          <ac:picMkLst>
            <pc:docMk/>
            <pc:sldMk cId="2808051409" sldId="287"/>
            <ac:picMk id="10" creationId="{BB9BB041-BDF5-B5F1-38C4-D1A0CB548F0E}"/>
          </ac:picMkLst>
        </pc:picChg>
        <pc:picChg chg="add mod">
          <ac:chgData name="Cho, Jaea" userId="82cd90ae-4e71-447e-bf35-71d6322fb340" providerId="ADAL" clId="{235572A8-E979-4C69-A30D-52B8EA687476}" dt="2024-11-22T16:26:48.452" v="4862" actId="1076"/>
          <ac:picMkLst>
            <pc:docMk/>
            <pc:sldMk cId="2808051409" sldId="287"/>
            <ac:picMk id="12" creationId="{0C592ACC-6E59-637A-B927-EAFAFB86A907}"/>
          </ac:picMkLst>
        </pc:picChg>
      </pc:sldChg>
      <pc:sldChg chg="addSp delSp modSp new mod">
        <pc:chgData name="Cho, Jaea" userId="82cd90ae-4e71-447e-bf35-71d6322fb340" providerId="ADAL" clId="{235572A8-E979-4C69-A30D-52B8EA687476}" dt="2024-11-22T16:43:44.327" v="5239" actId="20577"/>
        <pc:sldMkLst>
          <pc:docMk/>
          <pc:sldMk cId="1801544738" sldId="288"/>
        </pc:sldMkLst>
        <pc:spChg chg="del">
          <ac:chgData name="Cho, Jaea" userId="82cd90ae-4e71-447e-bf35-71d6322fb340" providerId="ADAL" clId="{235572A8-E979-4C69-A30D-52B8EA687476}" dt="2024-11-22T16:34:46.580" v="5082" actId="21"/>
          <ac:spMkLst>
            <pc:docMk/>
            <pc:sldMk cId="1801544738" sldId="288"/>
            <ac:spMk id="2" creationId="{55201DAD-909D-D1C3-784D-C5AC4C2380B8}"/>
          </ac:spMkLst>
        </pc:spChg>
        <pc:spChg chg="mod">
          <ac:chgData name="Cho, Jaea" userId="82cd90ae-4e71-447e-bf35-71d6322fb340" providerId="ADAL" clId="{235572A8-E979-4C69-A30D-52B8EA687476}" dt="2024-11-22T16:34:24.453" v="5077" actId="20577"/>
          <ac:spMkLst>
            <pc:docMk/>
            <pc:sldMk cId="1801544738" sldId="288"/>
            <ac:spMk id="3" creationId="{21C1980C-A2EF-5371-9D48-1D1D7C6FBE51}"/>
          </ac:spMkLst>
        </pc:spChg>
        <pc:spChg chg="del">
          <ac:chgData name="Cho, Jaea" userId="82cd90ae-4e71-447e-bf35-71d6322fb340" providerId="ADAL" clId="{235572A8-E979-4C69-A30D-52B8EA687476}" dt="2024-11-22T16:34:32.137" v="5080" actId="21"/>
          <ac:spMkLst>
            <pc:docMk/>
            <pc:sldMk cId="1801544738" sldId="288"/>
            <ac:spMk id="4" creationId="{1EE65109-B788-EDF8-E5D0-80545A14C066}"/>
          </ac:spMkLst>
        </pc:spChg>
        <pc:spChg chg="mod">
          <ac:chgData name="Cho, Jaea" userId="82cd90ae-4e71-447e-bf35-71d6322fb340" providerId="ADAL" clId="{235572A8-E979-4C69-A30D-52B8EA687476}" dt="2024-11-22T16:43:44.327" v="5239" actId="20577"/>
          <ac:spMkLst>
            <pc:docMk/>
            <pc:sldMk cId="1801544738" sldId="288"/>
            <ac:spMk id="5" creationId="{7EA317F8-29A4-8E5B-63AC-A4D806B74F81}"/>
          </ac:spMkLst>
        </pc:spChg>
        <pc:picChg chg="add mod">
          <ac:chgData name="Cho, Jaea" userId="82cd90ae-4e71-447e-bf35-71d6322fb340" providerId="ADAL" clId="{235572A8-E979-4C69-A30D-52B8EA687476}" dt="2024-11-22T16:42:26.655" v="5139" actId="14100"/>
          <ac:picMkLst>
            <pc:docMk/>
            <pc:sldMk cId="1801544738" sldId="288"/>
            <ac:picMk id="7" creationId="{0CF0D996-32C0-DFC0-40EE-A8E012785F87}"/>
          </ac:picMkLst>
        </pc:picChg>
        <pc:picChg chg="add del mod">
          <ac:chgData name="Cho, Jaea" userId="82cd90ae-4e71-447e-bf35-71d6322fb340" providerId="ADAL" clId="{235572A8-E979-4C69-A30D-52B8EA687476}" dt="2024-11-22T16:40:40.500" v="5134" actId="21"/>
          <ac:picMkLst>
            <pc:docMk/>
            <pc:sldMk cId="1801544738" sldId="288"/>
            <ac:picMk id="9" creationId="{7DE2A3C7-3718-8D19-04A5-9760FFA0265D}"/>
          </ac:picMkLst>
        </pc:picChg>
        <pc:picChg chg="add mod">
          <ac:chgData name="Cho, Jaea" userId="82cd90ae-4e71-447e-bf35-71d6322fb340" providerId="ADAL" clId="{235572A8-E979-4C69-A30D-52B8EA687476}" dt="2024-11-22T16:42:21.245" v="5137" actId="1076"/>
          <ac:picMkLst>
            <pc:docMk/>
            <pc:sldMk cId="1801544738" sldId="288"/>
            <ac:picMk id="11" creationId="{851E7F37-595C-D139-7F50-63D8EC2EF0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76AD-EABC-6AC1-C4C2-DB7842B55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EDEE9-25B8-4D50-3A9C-153BDABFB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F690-CA9A-BE41-0CCB-A5CF4932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5CFF-4FB1-685E-F5BA-4550F7CC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7EC4-8519-EED9-FC73-889F5B09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236D-C04E-FDC2-C451-3C7E28C5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AF58E-FDB9-C7D7-90B2-BA031730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38A9-D1EA-C3C1-5138-58D78EC7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7699-A541-9762-7DA8-3B90CEC4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1F4-19B2-F982-70AB-6A49001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71C47-E8E6-C3E5-AC61-8F3A7B7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B6349-38AC-CF3C-B84E-494A7B1C2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0550-2976-3E6C-8C38-64E65D5F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CBB85-1BF8-CF4B-D4D3-AE167AD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9BA0-CEB5-44BE-BED5-32FBFCF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5525A42-DAC5-D481-6EA6-EB59F0ECA9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664" y="2980415"/>
            <a:ext cx="6906618" cy="715701"/>
          </a:xfrm>
          <a:prstGeom prst="rect">
            <a:avLst/>
          </a:prstGeom>
        </p:spPr>
        <p:txBody>
          <a:bodyPr anchor="b"/>
          <a:lstStyle>
            <a:lvl1pPr algn="r">
              <a:defRPr sz="2800" b="1">
                <a:latin typeface="Montserrat" pitchFamily="2" charset="77"/>
              </a:defRPr>
            </a:lvl1pPr>
          </a:lstStyle>
          <a:p>
            <a:r>
              <a:rPr lang="en-US"/>
              <a:t>Click to edit cover page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FD9DF6-2011-1228-24F0-C89FB0BDF0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83664" y="3723589"/>
            <a:ext cx="6906617" cy="15001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sub-title</a:t>
            </a:r>
          </a:p>
        </p:txBody>
      </p:sp>
      <p:sp>
        <p:nvSpPr>
          <p:cNvPr id="9" name="Heptagon 4">
            <a:extLst>
              <a:ext uri="{FF2B5EF4-FFF2-40B4-BE49-F238E27FC236}">
                <a16:creationId xmlns:a16="http://schemas.microsoft.com/office/drawing/2014/main" id="{A0BE6D61-D26D-9FD7-251C-AAF14313ED40}"/>
              </a:ext>
            </a:extLst>
          </p:cNvPr>
          <p:cNvSpPr/>
          <p:nvPr userDrawn="1"/>
        </p:nvSpPr>
        <p:spPr>
          <a:xfrm>
            <a:off x="-16859" y="-21128"/>
            <a:ext cx="5723979" cy="6142309"/>
          </a:xfrm>
          <a:custGeom>
            <a:avLst/>
            <a:gdLst>
              <a:gd name="connsiteX0" fmla="*/ -4 w 1424986"/>
              <a:gd name="connsiteY0" fmla="*/ 950064 h 1477304"/>
              <a:gd name="connsiteX1" fmla="*/ 141117 w 1424986"/>
              <a:gd name="connsiteY1" fmla="*/ 292599 h 1477304"/>
              <a:gd name="connsiteX2" fmla="*/ 712493 w 1424986"/>
              <a:gd name="connsiteY2" fmla="*/ 0 h 1477304"/>
              <a:gd name="connsiteX3" fmla="*/ 1283869 w 1424986"/>
              <a:gd name="connsiteY3" fmla="*/ 292599 h 1477304"/>
              <a:gd name="connsiteX4" fmla="*/ 1424990 w 1424986"/>
              <a:gd name="connsiteY4" fmla="*/ 950064 h 1477304"/>
              <a:gd name="connsiteX5" fmla="*/ 1029580 w 1424986"/>
              <a:gd name="connsiteY5" fmla="*/ 1477312 h 1477304"/>
              <a:gd name="connsiteX6" fmla="*/ 395406 w 1424986"/>
              <a:gd name="connsiteY6" fmla="*/ 1477312 h 1477304"/>
              <a:gd name="connsiteX7" fmla="*/ -4 w 1424986"/>
              <a:gd name="connsiteY7" fmla="*/ 950064 h 1477304"/>
              <a:gd name="connsiteX0" fmla="*/ 1134524 w 2559518"/>
              <a:gd name="connsiteY0" fmla="*/ 2497554 h 3024802"/>
              <a:gd name="connsiteX1" fmla="*/ 0 w 2559518"/>
              <a:gd name="connsiteY1" fmla="*/ 0 h 3024802"/>
              <a:gd name="connsiteX2" fmla="*/ 1847021 w 2559518"/>
              <a:gd name="connsiteY2" fmla="*/ 1547490 h 3024802"/>
              <a:gd name="connsiteX3" fmla="*/ 2418397 w 2559518"/>
              <a:gd name="connsiteY3" fmla="*/ 1840089 h 3024802"/>
              <a:gd name="connsiteX4" fmla="*/ 2559518 w 2559518"/>
              <a:gd name="connsiteY4" fmla="*/ 2497554 h 3024802"/>
              <a:gd name="connsiteX5" fmla="*/ 2164108 w 2559518"/>
              <a:gd name="connsiteY5" fmla="*/ 3024802 h 3024802"/>
              <a:gd name="connsiteX6" fmla="*/ 1529934 w 2559518"/>
              <a:gd name="connsiteY6" fmla="*/ 3024802 h 3024802"/>
              <a:gd name="connsiteX7" fmla="*/ 1134524 w 2559518"/>
              <a:gd name="connsiteY7" fmla="*/ 2497554 h 3024802"/>
              <a:gd name="connsiteX0" fmla="*/ 1134524 w 2559518"/>
              <a:gd name="connsiteY0" fmla="*/ 2497554 h 3024802"/>
              <a:gd name="connsiteX1" fmla="*/ 0 w 2559518"/>
              <a:gd name="connsiteY1" fmla="*/ 0 h 3024802"/>
              <a:gd name="connsiteX2" fmla="*/ 2196977 w 2559518"/>
              <a:gd name="connsiteY2" fmla="*/ 34779 h 3024802"/>
              <a:gd name="connsiteX3" fmla="*/ 2418397 w 2559518"/>
              <a:gd name="connsiteY3" fmla="*/ 1840089 h 3024802"/>
              <a:gd name="connsiteX4" fmla="*/ 2559518 w 2559518"/>
              <a:gd name="connsiteY4" fmla="*/ 2497554 h 3024802"/>
              <a:gd name="connsiteX5" fmla="*/ 2164108 w 2559518"/>
              <a:gd name="connsiteY5" fmla="*/ 3024802 h 3024802"/>
              <a:gd name="connsiteX6" fmla="*/ 1529934 w 2559518"/>
              <a:gd name="connsiteY6" fmla="*/ 3024802 h 3024802"/>
              <a:gd name="connsiteX7" fmla="*/ 1134524 w 2559518"/>
              <a:gd name="connsiteY7" fmla="*/ 2497554 h 3024802"/>
              <a:gd name="connsiteX0" fmla="*/ 1111947 w 2536941"/>
              <a:gd name="connsiteY0" fmla="*/ 2463688 h 2990936"/>
              <a:gd name="connsiteX1" fmla="*/ 0 w 2536941"/>
              <a:gd name="connsiteY1" fmla="*/ 0 h 2990936"/>
              <a:gd name="connsiteX2" fmla="*/ 2174400 w 2536941"/>
              <a:gd name="connsiteY2" fmla="*/ 913 h 2990936"/>
              <a:gd name="connsiteX3" fmla="*/ 2395820 w 2536941"/>
              <a:gd name="connsiteY3" fmla="*/ 1806223 h 2990936"/>
              <a:gd name="connsiteX4" fmla="*/ 2536941 w 2536941"/>
              <a:gd name="connsiteY4" fmla="*/ 2463688 h 2990936"/>
              <a:gd name="connsiteX5" fmla="*/ 2141531 w 2536941"/>
              <a:gd name="connsiteY5" fmla="*/ 2990936 h 2990936"/>
              <a:gd name="connsiteX6" fmla="*/ 1507357 w 2536941"/>
              <a:gd name="connsiteY6" fmla="*/ 2990936 h 2990936"/>
              <a:gd name="connsiteX7" fmla="*/ 1111947 w 2536941"/>
              <a:gd name="connsiteY7" fmla="*/ 2463688 h 2990936"/>
              <a:gd name="connsiteX0" fmla="*/ 1111947 w 5692176"/>
              <a:gd name="connsiteY0" fmla="*/ 2463688 h 6096001"/>
              <a:gd name="connsiteX1" fmla="*/ 0 w 5692176"/>
              <a:gd name="connsiteY1" fmla="*/ 0 h 6096001"/>
              <a:gd name="connsiteX2" fmla="*/ 2174400 w 5692176"/>
              <a:gd name="connsiteY2" fmla="*/ 913 h 6096001"/>
              <a:gd name="connsiteX3" fmla="*/ 5692176 w 5692176"/>
              <a:gd name="connsiteY3" fmla="*/ 6096001 h 6096001"/>
              <a:gd name="connsiteX4" fmla="*/ 2536941 w 5692176"/>
              <a:gd name="connsiteY4" fmla="*/ 2463688 h 6096001"/>
              <a:gd name="connsiteX5" fmla="*/ 2141531 w 5692176"/>
              <a:gd name="connsiteY5" fmla="*/ 2990936 h 6096001"/>
              <a:gd name="connsiteX6" fmla="*/ 1507357 w 5692176"/>
              <a:gd name="connsiteY6" fmla="*/ 2990936 h 6096001"/>
              <a:gd name="connsiteX7" fmla="*/ 1111947 w 5692176"/>
              <a:gd name="connsiteY7" fmla="*/ 2463688 h 6096001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2141531 w 5692176"/>
              <a:gd name="connsiteY5" fmla="*/ 2990936 h 6121288"/>
              <a:gd name="connsiteX6" fmla="*/ 1507357 w 5692176"/>
              <a:gd name="connsiteY6" fmla="*/ 2990936 h 6121288"/>
              <a:gd name="connsiteX7" fmla="*/ 1111947 w 5692176"/>
              <a:gd name="connsiteY7" fmla="*/ 2463688 h 6121288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933620 w 5692176"/>
              <a:gd name="connsiteY5" fmla="*/ 3690847 h 6121288"/>
              <a:gd name="connsiteX6" fmla="*/ 1507357 w 5692176"/>
              <a:gd name="connsiteY6" fmla="*/ 2990936 h 6121288"/>
              <a:gd name="connsiteX7" fmla="*/ 1111947 w 5692176"/>
              <a:gd name="connsiteY7" fmla="*/ 2463688 h 6121288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933620 w 5692176"/>
              <a:gd name="connsiteY5" fmla="*/ 3690847 h 6121288"/>
              <a:gd name="connsiteX6" fmla="*/ 209135 w 5692176"/>
              <a:gd name="connsiteY6" fmla="*/ 4932625 h 6121288"/>
              <a:gd name="connsiteX7" fmla="*/ 1111947 w 5692176"/>
              <a:gd name="connsiteY7" fmla="*/ 2463688 h 6121288"/>
              <a:gd name="connsiteX0" fmla="*/ 0 w 5697829"/>
              <a:gd name="connsiteY0" fmla="*/ 2463688 h 6121288"/>
              <a:gd name="connsiteX1" fmla="*/ 5653 w 5697829"/>
              <a:gd name="connsiteY1" fmla="*/ 0 h 6121288"/>
              <a:gd name="connsiteX2" fmla="*/ 2180053 w 5697829"/>
              <a:gd name="connsiteY2" fmla="*/ 913 h 6121288"/>
              <a:gd name="connsiteX3" fmla="*/ 5697829 w 5697829"/>
              <a:gd name="connsiteY3" fmla="*/ 6096001 h 6121288"/>
              <a:gd name="connsiteX4" fmla="*/ 2350683 w 5697829"/>
              <a:gd name="connsiteY4" fmla="*/ 6121288 h 6121288"/>
              <a:gd name="connsiteX5" fmla="*/ 939273 w 5697829"/>
              <a:gd name="connsiteY5" fmla="*/ 3690847 h 6121288"/>
              <a:gd name="connsiteX6" fmla="*/ 214788 w 5697829"/>
              <a:gd name="connsiteY6" fmla="*/ 4932625 h 6121288"/>
              <a:gd name="connsiteX7" fmla="*/ 0 w 5697829"/>
              <a:gd name="connsiteY7" fmla="*/ 2463688 h 6121288"/>
              <a:gd name="connsiteX0" fmla="*/ 5887 w 5692427"/>
              <a:gd name="connsiteY0" fmla="*/ 4608577 h 6121288"/>
              <a:gd name="connsiteX1" fmla="*/ 251 w 5692427"/>
              <a:gd name="connsiteY1" fmla="*/ 0 h 6121288"/>
              <a:gd name="connsiteX2" fmla="*/ 2174651 w 5692427"/>
              <a:gd name="connsiteY2" fmla="*/ 913 h 6121288"/>
              <a:gd name="connsiteX3" fmla="*/ 5692427 w 5692427"/>
              <a:gd name="connsiteY3" fmla="*/ 6096001 h 6121288"/>
              <a:gd name="connsiteX4" fmla="*/ 2345281 w 5692427"/>
              <a:gd name="connsiteY4" fmla="*/ 6121288 h 6121288"/>
              <a:gd name="connsiteX5" fmla="*/ 933871 w 5692427"/>
              <a:gd name="connsiteY5" fmla="*/ 3690847 h 6121288"/>
              <a:gd name="connsiteX6" fmla="*/ 209386 w 5692427"/>
              <a:gd name="connsiteY6" fmla="*/ 4932625 h 6121288"/>
              <a:gd name="connsiteX7" fmla="*/ 5887 w 5692427"/>
              <a:gd name="connsiteY7" fmla="*/ 4608577 h 6121288"/>
              <a:gd name="connsiteX0" fmla="*/ 107260 w 5692200"/>
              <a:gd name="connsiteY0" fmla="*/ 4574710 h 6121288"/>
              <a:gd name="connsiteX1" fmla="*/ 24 w 5692200"/>
              <a:gd name="connsiteY1" fmla="*/ 0 h 6121288"/>
              <a:gd name="connsiteX2" fmla="*/ 2174424 w 5692200"/>
              <a:gd name="connsiteY2" fmla="*/ 913 h 6121288"/>
              <a:gd name="connsiteX3" fmla="*/ 5692200 w 5692200"/>
              <a:gd name="connsiteY3" fmla="*/ 6096001 h 6121288"/>
              <a:gd name="connsiteX4" fmla="*/ 2345054 w 5692200"/>
              <a:gd name="connsiteY4" fmla="*/ 6121288 h 6121288"/>
              <a:gd name="connsiteX5" fmla="*/ 933644 w 5692200"/>
              <a:gd name="connsiteY5" fmla="*/ 3690847 h 6121288"/>
              <a:gd name="connsiteX6" fmla="*/ 209159 w 5692200"/>
              <a:gd name="connsiteY6" fmla="*/ 4932625 h 6121288"/>
              <a:gd name="connsiteX7" fmla="*/ 107260 w 5692200"/>
              <a:gd name="connsiteY7" fmla="*/ 4574710 h 6121288"/>
              <a:gd name="connsiteX0" fmla="*/ 5094 w 5692447"/>
              <a:gd name="connsiteY0" fmla="*/ 458934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33891 w 5692447"/>
              <a:gd name="connsiteY5" fmla="*/ 3690847 h 6121288"/>
              <a:gd name="connsiteX6" fmla="*/ 209406 w 5692447"/>
              <a:gd name="connsiteY6" fmla="*/ 4932625 h 6121288"/>
              <a:gd name="connsiteX7" fmla="*/ 5094 w 5692447"/>
              <a:gd name="connsiteY7" fmla="*/ 458934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33891 w 5692447"/>
              <a:gd name="connsiteY5" fmla="*/ 3690847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48521 w 5692447"/>
              <a:gd name="connsiteY5" fmla="*/ 3661587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26575 w 5692447"/>
              <a:gd name="connsiteY5" fmla="*/ 3668902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702958"/>
              <a:gd name="connsiteY0" fmla="*/ 4574711 h 6138043"/>
              <a:gd name="connsiteX1" fmla="*/ 271 w 5702958"/>
              <a:gd name="connsiteY1" fmla="*/ 0 h 6138043"/>
              <a:gd name="connsiteX2" fmla="*/ 2174671 w 5702958"/>
              <a:gd name="connsiteY2" fmla="*/ 913 h 6138043"/>
              <a:gd name="connsiteX3" fmla="*/ 5702958 w 5702958"/>
              <a:gd name="connsiteY3" fmla="*/ 6138043 h 6138043"/>
              <a:gd name="connsiteX4" fmla="*/ 2345301 w 5702958"/>
              <a:gd name="connsiteY4" fmla="*/ 6121288 h 6138043"/>
              <a:gd name="connsiteX5" fmla="*/ 926575 w 5702958"/>
              <a:gd name="connsiteY5" fmla="*/ 3668902 h 6138043"/>
              <a:gd name="connsiteX6" fmla="*/ 209406 w 5702958"/>
              <a:gd name="connsiteY6" fmla="*/ 4932625 h 6138043"/>
              <a:gd name="connsiteX7" fmla="*/ 5094 w 5702958"/>
              <a:gd name="connsiteY7" fmla="*/ 4574711 h 6138043"/>
              <a:gd name="connsiteX0" fmla="*/ 5094 w 5702958"/>
              <a:gd name="connsiteY0" fmla="*/ 4574711 h 6138043"/>
              <a:gd name="connsiteX1" fmla="*/ 271 w 5702958"/>
              <a:gd name="connsiteY1" fmla="*/ 0 h 6138043"/>
              <a:gd name="connsiteX2" fmla="*/ 2174671 w 5702958"/>
              <a:gd name="connsiteY2" fmla="*/ 913 h 6138043"/>
              <a:gd name="connsiteX3" fmla="*/ 5702958 w 5702958"/>
              <a:gd name="connsiteY3" fmla="*/ 6138043 h 6138043"/>
              <a:gd name="connsiteX4" fmla="*/ 2492445 w 5702958"/>
              <a:gd name="connsiteY4" fmla="*/ 6068737 h 6138043"/>
              <a:gd name="connsiteX5" fmla="*/ 926575 w 5702958"/>
              <a:gd name="connsiteY5" fmla="*/ 3668902 h 6138043"/>
              <a:gd name="connsiteX6" fmla="*/ 209406 w 5702958"/>
              <a:gd name="connsiteY6" fmla="*/ 4932625 h 6138043"/>
              <a:gd name="connsiteX7" fmla="*/ 5094 w 5702958"/>
              <a:gd name="connsiteY7" fmla="*/ 4574711 h 6138043"/>
              <a:gd name="connsiteX0" fmla="*/ 5094 w 5702958"/>
              <a:gd name="connsiteY0" fmla="*/ 4574711 h 6142309"/>
              <a:gd name="connsiteX1" fmla="*/ 271 w 5702958"/>
              <a:gd name="connsiteY1" fmla="*/ 0 h 6142309"/>
              <a:gd name="connsiteX2" fmla="*/ 2174671 w 5702958"/>
              <a:gd name="connsiteY2" fmla="*/ 913 h 6142309"/>
              <a:gd name="connsiteX3" fmla="*/ 5702958 w 5702958"/>
              <a:gd name="connsiteY3" fmla="*/ 6138043 h 6142309"/>
              <a:gd name="connsiteX4" fmla="*/ 2355810 w 5702958"/>
              <a:gd name="connsiteY4" fmla="*/ 6142309 h 6142309"/>
              <a:gd name="connsiteX5" fmla="*/ 926575 w 5702958"/>
              <a:gd name="connsiteY5" fmla="*/ 3668902 h 6142309"/>
              <a:gd name="connsiteX6" fmla="*/ 209406 w 5702958"/>
              <a:gd name="connsiteY6" fmla="*/ 4932625 h 6142309"/>
              <a:gd name="connsiteX7" fmla="*/ 5094 w 570295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7467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7467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43140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8518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723979"/>
              <a:gd name="connsiteY0" fmla="*/ 4574711 h 6142309"/>
              <a:gd name="connsiteX1" fmla="*/ 271 w 5723979"/>
              <a:gd name="connsiteY1" fmla="*/ 0 h 6142309"/>
              <a:gd name="connsiteX2" fmla="*/ 2185181 w 5723979"/>
              <a:gd name="connsiteY2" fmla="*/ 913 h 6142309"/>
              <a:gd name="connsiteX3" fmla="*/ 5723979 w 5723979"/>
              <a:gd name="connsiteY3" fmla="*/ 6117021 h 6142309"/>
              <a:gd name="connsiteX4" fmla="*/ 2355810 w 5723979"/>
              <a:gd name="connsiteY4" fmla="*/ 6142309 h 6142309"/>
              <a:gd name="connsiteX5" fmla="*/ 926575 w 5723979"/>
              <a:gd name="connsiteY5" fmla="*/ 3668902 h 6142309"/>
              <a:gd name="connsiteX6" fmla="*/ 209406 w 5723979"/>
              <a:gd name="connsiteY6" fmla="*/ 4932625 h 6142309"/>
              <a:gd name="connsiteX7" fmla="*/ 5094 w 5723979"/>
              <a:gd name="connsiteY7" fmla="*/ 4574711 h 614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3979" h="6142309">
                <a:moveTo>
                  <a:pt x="5094" y="4574711"/>
                </a:moveTo>
                <a:cubicBezTo>
                  <a:pt x="6978" y="3753482"/>
                  <a:pt x="-1613" y="821229"/>
                  <a:pt x="271" y="0"/>
                </a:cubicBezTo>
                <a:lnTo>
                  <a:pt x="2185181" y="913"/>
                </a:lnTo>
                <a:lnTo>
                  <a:pt x="5723979" y="6117021"/>
                </a:lnTo>
                <a:lnTo>
                  <a:pt x="2355810" y="6142309"/>
                </a:lnTo>
                <a:lnTo>
                  <a:pt x="926575" y="3668902"/>
                </a:lnTo>
                <a:lnTo>
                  <a:pt x="209406" y="4932625"/>
                </a:lnTo>
                <a:lnTo>
                  <a:pt x="5094" y="4574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ptagon 4">
            <a:extLst>
              <a:ext uri="{FF2B5EF4-FFF2-40B4-BE49-F238E27FC236}">
                <a16:creationId xmlns:a16="http://schemas.microsoft.com/office/drawing/2014/main" id="{04E90133-401E-964A-B6BF-D33FFDCEA4F4}"/>
              </a:ext>
            </a:extLst>
          </p:cNvPr>
          <p:cNvSpPr/>
          <p:nvPr userDrawn="1"/>
        </p:nvSpPr>
        <p:spPr>
          <a:xfrm>
            <a:off x="135541" y="131272"/>
            <a:ext cx="5723979" cy="6142309"/>
          </a:xfrm>
          <a:custGeom>
            <a:avLst/>
            <a:gdLst>
              <a:gd name="connsiteX0" fmla="*/ -4 w 1424986"/>
              <a:gd name="connsiteY0" fmla="*/ 950064 h 1477304"/>
              <a:gd name="connsiteX1" fmla="*/ 141117 w 1424986"/>
              <a:gd name="connsiteY1" fmla="*/ 292599 h 1477304"/>
              <a:gd name="connsiteX2" fmla="*/ 712493 w 1424986"/>
              <a:gd name="connsiteY2" fmla="*/ 0 h 1477304"/>
              <a:gd name="connsiteX3" fmla="*/ 1283869 w 1424986"/>
              <a:gd name="connsiteY3" fmla="*/ 292599 h 1477304"/>
              <a:gd name="connsiteX4" fmla="*/ 1424990 w 1424986"/>
              <a:gd name="connsiteY4" fmla="*/ 950064 h 1477304"/>
              <a:gd name="connsiteX5" fmla="*/ 1029580 w 1424986"/>
              <a:gd name="connsiteY5" fmla="*/ 1477312 h 1477304"/>
              <a:gd name="connsiteX6" fmla="*/ 395406 w 1424986"/>
              <a:gd name="connsiteY6" fmla="*/ 1477312 h 1477304"/>
              <a:gd name="connsiteX7" fmla="*/ -4 w 1424986"/>
              <a:gd name="connsiteY7" fmla="*/ 950064 h 1477304"/>
              <a:gd name="connsiteX0" fmla="*/ 1134524 w 2559518"/>
              <a:gd name="connsiteY0" fmla="*/ 2497554 h 3024802"/>
              <a:gd name="connsiteX1" fmla="*/ 0 w 2559518"/>
              <a:gd name="connsiteY1" fmla="*/ 0 h 3024802"/>
              <a:gd name="connsiteX2" fmla="*/ 1847021 w 2559518"/>
              <a:gd name="connsiteY2" fmla="*/ 1547490 h 3024802"/>
              <a:gd name="connsiteX3" fmla="*/ 2418397 w 2559518"/>
              <a:gd name="connsiteY3" fmla="*/ 1840089 h 3024802"/>
              <a:gd name="connsiteX4" fmla="*/ 2559518 w 2559518"/>
              <a:gd name="connsiteY4" fmla="*/ 2497554 h 3024802"/>
              <a:gd name="connsiteX5" fmla="*/ 2164108 w 2559518"/>
              <a:gd name="connsiteY5" fmla="*/ 3024802 h 3024802"/>
              <a:gd name="connsiteX6" fmla="*/ 1529934 w 2559518"/>
              <a:gd name="connsiteY6" fmla="*/ 3024802 h 3024802"/>
              <a:gd name="connsiteX7" fmla="*/ 1134524 w 2559518"/>
              <a:gd name="connsiteY7" fmla="*/ 2497554 h 3024802"/>
              <a:gd name="connsiteX0" fmla="*/ 1134524 w 2559518"/>
              <a:gd name="connsiteY0" fmla="*/ 2497554 h 3024802"/>
              <a:gd name="connsiteX1" fmla="*/ 0 w 2559518"/>
              <a:gd name="connsiteY1" fmla="*/ 0 h 3024802"/>
              <a:gd name="connsiteX2" fmla="*/ 2196977 w 2559518"/>
              <a:gd name="connsiteY2" fmla="*/ 34779 h 3024802"/>
              <a:gd name="connsiteX3" fmla="*/ 2418397 w 2559518"/>
              <a:gd name="connsiteY3" fmla="*/ 1840089 h 3024802"/>
              <a:gd name="connsiteX4" fmla="*/ 2559518 w 2559518"/>
              <a:gd name="connsiteY4" fmla="*/ 2497554 h 3024802"/>
              <a:gd name="connsiteX5" fmla="*/ 2164108 w 2559518"/>
              <a:gd name="connsiteY5" fmla="*/ 3024802 h 3024802"/>
              <a:gd name="connsiteX6" fmla="*/ 1529934 w 2559518"/>
              <a:gd name="connsiteY6" fmla="*/ 3024802 h 3024802"/>
              <a:gd name="connsiteX7" fmla="*/ 1134524 w 2559518"/>
              <a:gd name="connsiteY7" fmla="*/ 2497554 h 3024802"/>
              <a:gd name="connsiteX0" fmla="*/ 1111947 w 2536941"/>
              <a:gd name="connsiteY0" fmla="*/ 2463688 h 2990936"/>
              <a:gd name="connsiteX1" fmla="*/ 0 w 2536941"/>
              <a:gd name="connsiteY1" fmla="*/ 0 h 2990936"/>
              <a:gd name="connsiteX2" fmla="*/ 2174400 w 2536941"/>
              <a:gd name="connsiteY2" fmla="*/ 913 h 2990936"/>
              <a:gd name="connsiteX3" fmla="*/ 2395820 w 2536941"/>
              <a:gd name="connsiteY3" fmla="*/ 1806223 h 2990936"/>
              <a:gd name="connsiteX4" fmla="*/ 2536941 w 2536941"/>
              <a:gd name="connsiteY4" fmla="*/ 2463688 h 2990936"/>
              <a:gd name="connsiteX5" fmla="*/ 2141531 w 2536941"/>
              <a:gd name="connsiteY5" fmla="*/ 2990936 h 2990936"/>
              <a:gd name="connsiteX6" fmla="*/ 1507357 w 2536941"/>
              <a:gd name="connsiteY6" fmla="*/ 2990936 h 2990936"/>
              <a:gd name="connsiteX7" fmla="*/ 1111947 w 2536941"/>
              <a:gd name="connsiteY7" fmla="*/ 2463688 h 2990936"/>
              <a:gd name="connsiteX0" fmla="*/ 1111947 w 5692176"/>
              <a:gd name="connsiteY0" fmla="*/ 2463688 h 6096001"/>
              <a:gd name="connsiteX1" fmla="*/ 0 w 5692176"/>
              <a:gd name="connsiteY1" fmla="*/ 0 h 6096001"/>
              <a:gd name="connsiteX2" fmla="*/ 2174400 w 5692176"/>
              <a:gd name="connsiteY2" fmla="*/ 913 h 6096001"/>
              <a:gd name="connsiteX3" fmla="*/ 5692176 w 5692176"/>
              <a:gd name="connsiteY3" fmla="*/ 6096001 h 6096001"/>
              <a:gd name="connsiteX4" fmla="*/ 2536941 w 5692176"/>
              <a:gd name="connsiteY4" fmla="*/ 2463688 h 6096001"/>
              <a:gd name="connsiteX5" fmla="*/ 2141531 w 5692176"/>
              <a:gd name="connsiteY5" fmla="*/ 2990936 h 6096001"/>
              <a:gd name="connsiteX6" fmla="*/ 1507357 w 5692176"/>
              <a:gd name="connsiteY6" fmla="*/ 2990936 h 6096001"/>
              <a:gd name="connsiteX7" fmla="*/ 1111947 w 5692176"/>
              <a:gd name="connsiteY7" fmla="*/ 2463688 h 6096001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2141531 w 5692176"/>
              <a:gd name="connsiteY5" fmla="*/ 2990936 h 6121288"/>
              <a:gd name="connsiteX6" fmla="*/ 1507357 w 5692176"/>
              <a:gd name="connsiteY6" fmla="*/ 2990936 h 6121288"/>
              <a:gd name="connsiteX7" fmla="*/ 1111947 w 5692176"/>
              <a:gd name="connsiteY7" fmla="*/ 2463688 h 6121288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933620 w 5692176"/>
              <a:gd name="connsiteY5" fmla="*/ 3690847 h 6121288"/>
              <a:gd name="connsiteX6" fmla="*/ 1507357 w 5692176"/>
              <a:gd name="connsiteY6" fmla="*/ 2990936 h 6121288"/>
              <a:gd name="connsiteX7" fmla="*/ 1111947 w 5692176"/>
              <a:gd name="connsiteY7" fmla="*/ 2463688 h 6121288"/>
              <a:gd name="connsiteX0" fmla="*/ 1111947 w 5692176"/>
              <a:gd name="connsiteY0" fmla="*/ 2463688 h 6121288"/>
              <a:gd name="connsiteX1" fmla="*/ 0 w 5692176"/>
              <a:gd name="connsiteY1" fmla="*/ 0 h 6121288"/>
              <a:gd name="connsiteX2" fmla="*/ 2174400 w 5692176"/>
              <a:gd name="connsiteY2" fmla="*/ 913 h 6121288"/>
              <a:gd name="connsiteX3" fmla="*/ 5692176 w 5692176"/>
              <a:gd name="connsiteY3" fmla="*/ 6096001 h 6121288"/>
              <a:gd name="connsiteX4" fmla="*/ 2345030 w 5692176"/>
              <a:gd name="connsiteY4" fmla="*/ 6121288 h 6121288"/>
              <a:gd name="connsiteX5" fmla="*/ 933620 w 5692176"/>
              <a:gd name="connsiteY5" fmla="*/ 3690847 h 6121288"/>
              <a:gd name="connsiteX6" fmla="*/ 209135 w 5692176"/>
              <a:gd name="connsiteY6" fmla="*/ 4932625 h 6121288"/>
              <a:gd name="connsiteX7" fmla="*/ 1111947 w 5692176"/>
              <a:gd name="connsiteY7" fmla="*/ 2463688 h 6121288"/>
              <a:gd name="connsiteX0" fmla="*/ 0 w 5697829"/>
              <a:gd name="connsiteY0" fmla="*/ 2463688 h 6121288"/>
              <a:gd name="connsiteX1" fmla="*/ 5653 w 5697829"/>
              <a:gd name="connsiteY1" fmla="*/ 0 h 6121288"/>
              <a:gd name="connsiteX2" fmla="*/ 2180053 w 5697829"/>
              <a:gd name="connsiteY2" fmla="*/ 913 h 6121288"/>
              <a:gd name="connsiteX3" fmla="*/ 5697829 w 5697829"/>
              <a:gd name="connsiteY3" fmla="*/ 6096001 h 6121288"/>
              <a:gd name="connsiteX4" fmla="*/ 2350683 w 5697829"/>
              <a:gd name="connsiteY4" fmla="*/ 6121288 h 6121288"/>
              <a:gd name="connsiteX5" fmla="*/ 939273 w 5697829"/>
              <a:gd name="connsiteY5" fmla="*/ 3690847 h 6121288"/>
              <a:gd name="connsiteX6" fmla="*/ 214788 w 5697829"/>
              <a:gd name="connsiteY6" fmla="*/ 4932625 h 6121288"/>
              <a:gd name="connsiteX7" fmla="*/ 0 w 5697829"/>
              <a:gd name="connsiteY7" fmla="*/ 2463688 h 6121288"/>
              <a:gd name="connsiteX0" fmla="*/ 5887 w 5692427"/>
              <a:gd name="connsiteY0" fmla="*/ 4608577 h 6121288"/>
              <a:gd name="connsiteX1" fmla="*/ 251 w 5692427"/>
              <a:gd name="connsiteY1" fmla="*/ 0 h 6121288"/>
              <a:gd name="connsiteX2" fmla="*/ 2174651 w 5692427"/>
              <a:gd name="connsiteY2" fmla="*/ 913 h 6121288"/>
              <a:gd name="connsiteX3" fmla="*/ 5692427 w 5692427"/>
              <a:gd name="connsiteY3" fmla="*/ 6096001 h 6121288"/>
              <a:gd name="connsiteX4" fmla="*/ 2345281 w 5692427"/>
              <a:gd name="connsiteY4" fmla="*/ 6121288 h 6121288"/>
              <a:gd name="connsiteX5" fmla="*/ 933871 w 5692427"/>
              <a:gd name="connsiteY5" fmla="*/ 3690847 h 6121288"/>
              <a:gd name="connsiteX6" fmla="*/ 209386 w 5692427"/>
              <a:gd name="connsiteY6" fmla="*/ 4932625 h 6121288"/>
              <a:gd name="connsiteX7" fmla="*/ 5887 w 5692427"/>
              <a:gd name="connsiteY7" fmla="*/ 4608577 h 6121288"/>
              <a:gd name="connsiteX0" fmla="*/ 107260 w 5692200"/>
              <a:gd name="connsiteY0" fmla="*/ 4574710 h 6121288"/>
              <a:gd name="connsiteX1" fmla="*/ 24 w 5692200"/>
              <a:gd name="connsiteY1" fmla="*/ 0 h 6121288"/>
              <a:gd name="connsiteX2" fmla="*/ 2174424 w 5692200"/>
              <a:gd name="connsiteY2" fmla="*/ 913 h 6121288"/>
              <a:gd name="connsiteX3" fmla="*/ 5692200 w 5692200"/>
              <a:gd name="connsiteY3" fmla="*/ 6096001 h 6121288"/>
              <a:gd name="connsiteX4" fmla="*/ 2345054 w 5692200"/>
              <a:gd name="connsiteY4" fmla="*/ 6121288 h 6121288"/>
              <a:gd name="connsiteX5" fmla="*/ 933644 w 5692200"/>
              <a:gd name="connsiteY5" fmla="*/ 3690847 h 6121288"/>
              <a:gd name="connsiteX6" fmla="*/ 209159 w 5692200"/>
              <a:gd name="connsiteY6" fmla="*/ 4932625 h 6121288"/>
              <a:gd name="connsiteX7" fmla="*/ 107260 w 5692200"/>
              <a:gd name="connsiteY7" fmla="*/ 4574710 h 6121288"/>
              <a:gd name="connsiteX0" fmla="*/ 5094 w 5692447"/>
              <a:gd name="connsiteY0" fmla="*/ 458934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33891 w 5692447"/>
              <a:gd name="connsiteY5" fmla="*/ 3690847 h 6121288"/>
              <a:gd name="connsiteX6" fmla="*/ 209406 w 5692447"/>
              <a:gd name="connsiteY6" fmla="*/ 4932625 h 6121288"/>
              <a:gd name="connsiteX7" fmla="*/ 5094 w 5692447"/>
              <a:gd name="connsiteY7" fmla="*/ 458934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33891 w 5692447"/>
              <a:gd name="connsiteY5" fmla="*/ 3690847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48521 w 5692447"/>
              <a:gd name="connsiteY5" fmla="*/ 3661587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692447"/>
              <a:gd name="connsiteY0" fmla="*/ 4574711 h 6121288"/>
              <a:gd name="connsiteX1" fmla="*/ 271 w 5692447"/>
              <a:gd name="connsiteY1" fmla="*/ 0 h 6121288"/>
              <a:gd name="connsiteX2" fmla="*/ 2174671 w 5692447"/>
              <a:gd name="connsiteY2" fmla="*/ 913 h 6121288"/>
              <a:gd name="connsiteX3" fmla="*/ 5692447 w 5692447"/>
              <a:gd name="connsiteY3" fmla="*/ 6096001 h 6121288"/>
              <a:gd name="connsiteX4" fmla="*/ 2345301 w 5692447"/>
              <a:gd name="connsiteY4" fmla="*/ 6121288 h 6121288"/>
              <a:gd name="connsiteX5" fmla="*/ 926575 w 5692447"/>
              <a:gd name="connsiteY5" fmla="*/ 3668902 h 6121288"/>
              <a:gd name="connsiteX6" fmla="*/ 209406 w 5692447"/>
              <a:gd name="connsiteY6" fmla="*/ 4932625 h 6121288"/>
              <a:gd name="connsiteX7" fmla="*/ 5094 w 5692447"/>
              <a:gd name="connsiteY7" fmla="*/ 4574711 h 6121288"/>
              <a:gd name="connsiteX0" fmla="*/ 5094 w 5702958"/>
              <a:gd name="connsiteY0" fmla="*/ 4574711 h 6138043"/>
              <a:gd name="connsiteX1" fmla="*/ 271 w 5702958"/>
              <a:gd name="connsiteY1" fmla="*/ 0 h 6138043"/>
              <a:gd name="connsiteX2" fmla="*/ 2174671 w 5702958"/>
              <a:gd name="connsiteY2" fmla="*/ 913 h 6138043"/>
              <a:gd name="connsiteX3" fmla="*/ 5702958 w 5702958"/>
              <a:gd name="connsiteY3" fmla="*/ 6138043 h 6138043"/>
              <a:gd name="connsiteX4" fmla="*/ 2345301 w 5702958"/>
              <a:gd name="connsiteY4" fmla="*/ 6121288 h 6138043"/>
              <a:gd name="connsiteX5" fmla="*/ 926575 w 5702958"/>
              <a:gd name="connsiteY5" fmla="*/ 3668902 h 6138043"/>
              <a:gd name="connsiteX6" fmla="*/ 209406 w 5702958"/>
              <a:gd name="connsiteY6" fmla="*/ 4932625 h 6138043"/>
              <a:gd name="connsiteX7" fmla="*/ 5094 w 5702958"/>
              <a:gd name="connsiteY7" fmla="*/ 4574711 h 6138043"/>
              <a:gd name="connsiteX0" fmla="*/ 5094 w 5702958"/>
              <a:gd name="connsiteY0" fmla="*/ 4574711 h 6138043"/>
              <a:gd name="connsiteX1" fmla="*/ 271 w 5702958"/>
              <a:gd name="connsiteY1" fmla="*/ 0 h 6138043"/>
              <a:gd name="connsiteX2" fmla="*/ 2174671 w 5702958"/>
              <a:gd name="connsiteY2" fmla="*/ 913 h 6138043"/>
              <a:gd name="connsiteX3" fmla="*/ 5702958 w 5702958"/>
              <a:gd name="connsiteY3" fmla="*/ 6138043 h 6138043"/>
              <a:gd name="connsiteX4" fmla="*/ 2492445 w 5702958"/>
              <a:gd name="connsiteY4" fmla="*/ 6068737 h 6138043"/>
              <a:gd name="connsiteX5" fmla="*/ 926575 w 5702958"/>
              <a:gd name="connsiteY5" fmla="*/ 3668902 h 6138043"/>
              <a:gd name="connsiteX6" fmla="*/ 209406 w 5702958"/>
              <a:gd name="connsiteY6" fmla="*/ 4932625 h 6138043"/>
              <a:gd name="connsiteX7" fmla="*/ 5094 w 5702958"/>
              <a:gd name="connsiteY7" fmla="*/ 4574711 h 6138043"/>
              <a:gd name="connsiteX0" fmla="*/ 5094 w 5702958"/>
              <a:gd name="connsiteY0" fmla="*/ 4574711 h 6142309"/>
              <a:gd name="connsiteX1" fmla="*/ 271 w 5702958"/>
              <a:gd name="connsiteY1" fmla="*/ 0 h 6142309"/>
              <a:gd name="connsiteX2" fmla="*/ 2174671 w 5702958"/>
              <a:gd name="connsiteY2" fmla="*/ 913 h 6142309"/>
              <a:gd name="connsiteX3" fmla="*/ 5702958 w 5702958"/>
              <a:gd name="connsiteY3" fmla="*/ 6138043 h 6142309"/>
              <a:gd name="connsiteX4" fmla="*/ 2355810 w 5702958"/>
              <a:gd name="connsiteY4" fmla="*/ 6142309 h 6142309"/>
              <a:gd name="connsiteX5" fmla="*/ 926575 w 5702958"/>
              <a:gd name="connsiteY5" fmla="*/ 3668902 h 6142309"/>
              <a:gd name="connsiteX6" fmla="*/ 209406 w 5702958"/>
              <a:gd name="connsiteY6" fmla="*/ 4932625 h 6142309"/>
              <a:gd name="connsiteX7" fmla="*/ 5094 w 570295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7467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7467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43140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692448"/>
              <a:gd name="connsiteY0" fmla="*/ 4574711 h 6142309"/>
              <a:gd name="connsiteX1" fmla="*/ 271 w 5692448"/>
              <a:gd name="connsiteY1" fmla="*/ 0 h 6142309"/>
              <a:gd name="connsiteX2" fmla="*/ 2185181 w 5692448"/>
              <a:gd name="connsiteY2" fmla="*/ 913 h 6142309"/>
              <a:gd name="connsiteX3" fmla="*/ 5692448 w 5692448"/>
              <a:gd name="connsiteY3" fmla="*/ 6127532 h 6142309"/>
              <a:gd name="connsiteX4" fmla="*/ 2355810 w 5692448"/>
              <a:gd name="connsiteY4" fmla="*/ 6142309 h 6142309"/>
              <a:gd name="connsiteX5" fmla="*/ 926575 w 5692448"/>
              <a:gd name="connsiteY5" fmla="*/ 3668902 h 6142309"/>
              <a:gd name="connsiteX6" fmla="*/ 209406 w 5692448"/>
              <a:gd name="connsiteY6" fmla="*/ 4932625 h 6142309"/>
              <a:gd name="connsiteX7" fmla="*/ 5094 w 5692448"/>
              <a:gd name="connsiteY7" fmla="*/ 4574711 h 6142309"/>
              <a:gd name="connsiteX0" fmla="*/ 5094 w 5723979"/>
              <a:gd name="connsiteY0" fmla="*/ 4574711 h 6142309"/>
              <a:gd name="connsiteX1" fmla="*/ 271 w 5723979"/>
              <a:gd name="connsiteY1" fmla="*/ 0 h 6142309"/>
              <a:gd name="connsiteX2" fmla="*/ 2185181 w 5723979"/>
              <a:gd name="connsiteY2" fmla="*/ 913 h 6142309"/>
              <a:gd name="connsiteX3" fmla="*/ 5723979 w 5723979"/>
              <a:gd name="connsiteY3" fmla="*/ 6117021 h 6142309"/>
              <a:gd name="connsiteX4" fmla="*/ 2355810 w 5723979"/>
              <a:gd name="connsiteY4" fmla="*/ 6142309 h 6142309"/>
              <a:gd name="connsiteX5" fmla="*/ 926575 w 5723979"/>
              <a:gd name="connsiteY5" fmla="*/ 3668902 h 6142309"/>
              <a:gd name="connsiteX6" fmla="*/ 209406 w 5723979"/>
              <a:gd name="connsiteY6" fmla="*/ 4932625 h 6142309"/>
              <a:gd name="connsiteX7" fmla="*/ 5094 w 5723979"/>
              <a:gd name="connsiteY7" fmla="*/ 4574711 h 614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3979" h="6142309">
                <a:moveTo>
                  <a:pt x="5094" y="4574711"/>
                </a:moveTo>
                <a:cubicBezTo>
                  <a:pt x="6978" y="3753482"/>
                  <a:pt x="-1613" y="821229"/>
                  <a:pt x="271" y="0"/>
                </a:cubicBezTo>
                <a:lnTo>
                  <a:pt x="2185181" y="913"/>
                </a:lnTo>
                <a:lnTo>
                  <a:pt x="5723979" y="6117021"/>
                </a:lnTo>
                <a:lnTo>
                  <a:pt x="2355810" y="6142309"/>
                </a:lnTo>
                <a:lnTo>
                  <a:pt x="926575" y="3668902"/>
                </a:lnTo>
                <a:lnTo>
                  <a:pt x="209406" y="4932625"/>
                </a:lnTo>
                <a:lnTo>
                  <a:pt x="5094" y="4574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2A1970-92A4-B96E-BD05-E21195A49062}"/>
              </a:ext>
            </a:extLst>
          </p:cNvPr>
          <p:cNvGrpSpPr/>
          <p:nvPr userDrawn="1"/>
        </p:nvGrpSpPr>
        <p:grpSpPr>
          <a:xfrm>
            <a:off x="0" y="-21128"/>
            <a:ext cx="6134151" cy="6885483"/>
            <a:chOff x="362189" y="-12032"/>
            <a:chExt cx="6134151" cy="6885483"/>
          </a:xfrm>
        </p:grpSpPr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48075224-E0DF-5F53-6E8F-022D08B98725}"/>
                </a:ext>
              </a:extLst>
            </p:cNvPr>
            <p:cNvSpPr/>
            <p:nvPr userDrawn="1"/>
          </p:nvSpPr>
          <p:spPr>
            <a:xfrm>
              <a:off x="3599258" y="1245496"/>
              <a:ext cx="1424986" cy="1228436"/>
            </a:xfrm>
            <a:prstGeom prst="triangle">
              <a:avLst/>
            </a:prstGeom>
            <a:solidFill>
              <a:srgbClr val="CC1B14"/>
            </a:solidFill>
            <a:ln>
              <a:solidFill>
                <a:srgbClr val="C519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32A04C55-0290-DB50-6A5D-99C694DF563E}"/>
                </a:ext>
              </a:extLst>
            </p:cNvPr>
            <p:cNvSpPr/>
            <p:nvPr userDrawn="1"/>
          </p:nvSpPr>
          <p:spPr>
            <a:xfrm rot="10800000">
              <a:off x="2889559" y="1237876"/>
              <a:ext cx="1424986" cy="1228436"/>
            </a:xfrm>
            <a:prstGeom prst="triangle">
              <a:avLst/>
            </a:prstGeom>
            <a:solidFill>
              <a:srgbClr val="B42625"/>
            </a:solidFill>
            <a:ln>
              <a:solidFill>
                <a:srgbClr val="B42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591E2BFB-15D4-16C5-2068-E3AE8A9A22AB}"/>
                </a:ext>
              </a:extLst>
            </p:cNvPr>
            <p:cNvSpPr/>
            <p:nvPr userDrawn="1"/>
          </p:nvSpPr>
          <p:spPr>
            <a:xfrm>
              <a:off x="2889559" y="6233"/>
              <a:ext cx="1424986" cy="1228436"/>
            </a:xfrm>
            <a:prstGeom prst="triangle">
              <a:avLst/>
            </a:prstGeom>
            <a:solidFill>
              <a:srgbClr val="921F1C"/>
            </a:solidFill>
            <a:ln>
              <a:solidFill>
                <a:srgbClr val="921F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020320F6-BCF2-2793-D2DF-A6E81F6663AB}"/>
                </a:ext>
              </a:extLst>
            </p:cNvPr>
            <p:cNvSpPr/>
            <p:nvPr userDrawn="1"/>
          </p:nvSpPr>
          <p:spPr>
            <a:xfrm rot="10800000">
              <a:off x="2176728" y="-1387"/>
              <a:ext cx="1424986" cy="1228436"/>
            </a:xfrm>
            <a:prstGeom prst="triangle">
              <a:avLst/>
            </a:prstGeom>
            <a:solidFill>
              <a:srgbClr val="7A271A"/>
            </a:solidFill>
            <a:ln>
              <a:solidFill>
                <a:srgbClr val="7A271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64DAE970-4099-EE9A-082F-E57ED9AA1524}"/>
                </a:ext>
              </a:extLst>
            </p:cNvPr>
            <p:cNvSpPr/>
            <p:nvPr userDrawn="1"/>
          </p:nvSpPr>
          <p:spPr>
            <a:xfrm rot="10800000">
              <a:off x="3599258" y="2477140"/>
              <a:ext cx="1424986" cy="1228436"/>
            </a:xfrm>
            <a:prstGeom prst="triangle">
              <a:avLst/>
            </a:prstGeom>
            <a:solidFill>
              <a:srgbClr val="DA281C"/>
            </a:solidFill>
            <a:ln>
              <a:solidFill>
                <a:srgbClr val="DA28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B0C1AEA6-55B8-811B-C650-099CA37618E8}"/>
                </a:ext>
              </a:extLst>
            </p:cNvPr>
            <p:cNvSpPr/>
            <p:nvPr userDrawn="1"/>
          </p:nvSpPr>
          <p:spPr>
            <a:xfrm rot="10800000">
              <a:off x="3577650" y="-12032"/>
              <a:ext cx="2918690" cy="248996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110C8BE2-2739-AB3D-6336-2A683AFA6BFE}"/>
                </a:ext>
              </a:extLst>
            </p:cNvPr>
            <p:cNvSpPr/>
            <p:nvPr userDrawn="1"/>
          </p:nvSpPr>
          <p:spPr>
            <a:xfrm>
              <a:off x="1087541" y="5645015"/>
              <a:ext cx="1424986" cy="1228436"/>
            </a:xfrm>
            <a:prstGeom prst="triangle">
              <a:avLst/>
            </a:prstGeom>
            <a:solidFill>
              <a:srgbClr val="B42625"/>
            </a:solidFill>
            <a:ln>
              <a:solidFill>
                <a:srgbClr val="B52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EA217CD-121A-38F1-E771-86A2365029B5}"/>
                </a:ext>
              </a:extLst>
            </p:cNvPr>
            <p:cNvSpPr/>
            <p:nvPr userDrawn="1"/>
          </p:nvSpPr>
          <p:spPr>
            <a:xfrm>
              <a:off x="362189" y="4404046"/>
              <a:ext cx="1424986" cy="1228436"/>
            </a:xfrm>
            <a:prstGeom prst="triangle">
              <a:avLst/>
            </a:prstGeom>
            <a:solidFill>
              <a:srgbClr val="DA281C"/>
            </a:solidFill>
            <a:ln>
              <a:solidFill>
                <a:srgbClr val="DA29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E1FFF53D-9A75-224F-B125-1B245F905117}"/>
                </a:ext>
              </a:extLst>
            </p:cNvPr>
            <p:cNvSpPr/>
            <p:nvPr userDrawn="1"/>
          </p:nvSpPr>
          <p:spPr>
            <a:xfrm rot="10800000">
              <a:off x="362189" y="5643399"/>
              <a:ext cx="1424986" cy="1228436"/>
            </a:xfrm>
            <a:prstGeom prst="triangle">
              <a:avLst/>
            </a:prstGeom>
            <a:solidFill>
              <a:srgbClr val="CC1B14"/>
            </a:solidFill>
            <a:ln>
              <a:solidFill>
                <a:srgbClr val="CC1B1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</a:endParaRPr>
            </a:p>
          </p:txBody>
        </p:sp>
      </p:grpSp>
      <p:sp>
        <p:nvSpPr>
          <p:cNvPr id="21" name="Picture Placeholder 27">
            <a:extLst>
              <a:ext uri="{FF2B5EF4-FFF2-40B4-BE49-F238E27FC236}">
                <a16:creationId xmlns:a16="http://schemas.microsoft.com/office/drawing/2014/main" id="{A347BBD2-3A4A-57E7-BEC7-E642670EC3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83" y="6355"/>
            <a:ext cx="5773351" cy="6858000"/>
          </a:xfrm>
          <a:custGeom>
            <a:avLst/>
            <a:gdLst>
              <a:gd name="connsiteX0" fmla="*/ 0 w 5773351"/>
              <a:gd name="connsiteY0" fmla="*/ 0 h 6858000"/>
              <a:gd name="connsiteX1" fmla="*/ 1815739 w 5773351"/>
              <a:gd name="connsiteY1" fmla="*/ 0 h 6858000"/>
              <a:gd name="connsiteX2" fmla="*/ 5773351 w 5773351"/>
              <a:gd name="connsiteY2" fmla="*/ 6858000 h 6858000"/>
              <a:gd name="connsiteX3" fmla="*/ 2133682 w 5773351"/>
              <a:gd name="connsiteY3" fmla="*/ 6858000 h 6858000"/>
              <a:gd name="connsiteX4" fmla="*/ 705892 w 5773351"/>
              <a:gd name="connsiteY4" fmla="*/ 4389167 h 6858000"/>
              <a:gd name="connsiteX5" fmla="*/ 0 w 5773351"/>
              <a:gd name="connsiteY5" fmla="*/ 56097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3351" h="6858000">
                <a:moveTo>
                  <a:pt x="0" y="0"/>
                </a:moveTo>
                <a:lnTo>
                  <a:pt x="1815739" y="0"/>
                </a:lnTo>
                <a:lnTo>
                  <a:pt x="5773351" y="6858000"/>
                </a:lnTo>
                <a:lnTo>
                  <a:pt x="2133682" y="6858000"/>
                </a:lnTo>
                <a:lnTo>
                  <a:pt x="705892" y="4389167"/>
                </a:lnTo>
                <a:lnTo>
                  <a:pt x="0" y="560974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pic>
        <p:nvPicPr>
          <p:cNvPr id="22" name="Picture 21" descr="A red triangle and blue line on a black background&#10;&#10;Description automatically generated">
            <a:extLst>
              <a:ext uri="{FF2B5EF4-FFF2-40B4-BE49-F238E27FC236}">
                <a16:creationId xmlns:a16="http://schemas.microsoft.com/office/drawing/2014/main" id="{81E69BFC-EF6B-53C2-26E4-E6C413BCD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90449" y="1131664"/>
            <a:ext cx="2099832" cy="10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1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C15DAE01-AB41-2441-A44D-7100049BF5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8376" y="833169"/>
            <a:ext cx="5284336" cy="5191662"/>
          </a:xfrm>
          <a:prstGeom prst="snip2DiagRect">
            <a:avLst>
              <a:gd name="adj1" fmla="val 17271"/>
              <a:gd name="adj2" fmla="val 0"/>
            </a:avLst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Picture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26061-0072-4A15-9F6F-F77A508200ED}"/>
              </a:ext>
            </a:extLst>
          </p:cNvPr>
          <p:cNvCxnSpPr>
            <a:cxnSpLocks/>
          </p:cNvCxnSpPr>
          <p:nvPr userDrawn="1"/>
        </p:nvCxnSpPr>
        <p:spPr>
          <a:xfrm>
            <a:off x="563549" y="354546"/>
            <a:ext cx="484016" cy="0"/>
          </a:xfrm>
          <a:prstGeom prst="line">
            <a:avLst/>
          </a:prstGeom>
          <a:ln w="76200">
            <a:solidFill>
              <a:srgbClr val="DCA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CEB4E09C-9359-49BF-6AEB-D4807B4F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" y="88780"/>
            <a:ext cx="1139342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latin typeface="Montserra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7FD0AC4-CF00-143D-C94E-3243A34D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77" y="1681163"/>
            <a:ext cx="540070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Montserra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A71480D-54C5-D83E-836B-FD1C862A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2756310"/>
            <a:ext cx="5400707" cy="2576376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18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6123-9C14-86E5-6366-5869013A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B74B-C799-7463-3E8F-2046E830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CBF6-16D8-28CC-3DFC-DE5F1A95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5491-523E-9521-BF94-E7E5ABB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1F438-D334-6A7D-52E6-EF0E9A07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4BDC-B4F5-AD6E-65D4-BF8AF7FC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6D36-41C1-A308-BF1B-E4C4D12B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345AB-4F3C-6DF4-7411-6C548F24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96B7C-430C-B03F-66F6-493694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EE7AA-4D8D-F24C-9276-7E040DA6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0B58-62F7-4BB8-AC57-496EB3E5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5843-F27A-5673-26E5-E42A031E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8148E-EA05-66EB-9B6C-5343A1ED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D0EC-6706-DAA5-6905-E3B15CE3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628A7-53D4-21DD-AB76-C53EA0A8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DAC6-8EF2-BE09-6689-019AD13A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5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3150-00FD-6C41-1A21-96FC8F92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ECEE0-06AE-2B03-3A4A-36742C00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1898-D217-906D-D087-7C54CDE02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BDD86-6A01-4DF6-F9CF-A95B5EAF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5AF07-1964-5011-4195-34FE6EC65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B8AAD-71D2-0215-4F01-EA0DC803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4725-603C-3BBF-A3A0-333B2358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77D3B-3A7D-2057-28EB-71E3796C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2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F343-173D-6FCC-E115-698E8A08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F7C0B-671D-55A0-C48E-D66E57ED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4220-C3F6-B46D-68E3-593C2B33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6D264-99F5-FF28-4D63-B2DF08D4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05547-2631-3020-9E15-35942202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1D0EF-DEA4-9139-9B69-2431993C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D743-408D-A1F5-C187-CD20BD1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1ADB-A707-E661-A3BF-E1EF895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D81-797A-E005-79EF-0F76C64F1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2D4F-4CFD-C78D-D5D3-57245622F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1199-C4EE-49CC-5BB2-6F4E307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4C77C-725C-E736-59A2-4D970AD7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9ED90-496E-2FE6-B515-CF123F49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83DA-E696-6171-B6B3-91127137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CA3D0-75DB-FC22-FBD0-D872A1517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4A397-6521-46AC-A8FF-84C3C233A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303F-2EDC-E68D-15B0-A878F593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B89AB-2CA4-2AD9-C3DA-3E9F6F22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85397-9FED-9D80-B453-B6F47049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4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977AF-5682-CD45-B0DF-2031CC7E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961C-C3A8-5390-D7B3-22E8857E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C9CE-4052-B622-396B-44851C927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DF22-BA03-408C-91CF-2BDB2FE85AA5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881F-A7FE-2FF7-F6EA-7A5F0A74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FA36-A86F-E6F5-18AB-72321E57B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D98-8BC4-4A6E-9400-7A568C0B4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9E62-829D-97D4-17DE-B35F59CB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geospatial analysis result comparison to GIS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15133-C2DF-69C4-DA49-1E52FFA33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Presenter(s): &lt;Jaycee Cho&gt;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DDD8ED3-C95D-0AFB-9D28-E56D83A57D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4158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785F0-142C-FC52-F875-4B2F6EC2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Moran’s 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36597-18D5-2926-2D08-6E6C9A70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99" y="912110"/>
            <a:ext cx="4055958" cy="5325688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4F0F8143-350F-6EA8-700D-C355FA75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88" y="1166842"/>
            <a:ext cx="57447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ontserra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Low p-value ( p &lt; 0.05) : observed pattern is unlikely to occur under CSR -&gt; significant spatial autocorrelation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For </a:t>
            </a:r>
            <a:r>
              <a:rPr lang="en-US" altLang="en-US" sz="1800" b="0" dirty="0" err="1">
                <a:latin typeface="Arial" panose="020B0604020202020204" pitchFamily="34" charset="0"/>
              </a:rPr>
              <a:t>bike_score</a:t>
            </a:r>
            <a:r>
              <a:rPr lang="en-US" altLang="en-US" sz="1800" b="0" dirty="0">
                <a:latin typeface="Arial" panose="020B0604020202020204" pitchFamily="34" charset="0"/>
              </a:rPr>
              <a:t> = 0.001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err="1">
                <a:latin typeface="Arial" panose="020B0604020202020204" pitchFamily="34" charset="0"/>
              </a:rPr>
              <a:t>mi.EI</a:t>
            </a:r>
            <a:r>
              <a:rPr lang="en-US" altLang="en-US" sz="1800" b="0" dirty="0">
                <a:latin typeface="Arial" panose="020B0604020202020204" pitchFamily="34" charset="0"/>
              </a:rPr>
              <a:t> = Expected Moran’s I if CSR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 err="1">
                <a:latin typeface="Arial" panose="020B0604020202020204" pitchFamily="34" charset="0"/>
              </a:rPr>
              <a:t>mi.I</a:t>
            </a:r>
            <a:r>
              <a:rPr lang="en-US" altLang="en-US" sz="1800" b="0" dirty="0">
                <a:latin typeface="Arial" panose="020B0604020202020204" pitchFamily="34" charset="0"/>
              </a:rPr>
              <a:t> = Observed Moran’s I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	</a:t>
            </a:r>
            <a:r>
              <a:rPr lang="en-US" altLang="en-US" sz="1800" b="0" dirty="0" err="1">
                <a:latin typeface="Arial" panose="020B0604020202020204" pitchFamily="34" charset="0"/>
              </a:rPr>
              <a:t>mi.I</a:t>
            </a:r>
            <a:r>
              <a:rPr lang="en-US" altLang="en-US" sz="1800" b="0" dirty="0">
                <a:latin typeface="Arial" panose="020B0604020202020204" pitchFamily="34" charset="0"/>
              </a:rPr>
              <a:t> &gt; 0 positive spatial autocorrelation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	( similar values cluster together)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	</a:t>
            </a:r>
            <a:r>
              <a:rPr lang="en-US" altLang="en-US" sz="1800" b="0" dirty="0" err="1">
                <a:latin typeface="Arial" panose="020B0604020202020204" pitchFamily="34" charset="0"/>
              </a:rPr>
              <a:t>mi.I</a:t>
            </a:r>
            <a:r>
              <a:rPr lang="en-US" altLang="en-US" sz="1800" b="0" dirty="0">
                <a:latin typeface="Arial" panose="020B0604020202020204" pitchFamily="34" charset="0"/>
              </a:rPr>
              <a:t> &lt; 0 negative spatial autocorrelation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	(dissimilar values cluster together)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Since </a:t>
            </a:r>
            <a:r>
              <a:rPr lang="en-US" altLang="en-US" sz="1800" b="0" dirty="0" err="1">
                <a:latin typeface="Arial" panose="020B0604020202020204" pitchFamily="34" charset="0"/>
              </a:rPr>
              <a:t>mi.I</a:t>
            </a:r>
            <a:r>
              <a:rPr lang="en-US" altLang="en-US" sz="1800" b="0" dirty="0">
                <a:latin typeface="Arial" panose="020B0604020202020204" pitchFamily="34" charset="0"/>
              </a:rPr>
              <a:t> = 0.87 &gt; 0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0" dirty="0">
                <a:latin typeface="Arial" panose="020B0604020202020204" pitchFamily="34" charset="0"/>
              </a:rPr>
              <a:t>Bike score shows significant positive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78750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00D82-D116-3C25-8B91-8FFACB9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Autocorrelation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A1CEF-129A-0708-9C90-C0DFD431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1414343"/>
            <a:ext cx="5400707" cy="39183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Comparability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 the spatial weights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Standardize(z-transform) variables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Linear regression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.plot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'green’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Z_lag_bikescore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a + b *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Z_bikescore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a:intercept b:slope &gt; 0 (positive)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Q1, Q3 : hot, cold spot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Q2, Q4 : outlier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73C68-9065-4AAF-D79F-BEB02DAB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628" y="1587275"/>
            <a:ext cx="4941362" cy="34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9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00D82-D116-3C25-8B91-8FFACB9A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Autocorrelation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6ADC4-BD64-8E0F-6423-65E6D340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5A1CEF-129A-0708-9C90-C0DFD431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5268852"/>
            <a:ext cx="5400707" cy="6124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Difference based on spatial Weight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592ACC-6E59-637A-B927-EAFAFB86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7" y="1282917"/>
            <a:ext cx="10762488" cy="37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5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359DDC-5B8E-9056-178D-F443339F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Moran’s Scatter Plot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5F08F-DA2C-CA1B-8DDD-D1258750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260" y="1414344"/>
            <a:ext cx="5275053" cy="236252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40DDD-54B1-18F6-8C5D-C192E1BB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288" y="5194510"/>
            <a:ext cx="7504309" cy="3236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KNN with 99% confidence, k = 13 best fits with ArcGIS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A93FF-35C0-84DF-614A-10F68DA492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19"/>
          <a:stretch/>
        </p:blipFill>
        <p:spPr>
          <a:xfrm>
            <a:off x="215710" y="1267014"/>
            <a:ext cx="5400708" cy="373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C1980C-A2EF-5371-9D48-1D1D7C6F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-&gt;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317F8-29A4-8E5B-63AC-A4D806B74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1240403"/>
            <a:ext cx="4763779" cy="4092283"/>
          </a:xfrm>
        </p:spPr>
        <p:txBody>
          <a:bodyPr/>
          <a:lstStyle/>
          <a:p>
            <a:r>
              <a:rPr lang="en-US" dirty="0"/>
              <a:t>Moran’s I for both Queen and KNN</a:t>
            </a:r>
          </a:p>
          <a:p>
            <a:r>
              <a:rPr lang="en-US" dirty="0"/>
              <a:t>Set p-value for statistical significance</a:t>
            </a:r>
          </a:p>
          <a:p>
            <a:r>
              <a:rPr lang="en-US" dirty="0"/>
              <a:t>Assign spatial association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0D996-32C0-DFC0-40EE-A8E01278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436" y="833169"/>
            <a:ext cx="5632565" cy="1033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E7F37-595C-D139-7F50-63D8EC2E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36" y="2016380"/>
            <a:ext cx="5632565" cy="400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4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8ACBB4-64E3-BF23-0D59-060555A3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Hotspot, </a:t>
            </a:r>
            <a:r>
              <a:rPr lang="en-US" dirty="0" err="1"/>
              <a:t>coldspot</a:t>
            </a:r>
            <a:r>
              <a:rPr lang="en-US" dirty="0"/>
              <a:t>, outlier analysis Local Moran’s 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FC43B-201F-569A-AC5C-EE76BD24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22" y="1253834"/>
            <a:ext cx="5191799" cy="4984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1E3D4D-C1C0-8EDA-A3E9-FC02A9489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28" y="1253834"/>
            <a:ext cx="4521752" cy="49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45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8ACBB4-64E3-BF23-0D59-060555A3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Hotspot, </a:t>
            </a:r>
            <a:r>
              <a:rPr lang="en-US" dirty="0" err="1"/>
              <a:t>coldspot</a:t>
            </a:r>
            <a:r>
              <a:rPr lang="en-US" dirty="0"/>
              <a:t>, outlier analysis Local Moran’s 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E6A21-88D3-8508-EDF0-B7938960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52" y="1414343"/>
            <a:ext cx="6389518" cy="341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F11664-64AA-CA53-FC4A-85DAE5C7B286}"/>
              </a:ext>
            </a:extLst>
          </p:cNvPr>
          <p:cNvSpPr txBox="1"/>
          <p:nvPr/>
        </p:nvSpPr>
        <p:spPr>
          <a:xfrm>
            <a:off x="5111452" y="5160397"/>
            <a:ext cx="629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default, ArcGIS uses set distance band as spatial weight</a:t>
            </a:r>
          </a:p>
          <a:p>
            <a:r>
              <a:rPr lang="en-US" sz="1800" b="0" i="0" u="none" strike="noStrike" baseline="0" dirty="0">
                <a:solidFill>
                  <a:srgbClr val="4A4A4A"/>
                </a:solidFill>
                <a:latin typeface="Segoe UI" panose="020B0502040204020203" pitchFamily="34" charset="0"/>
              </a:rPr>
              <a:t>The output feature class to receive the z-score, p-value, and </a:t>
            </a:r>
            <a:r>
              <a:rPr lang="en-US" sz="1800" b="0" i="0" u="none" strike="noStrike" baseline="0" dirty="0" err="1">
                <a:solidFill>
                  <a:srgbClr val="4A4A4A"/>
                </a:solidFill>
                <a:latin typeface="Segoe UI" panose="020B0502040204020203" pitchFamily="34" charset="0"/>
              </a:rPr>
              <a:t>Gi_Bin</a:t>
            </a:r>
            <a:r>
              <a:rPr lang="en-US" sz="1800" b="0" i="0" u="none" strike="noStrike" baseline="0" dirty="0">
                <a:solidFill>
                  <a:srgbClr val="4A4A4A"/>
                </a:solidFill>
                <a:latin typeface="Segoe UI" panose="020B0502040204020203" pitchFamily="34" charset="0"/>
              </a:rPr>
              <a:t> results.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010A88-58B2-A22A-A160-D3F3A98E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330329"/>
            <a:ext cx="3807957" cy="41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1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EA948-1A60-9E6E-4E1D-DC25E5F7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and </a:t>
            </a:r>
            <a:r>
              <a:rPr lang="en-US" dirty="0" err="1"/>
              <a:t>Coldspot</a:t>
            </a:r>
            <a:r>
              <a:rPr lang="en-US" dirty="0"/>
              <a:t> analysis – </a:t>
            </a:r>
            <a:r>
              <a:rPr lang="en-US" dirty="0" err="1"/>
              <a:t>Getis</a:t>
            </a:r>
            <a:r>
              <a:rPr lang="en-US" dirty="0"/>
              <a:t>-Ord G*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80A9F-70E7-67F1-71E5-2178C8B3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558" y="1206839"/>
            <a:ext cx="5086350" cy="501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AAAFA-F414-FB8D-826C-C35F15C5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10" y="1206839"/>
            <a:ext cx="4608603" cy="5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6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359DDC-5B8E-9056-178D-F443339F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Moran’s I VS </a:t>
            </a:r>
            <a:r>
              <a:rPr lang="en-US" dirty="0" err="1"/>
              <a:t>Getis</a:t>
            </a:r>
            <a:r>
              <a:rPr lang="en-US" dirty="0"/>
              <a:t>-Ord G*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40854E-C412-AA95-76E3-5676446E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41" y="1280743"/>
            <a:ext cx="4608603" cy="50882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2937D3-6968-AD62-F01C-F7613B94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330329"/>
            <a:ext cx="4616199" cy="5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359DDC-5B8E-9056-178D-F443339F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88" y="88780"/>
            <a:ext cx="11393424" cy="1612799"/>
          </a:xfrm>
        </p:spPr>
        <p:txBody>
          <a:bodyPr/>
          <a:lstStyle/>
          <a:p>
            <a:r>
              <a:rPr lang="en-US" dirty="0"/>
              <a:t>Quantile plotting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1B451-EE2B-20B6-E29B-4A9E315B8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69" y="4858248"/>
            <a:ext cx="9679262" cy="1518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ArcGIS: ranking method (dividing into intervals based on the number of data points), may slightly adjust the bin boundaries to ensure that all values fit neatly into the bins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Python: divides data into quantiles by rank, but handles ties more rigidly. Prioritizes strict equal division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F45D42A-F194-8FA8-BD30-7CDC94ADFB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993" b="3993"/>
          <a:stretch>
            <a:fillRect/>
          </a:stretch>
        </p:blipFill>
        <p:spPr>
          <a:xfrm>
            <a:off x="5458570" y="1507771"/>
            <a:ext cx="3774881" cy="3709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12A22-9985-AC72-8F86-ED689A9C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571" y="1507772"/>
            <a:ext cx="1214778" cy="9600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C3B1B2-3747-8C94-3193-E8E0230A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76" y="1414343"/>
            <a:ext cx="3556346" cy="380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70FCD4-7223-DAC2-4BF7-1C91D4C1CF19}"/>
              </a:ext>
            </a:extLst>
          </p:cNvPr>
          <p:cNvSpPr txBox="1"/>
          <p:nvPr/>
        </p:nvSpPr>
        <p:spPr>
          <a:xfrm>
            <a:off x="667910" y="930303"/>
            <a:ext cx="958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Quantile plotting highlights patters and handles skewed data better, also easier to interpret and compare groups.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89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6CC35B-61AF-9587-11C4-253D34C3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Quantile plot suggests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4AE9D-2F02-FC52-1C69-1A134B8E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1414343"/>
            <a:ext cx="5400707" cy="391834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spatial distribution was random -&gt; no clustering.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Spatial autocorrelation relates to the combination of two types of similarity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Spatial similarity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Attribute similarity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696394A-3E92-4753-8E06-EB443F67601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052" b="4052"/>
          <a:stretch>
            <a:fillRect/>
          </a:stretch>
        </p:blipFill>
        <p:spPr>
          <a:xfrm>
            <a:off x="6508750" y="833438"/>
            <a:ext cx="5283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6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52A699-BD30-5001-7B2D-A13C1829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Autocorrelation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AFEA-D061-C9CA-32EF-4A31B0E1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77" y="1172279"/>
            <a:ext cx="10258130" cy="887109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Degree to which spatial phenomenon is correlated with itself across space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Whether similar values for a variable(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bike_score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)[attribute similarity] are more likely to occur in nearby locations[spatial similarity]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D75372-F260-ACEE-8A73-802C62E68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2259611"/>
            <a:ext cx="9828760" cy="257637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 spatial autocorrelation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nearby locations have similar attribute values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Negative spatial autocorrelation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nearby locations have dissimilar attribute values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 Spatial autocorrelation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randomly distributed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4432720-22EC-FC75-4524-3A40FB1FA393}"/>
              </a:ext>
            </a:extLst>
          </p:cNvPr>
          <p:cNvSpPr txBox="1">
            <a:spLocks/>
          </p:cNvSpPr>
          <p:nvPr/>
        </p:nvSpPr>
        <p:spPr>
          <a:xfrm>
            <a:off x="452277" y="4192844"/>
            <a:ext cx="9828760" cy="2576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Spatial similarity : use spatial weights – provides formal way to quantify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81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0BCFF6-B423-BB18-2FAC-968616A2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B5114-C37E-B6FD-468D-4BA7B7BF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77" y="1177518"/>
            <a:ext cx="5400707" cy="823912"/>
          </a:xfrm>
        </p:spPr>
        <p:txBody>
          <a:bodyPr/>
          <a:lstStyle/>
          <a:p>
            <a:r>
              <a:rPr lang="en-US" dirty="0"/>
              <a:t>Weighted average of a variable in a neighborhood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3BB49E-0A5F-A2EF-A322-2CFCEC218C4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2277" y="2274280"/>
                <a:ext cx="5400707" cy="257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𝑦𝑗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: Spatial weights 1/num neighbor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:1/8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Sum(</a:t>
                </a:r>
                <a:r>
                  <a:rPr lang="en-US" sz="1600" dirty="0" err="1"/>
                  <a:t>wij</a:t>
                </a:r>
                <a:r>
                  <a:rPr lang="en-US" sz="1600" dirty="0"/>
                  <a:t> *</a:t>
                </a:r>
                <a:r>
                  <a:rPr lang="en-US" sz="1600" dirty="0" err="1"/>
                  <a:t>yj</a:t>
                </a:r>
                <a:r>
                  <a:rPr lang="en-US" sz="1600" dirty="0"/>
                  <a:t>) = 1.05+1.9375 + 0.8625+1.4375+3.35+0.65+0.1125+0.9875 = 10.3875 (spatial lag)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3BB49E-0A5F-A2EF-A322-2CFCEC218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2277" y="2274280"/>
                <a:ext cx="5400707" cy="2576376"/>
              </a:xfrm>
              <a:blipFill>
                <a:blip r:embed="rId2"/>
                <a:stretch>
                  <a:fillRect t="-20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5E2105-338B-5D19-3290-84887848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6443"/>
              </p:ext>
            </p:extLst>
          </p:nvPr>
        </p:nvGraphicFramePr>
        <p:xfrm>
          <a:off x="6096000" y="2001430"/>
          <a:ext cx="2481753" cy="184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251">
                  <a:extLst>
                    <a:ext uri="{9D8B030D-6E8A-4147-A177-3AD203B41FA5}">
                      <a16:colId xmlns:a16="http://schemas.microsoft.com/office/drawing/2014/main" val="3182826196"/>
                    </a:ext>
                  </a:extLst>
                </a:gridCol>
                <a:gridCol w="827251">
                  <a:extLst>
                    <a:ext uri="{9D8B030D-6E8A-4147-A177-3AD203B41FA5}">
                      <a16:colId xmlns:a16="http://schemas.microsoft.com/office/drawing/2014/main" val="1259140876"/>
                    </a:ext>
                  </a:extLst>
                </a:gridCol>
                <a:gridCol w="827251">
                  <a:extLst>
                    <a:ext uri="{9D8B030D-6E8A-4147-A177-3AD203B41FA5}">
                      <a16:colId xmlns:a16="http://schemas.microsoft.com/office/drawing/2014/main" val="1730353391"/>
                    </a:ext>
                  </a:extLst>
                </a:gridCol>
              </a:tblGrid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672932"/>
                  </a:ext>
                </a:extLst>
              </a:tr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57169"/>
                  </a:ext>
                </a:extLst>
              </a:tr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63329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5D8C6B-CB1B-3039-2DC6-34A2DD14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95108"/>
              </p:ext>
            </p:extLst>
          </p:nvPr>
        </p:nvGraphicFramePr>
        <p:xfrm>
          <a:off x="8903635" y="2001430"/>
          <a:ext cx="2481753" cy="1844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251">
                  <a:extLst>
                    <a:ext uri="{9D8B030D-6E8A-4147-A177-3AD203B41FA5}">
                      <a16:colId xmlns:a16="http://schemas.microsoft.com/office/drawing/2014/main" val="3172561024"/>
                    </a:ext>
                  </a:extLst>
                </a:gridCol>
                <a:gridCol w="827251">
                  <a:extLst>
                    <a:ext uri="{9D8B030D-6E8A-4147-A177-3AD203B41FA5}">
                      <a16:colId xmlns:a16="http://schemas.microsoft.com/office/drawing/2014/main" val="1674329595"/>
                    </a:ext>
                  </a:extLst>
                </a:gridCol>
                <a:gridCol w="827251">
                  <a:extLst>
                    <a:ext uri="{9D8B030D-6E8A-4147-A177-3AD203B41FA5}">
                      <a16:colId xmlns:a16="http://schemas.microsoft.com/office/drawing/2014/main" val="1958283736"/>
                    </a:ext>
                  </a:extLst>
                </a:gridCol>
              </a:tblGrid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8179507"/>
                  </a:ext>
                </a:extLst>
              </a:tr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5672807"/>
                  </a:ext>
                </a:extLst>
              </a:tr>
              <a:tr h="6148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61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824AB-2F8E-1912-080E-0308F39F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weights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E91C0D-1FD8-5369-B05F-B4AC251F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277" y="1200647"/>
            <a:ext cx="10456913" cy="41320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Contiguity-based: locations sharing border (queen, rook, knight,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Distance-based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Inverse-distance based: closer neighbor more influence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K-nearest neighbors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Row-standardized: weights for each location are normalized to sum to 1(comparability across locations)</a:t>
            </a:r>
          </a:p>
        </p:txBody>
      </p:sp>
    </p:spTree>
    <p:extLst>
      <p:ext uri="{BB962C8B-B14F-4D97-AF65-F5344CB8AC3E}">
        <p14:creationId xmlns:p14="http://schemas.microsoft.com/office/powerpoint/2010/main" val="148419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7092BE-9B4B-A542-D883-0A52AD4A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plots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A2601A-6F1A-6F45-23B2-577FAAD0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" y="1310977"/>
            <a:ext cx="8388567" cy="3182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50CEE0-CDED-B7D7-A65F-E5B2DE21DCBE}"/>
              </a:ext>
            </a:extLst>
          </p:cNvPr>
          <p:cNvSpPr txBox="1"/>
          <p:nvPr/>
        </p:nvSpPr>
        <p:spPr>
          <a:xfrm>
            <a:off x="399288" y="4818490"/>
            <a:ext cx="9826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lag quintile map enhance the impression of value similarity in space – local smoother</a:t>
            </a:r>
          </a:p>
          <a:p>
            <a:endParaRPr lang="en-US" dirty="0"/>
          </a:p>
          <a:p>
            <a:r>
              <a:rPr lang="en-US" dirty="0"/>
              <a:t>To complement the geo-visualization of association, we can turn to statistical measures of spatial autocorrelation &gt; next goal: visualize associate bike score with spatial lag of bike score for the focal unit. </a:t>
            </a:r>
          </a:p>
        </p:txBody>
      </p:sp>
    </p:spTree>
    <p:extLst>
      <p:ext uri="{BB962C8B-B14F-4D97-AF65-F5344CB8AC3E}">
        <p14:creationId xmlns:p14="http://schemas.microsoft.com/office/powerpoint/2010/main" val="1748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19E6E9-1E69-BCDC-4D77-1BEFC871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measures of Spatial Autocorrelation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1C6212-5993-5914-D2C3-FE01D7FB17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99288" y="1414343"/>
            <a:ext cx="110255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Moran's 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overall spatial autocorrelation for continuous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Geary’s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differences between neighboring values to detect spatial dependence.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Moran's 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Identifies hotspots (high-high clusters), cold spots (low-low clusters), and outliers (high surrounded by low, or vice versa).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Getis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-Ord G*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Detects hotspots and cold spots based on high or low attribute values compared to neighbors.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7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785F0-142C-FC52-F875-4B2F6EC2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Moran’s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A9B51-5365-5B5E-0147-FA0DCC5C3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674" y="1356460"/>
            <a:ext cx="10452077" cy="159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Moran’s I statistic is interpreted against a reference distribution that represents the null hypothesis of Complete Spatial Randomness(CSR)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31FADC4-CE58-8F53-0D57-A42CB38B64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73" y="2358857"/>
            <a:ext cx="10301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Complete Spatial Randomness is null hypothes</a:t>
            </a:r>
            <a:r>
              <a:rPr lang="en-US" altLang="en-US" sz="1800" b="0" dirty="0">
                <a:latin typeface="Arial" panose="020B0604020202020204" pitchFamily="34" charset="0"/>
              </a:rPr>
              <a:t>is in spatial analysis =&gt; Under CSR, the spatial pattern of the data is assumed to be random – no spatial autocorrelation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5B6F6DA-4BC9-71D4-0B56-13F4BF948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73" y="3513122"/>
            <a:ext cx="10301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ontserra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Reference Distribution: set of Moran’s I values generated under CSR by random spatial permutations =&gt; determines statistical significance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42B447F-3A0E-1156-4783-5021C2DCF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73" y="4667388"/>
            <a:ext cx="103010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ontserrat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Random Spatial Permutation: randomly rearrange variable while keeping spatial weights constant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0" dirty="0">
                <a:latin typeface="Arial" panose="020B0604020202020204" pitchFamily="34" charset="0"/>
              </a:rPr>
              <a:t> Simulates expected behavior of Moran’s I under random spatial pattern</a:t>
            </a:r>
          </a:p>
        </p:txBody>
      </p:sp>
    </p:spTree>
    <p:extLst>
      <p:ext uri="{BB962C8B-B14F-4D97-AF65-F5344CB8AC3E}">
        <p14:creationId xmlns:p14="http://schemas.microsoft.com/office/powerpoint/2010/main" val="70094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AA807E9E59743969C1BEB258FB122" ma:contentTypeVersion="16" ma:contentTypeDescription="Create a new document." ma:contentTypeScope="" ma:versionID="102cd366d72e07d3317800e6833da051">
  <xsd:schema xmlns:xsd="http://www.w3.org/2001/XMLSchema" xmlns:xs="http://www.w3.org/2001/XMLSchema" xmlns:p="http://schemas.microsoft.com/office/2006/metadata/properties" xmlns:ns2="1f15df84-c278-4903-a64c-fc3da136d86e" xmlns:ns3="8dbe721f-58e2-4e9f-bb8d-ea2e74f0cfb5" targetNamespace="http://schemas.microsoft.com/office/2006/metadata/properties" ma:root="true" ma:fieldsID="7ff97d84122a8b9b180cddd20f6b3e9b" ns2:_="" ns3:_="">
    <xsd:import namespace="1f15df84-c278-4903-a64c-fc3da136d86e"/>
    <xsd:import namespace="8dbe721f-58e2-4e9f-bb8d-ea2e74f0cf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5df84-c278-4903-a64c-fc3da136d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721f-58e2-4e9f-bb8d-ea2e74f0cfb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1760F0-A42A-4646-BB15-BC87278849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D6DCE3-BADF-49CC-BCB9-EBC47524FD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5AC3D-4E32-47E2-9619-5D3BBF93A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5df84-c278-4903-a64c-fc3da136d86e"/>
    <ds:schemaRef ds:uri="8dbe721f-58e2-4e9f-bb8d-ea2e74f0cf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787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Montserrat</vt:lpstr>
      <vt:lpstr>Open Sans</vt:lpstr>
      <vt:lpstr>Segoe UI</vt:lpstr>
      <vt:lpstr>Office Theme</vt:lpstr>
      <vt:lpstr>Python geospatial analysis result comparison to GIS</vt:lpstr>
      <vt:lpstr>Quantile plotting </vt:lpstr>
      <vt:lpstr>What Quantile plot suggests</vt:lpstr>
      <vt:lpstr>Spatial Autocorrelation</vt:lpstr>
      <vt:lpstr>Spatial Lag</vt:lpstr>
      <vt:lpstr>Spatial weights</vt:lpstr>
      <vt:lpstr>Spatial lag plots </vt:lpstr>
      <vt:lpstr>Common measures of Spatial Autocorrelation</vt:lpstr>
      <vt:lpstr>Global Moran’s I</vt:lpstr>
      <vt:lpstr>Global Moran’s I</vt:lpstr>
      <vt:lpstr>Local Autocorrelation</vt:lpstr>
      <vt:lpstr>Local Autocorrelation</vt:lpstr>
      <vt:lpstr>Moran’s Scatter Plot</vt:lpstr>
      <vt:lpstr>Scatter Plot -&gt; Map</vt:lpstr>
      <vt:lpstr>Hotspot, coldspot, outlier analysis Local Moran’s I</vt:lpstr>
      <vt:lpstr>Hotspot, coldspot, outlier analysis Local Moran’s I</vt:lpstr>
      <vt:lpstr>Hotspot and Coldspot analysis – Getis-Ord G*</vt:lpstr>
      <vt:lpstr>Local Moran’s I VS Getis-Ord G*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Knowledge Sharing Monthly Series</dc:title>
  <dc:creator>Cho, Jaea</dc:creator>
  <cp:lastModifiedBy>Cho, Jaea</cp:lastModifiedBy>
  <cp:revision>1</cp:revision>
  <dcterms:created xsi:type="dcterms:W3CDTF">2024-11-21T04:22:48Z</dcterms:created>
  <dcterms:modified xsi:type="dcterms:W3CDTF">2024-11-22T16:52:33Z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0x010100166AA807E9E59743969C1BEB258FB122</vt:lpwstr>
  </property>
</Properties>
</file>