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78" r:id="rId4"/>
    <p:sldId id="270" r:id="rId5"/>
    <p:sldId id="271" r:id="rId6"/>
    <p:sldId id="272" r:id="rId7"/>
    <p:sldId id="276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F85"/>
    <a:srgbClr val="3C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66589"/>
  </p:normalViewPr>
  <p:slideViewPr>
    <p:cSldViewPr snapToGrid="0" snapToObjects="1">
      <p:cViewPr varScale="1">
        <p:scale>
          <a:sx n="98" d="100"/>
          <a:sy n="98" d="100"/>
        </p:scale>
        <p:origin x="2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3D2C-CD33-7D4C-A7A9-3D183FCC894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7185-3971-9549-98BD-EC01116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example_r_markdown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rendered_preview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markdown_files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new_r_markdown1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new_r_markdown2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new_r_markdown3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rendered_r_notebook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code_chunk_output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A8F-4FAD-404E-8377-32132B9F7FE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FC8782-6865-774D-AA50-1E654938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56" y="0"/>
            <a:ext cx="571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71F7AB-950A-5F42-97AB-13AB3283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35" y="0"/>
            <a:ext cx="798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2602D8-1465-AF4F-B633-C0FEA791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2" y="643466"/>
            <a:ext cx="104776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0494-D147-B840-9218-E761EE29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535"/>
            <a:ext cx="12192000" cy="6054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D54F3-39A7-824A-8FFF-E54CC6F85C6B}"/>
              </a:ext>
            </a:extLst>
          </p:cNvPr>
          <p:cNvSpPr/>
          <p:nvPr/>
        </p:nvSpPr>
        <p:spPr>
          <a:xfrm flipH="1">
            <a:off x="0" y="409075"/>
            <a:ext cx="511444" cy="365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79DF903-F496-F74F-B054-4AC7F023A93F}"/>
              </a:ext>
            </a:extLst>
          </p:cNvPr>
          <p:cNvSpPr/>
          <p:nvPr/>
        </p:nvSpPr>
        <p:spPr>
          <a:xfrm rot="2077423">
            <a:off x="307593" y="852405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5489E-67A8-614E-B2D6-02F3B0EA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7" y="-2488"/>
            <a:ext cx="11453247" cy="6862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B53D3-8243-2548-A3DB-4F74E05020D6}"/>
              </a:ext>
            </a:extLst>
          </p:cNvPr>
          <p:cNvSpPr/>
          <p:nvPr/>
        </p:nvSpPr>
        <p:spPr>
          <a:xfrm flipH="1">
            <a:off x="369376" y="824287"/>
            <a:ext cx="2394141" cy="4178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7B27401E-9FD9-7D47-ACF5-4C6A01126162}"/>
              </a:ext>
            </a:extLst>
          </p:cNvPr>
          <p:cNvSpPr/>
          <p:nvPr/>
        </p:nvSpPr>
        <p:spPr>
          <a:xfrm>
            <a:off x="2763517" y="419079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2EB84-5B22-0D4F-8C39-918C4B5B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495"/>
            <a:ext cx="12192000" cy="6149009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A50E0AB-621D-514E-ADBB-B71EA251AA8F}"/>
              </a:ext>
            </a:extLst>
          </p:cNvPr>
          <p:cNvSpPr/>
          <p:nvPr/>
        </p:nvSpPr>
        <p:spPr>
          <a:xfrm>
            <a:off x="2892469" y="499161"/>
            <a:ext cx="2252968" cy="798576"/>
          </a:xfrm>
          <a:prstGeom prst="wedgeRoundRectCallout">
            <a:avLst>
              <a:gd name="adj1" fmla="val -76184"/>
              <a:gd name="adj2" fmla="val 4099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YAML header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8118BAB-0A04-C149-AAE6-47B2B5C95112}"/>
              </a:ext>
            </a:extLst>
          </p:cNvPr>
          <p:cNvSpPr/>
          <p:nvPr/>
        </p:nvSpPr>
        <p:spPr>
          <a:xfrm>
            <a:off x="5268874" y="2320045"/>
            <a:ext cx="1965052" cy="934599"/>
          </a:xfrm>
          <a:prstGeom prst="wedgeRoundRectCallout">
            <a:avLst>
              <a:gd name="adj1" fmla="val -82823"/>
              <a:gd name="adj2" fmla="val -6995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 to a website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A71AA50-ACF6-2447-AEE4-3263F491EBF4}"/>
              </a:ext>
            </a:extLst>
          </p:cNvPr>
          <p:cNvSpPr/>
          <p:nvPr/>
        </p:nvSpPr>
        <p:spPr>
          <a:xfrm>
            <a:off x="7161198" y="970963"/>
            <a:ext cx="2252968" cy="881249"/>
          </a:xfrm>
          <a:prstGeom prst="wedgeRoundRectCallout">
            <a:avLst>
              <a:gd name="adj1" fmla="val -82823"/>
              <a:gd name="adj2" fmla="val 6700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Explanatory text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C03DBAF-BAF1-B74D-B035-91516C15C4C0}"/>
              </a:ext>
            </a:extLst>
          </p:cNvPr>
          <p:cNvSpPr/>
          <p:nvPr/>
        </p:nvSpPr>
        <p:spPr>
          <a:xfrm>
            <a:off x="2210269" y="2874522"/>
            <a:ext cx="1965052" cy="798576"/>
          </a:xfrm>
          <a:prstGeom prst="wedgeRoundRectCallout">
            <a:avLst>
              <a:gd name="adj1" fmla="val -101752"/>
              <a:gd name="adj2" fmla="val -92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 code chunk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2A41673-A729-BB41-B1B0-A6B4CD2403C1}"/>
              </a:ext>
            </a:extLst>
          </p:cNvPr>
          <p:cNvSpPr/>
          <p:nvPr/>
        </p:nvSpPr>
        <p:spPr>
          <a:xfrm>
            <a:off x="9089975" y="3459995"/>
            <a:ext cx="2092545" cy="554477"/>
          </a:xfrm>
          <a:prstGeom prst="wedgeRoundRectCallout">
            <a:avLst>
              <a:gd name="adj1" fmla="val 79611"/>
              <a:gd name="adj2" fmla="val -7834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Play button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1F59FBD-5B8E-BD46-89B5-5698DD1FA711}"/>
              </a:ext>
            </a:extLst>
          </p:cNvPr>
          <p:cNvSpPr/>
          <p:nvPr/>
        </p:nvSpPr>
        <p:spPr>
          <a:xfrm>
            <a:off x="4731601" y="4285595"/>
            <a:ext cx="1901672" cy="554477"/>
          </a:xfrm>
          <a:prstGeom prst="wedgeRoundRectCallout">
            <a:avLst>
              <a:gd name="adj1" fmla="val -82823"/>
              <a:gd name="adj2" fmla="val -69957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59339-B0FF-8548-B71A-D60181390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536026-8AB7-674F-BBBA-91F810DCB075}"/>
              </a:ext>
            </a:extLst>
          </p:cNvPr>
          <p:cNvSpPr/>
          <p:nvPr/>
        </p:nvSpPr>
        <p:spPr>
          <a:xfrm flipH="1">
            <a:off x="2167179" y="281846"/>
            <a:ext cx="1335438" cy="4178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305AE50-76DA-5F4C-B360-FD6F80D650A5}"/>
              </a:ext>
            </a:extLst>
          </p:cNvPr>
          <p:cNvSpPr/>
          <p:nvPr/>
        </p:nvSpPr>
        <p:spPr>
          <a:xfrm rot="2077423">
            <a:off x="3391755" y="877537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F7CD1D-AC0F-1643-AA8B-FFD9C3B5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31" y="0"/>
            <a:ext cx="722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0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699350-527B-FC41-86EC-BF745D652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93FA599-AB15-5B4B-8770-05D3A3990E7A}"/>
              </a:ext>
            </a:extLst>
          </p:cNvPr>
          <p:cNvSpPr/>
          <p:nvPr/>
        </p:nvSpPr>
        <p:spPr>
          <a:xfrm>
            <a:off x="9246499" y="2239093"/>
            <a:ext cx="2687196" cy="1465002"/>
          </a:xfrm>
          <a:prstGeom prst="wedgeRoundRectCallout">
            <a:avLst>
              <a:gd name="adj1" fmla="val -74749"/>
              <a:gd name="adj2" fmla="val 2151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Result of the R code chunk</a:t>
            </a:r>
          </a:p>
        </p:txBody>
      </p:sp>
    </p:spTree>
    <p:extLst>
      <p:ext uri="{BB962C8B-B14F-4D97-AF65-F5344CB8AC3E}">
        <p14:creationId xmlns:p14="http://schemas.microsoft.com/office/powerpoint/2010/main" val="217701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66</Words>
  <Application>Microsoft Macintosh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4</cp:revision>
  <dcterms:created xsi:type="dcterms:W3CDTF">2020-05-25T00:15:03Z</dcterms:created>
  <dcterms:modified xsi:type="dcterms:W3CDTF">2020-05-25T20:22:10Z</dcterms:modified>
</cp:coreProperties>
</file>