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367" r:id="rId2"/>
    <p:sldId id="371" r:id="rId3"/>
    <p:sldId id="368" r:id="rId4"/>
    <p:sldId id="372" r:id="rId5"/>
    <p:sldId id="369" r:id="rId6"/>
    <p:sldId id="373" r:id="rId7"/>
    <p:sldId id="370" r:id="rId8"/>
    <p:sldId id="375" r:id="rId9"/>
    <p:sldId id="376" r:id="rId10"/>
    <p:sldId id="378" r:id="rId11"/>
    <p:sldId id="379" r:id="rId12"/>
    <p:sldId id="38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C78"/>
    <a:srgbClr val="EEAB9D"/>
    <a:srgbClr val="B79DED"/>
    <a:srgbClr val="9AC4EC"/>
    <a:srgbClr val="9BC5EB"/>
    <a:srgbClr val="EEAC9E"/>
    <a:srgbClr val="B49BEC"/>
    <a:srgbClr val="9EC5F0"/>
    <a:srgbClr val="373358"/>
    <a:srgbClr val="36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14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7.png"/><Relationship Id="rId2" Type="http://schemas.openxmlformats.org/officeDocument/2006/relationships/image" Target="../media/image8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38.png"/><Relationship Id="rId17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8.png"/><Relationship Id="rId17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47">
            <a:extLst>
              <a:ext uri="{FF2B5EF4-FFF2-40B4-BE49-F238E27FC236}">
                <a16:creationId xmlns:a16="http://schemas.microsoft.com/office/drawing/2014/main" xmlns="" id="{DB15F478-2E69-4ADB-91B5-A2E5CE3B6D8C}"/>
              </a:ext>
            </a:extLst>
          </p:cNvPr>
          <p:cNvSpPr/>
          <p:nvPr/>
        </p:nvSpPr>
        <p:spPr>
          <a:xfrm>
            <a:off x="0" y="-11"/>
            <a:ext cx="12332588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1306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1029498"/>
            <a:ext cx="380981" cy="380981"/>
          </a:xfrm>
          <a:prstGeom prst="ellipse">
            <a:avLst/>
          </a:prstGeom>
          <a:solidFill>
            <a:srgbClr val="1F489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6" y="189262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9" y="1901087"/>
            <a:ext cx="3834495" cy="2643381"/>
          </a:xfrm>
          <a:prstGeom prst="rect">
            <a:avLst/>
          </a:prstGeom>
        </p:spPr>
      </p:pic>
      <p:sp>
        <p:nvSpPr>
          <p:cNvPr id="22" name="Retângulo: Cantos Arredondados 40">
            <a:extLst>
              <a:ext uri="{FF2B5EF4-FFF2-40B4-BE49-F238E27FC236}">
                <a16:creationId xmlns:a16="http://schemas.microsoft.com/office/drawing/2014/main" xmlns="" id="{343C6AFE-E12B-412E-A9F0-C3909480E4B9}"/>
              </a:ext>
            </a:extLst>
          </p:cNvPr>
          <p:cNvSpPr/>
          <p:nvPr/>
        </p:nvSpPr>
        <p:spPr>
          <a:xfrm>
            <a:off x="1024419" y="5071011"/>
            <a:ext cx="5164714" cy="493499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pc="600" dirty="0" smtClean="0">
                <a:solidFill>
                  <a:prstClr val="white"/>
                </a:solidFill>
                <a:latin typeface="Calibri" panose="020F0502020204030204"/>
              </a:rPr>
              <a:t>SUMMARY VISUALS</a:t>
            </a:r>
            <a:endParaRPr kumimoji="0" lang="pt-BR" sz="1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tângulo: Cantos Arredondados 40">
            <a:extLst>
              <a:ext uri="{FF2B5EF4-FFF2-40B4-BE49-F238E27FC236}">
                <a16:creationId xmlns:a16="http://schemas.microsoft.com/office/drawing/2014/main" xmlns="" id="{343C6AFE-E12B-412E-A9F0-C3909480E4B9}"/>
              </a:ext>
            </a:extLst>
          </p:cNvPr>
          <p:cNvSpPr/>
          <p:nvPr/>
        </p:nvSpPr>
        <p:spPr>
          <a:xfrm>
            <a:off x="1024419" y="5767588"/>
            <a:ext cx="5164714" cy="493499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 INFORMATION</a:t>
            </a:r>
            <a:endParaRPr kumimoji="0" lang="pt-BR" sz="1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" y="5071011"/>
            <a:ext cx="198545" cy="2993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sp>
        <p:nvSpPr>
          <p:cNvPr id="33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4756061" y="2588815"/>
            <a:ext cx="3107267" cy="1267923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8337461" y="2609355"/>
            <a:ext cx="3107267" cy="1267923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Imagem 30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81" y="2872791"/>
            <a:ext cx="643167" cy="643167"/>
          </a:xfrm>
          <a:prstGeom prst="rect">
            <a:avLst/>
          </a:prstGeom>
        </p:spPr>
      </p:pic>
      <p:pic>
        <p:nvPicPr>
          <p:cNvPr id="35" name="Imagem 32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16" y="2899038"/>
            <a:ext cx="616920" cy="616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" y="4045810"/>
            <a:ext cx="361051" cy="271992"/>
          </a:xfrm>
          <a:prstGeom prst="rect">
            <a:avLst/>
          </a:prstGeom>
        </p:spPr>
      </p:pic>
      <p:sp>
        <p:nvSpPr>
          <p:cNvPr id="24" name="Retângulo: Cantos Arredondados 40">
            <a:extLst>
              <a:ext uri="{FF2B5EF4-FFF2-40B4-BE49-F238E27FC236}">
                <a16:creationId xmlns:a16="http://schemas.microsoft.com/office/drawing/2014/main" xmlns="" id="{343C6AFE-E12B-412E-A9F0-C3909480E4B9}"/>
              </a:ext>
            </a:extLst>
          </p:cNvPr>
          <p:cNvSpPr/>
          <p:nvPr/>
        </p:nvSpPr>
        <p:spPr>
          <a:xfrm>
            <a:off x="6602654" y="5071010"/>
            <a:ext cx="5164714" cy="493499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STATISTICS</a:t>
            </a:r>
            <a:endParaRPr kumimoji="0" lang="pt-BR" sz="1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: Cantos Arredondados 40">
            <a:extLst>
              <a:ext uri="{FF2B5EF4-FFF2-40B4-BE49-F238E27FC236}">
                <a16:creationId xmlns:a16="http://schemas.microsoft.com/office/drawing/2014/main" xmlns="" id="{343C6AFE-E12B-412E-A9F0-C3909480E4B9}"/>
              </a:ext>
            </a:extLst>
          </p:cNvPr>
          <p:cNvSpPr/>
          <p:nvPr/>
        </p:nvSpPr>
        <p:spPr>
          <a:xfrm>
            <a:off x="6602654" y="5717755"/>
            <a:ext cx="5164714" cy="493499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COMPANY </a:t>
            </a:r>
            <a:r>
              <a:rPr lang="pt-BR" spc="600" dirty="0" smtClean="0">
                <a:solidFill>
                  <a:prstClr val="white"/>
                </a:solidFill>
                <a:latin typeface="Calibri" panose="020F0502020204030204"/>
              </a:rPr>
              <a:t>WISE INFORMATION</a:t>
            </a:r>
            <a:endParaRPr kumimoji="0" lang="pt-BR" sz="1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70000" y="85635"/>
            <a:ext cx="5494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HR &amp; RECURITMENT DASHBOARD</a:t>
            </a:r>
            <a:endParaRPr lang="en-IN" sz="3600" b="1" spc="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8">
            <a:extLst>
              <a:ext uri="{FF2B5EF4-FFF2-40B4-BE49-F238E27FC236}">
                <a16:creationId xmlns:a16="http://schemas.microsoft.com/office/drawing/2014/main" xmlns="" id="{907561AA-7F4B-48A8-B7CD-9EA87C77A860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F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16654" y="-2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0" y="503481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9540" y="3874711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637185" y="1032653"/>
            <a:ext cx="3304393" cy="561367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1" y="188639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79032" y="2659631"/>
            <a:ext cx="7543085" cy="3986702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" y="5071011"/>
            <a:ext cx="198545" cy="299314"/>
          </a:xfrm>
          <a:prstGeom prst="rect">
            <a:avLst/>
          </a:prstGeom>
        </p:spPr>
      </p:pic>
      <p:sp>
        <p:nvSpPr>
          <p:cNvPr id="66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8" y="3939243"/>
            <a:ext cx="334406" cy="251919"/>
          </a:xfrm>
          <a:prstGeom prst="rect">
            <a:avLst/>
          </a:prstGeom>
        </p:spPr>
      </p:pic>
      <p:sp>
        <p:nvSpPr>
          <p:cNvPr id="22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879033" y="144587"/>
            <a:ext cx="7505367" cy="655330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39">
            <a:extLst>
              <a:ext uri="{FF2B5EF4-FFF2-40B4-BE49-F238E27FC236}">
                <a16:creationId xmlns:a16="http://schemas.microsoft.com/office/drawing/2014/main" xmlns="" id="{3DEA5C88-B94B-46FB-A201-3CB9717CF1B0}"/>
              </a:ext>
            </a:extLst>
          </p:cNvPr>
          <p:cNvSpPr/>
          <p:nvPr/>
        </p:nvSpPr>
        <p:spPr>
          <a:xfrm>
            <a:off x="879033" y="1032654"/>
            <a:ext cx="7505367" cy="602341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879032" y="1873079"/>
            <a:ext cx="7505367" cy="587762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6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47">
            <a:extLst>
              <a:ext uri="{FF2B5EF4-FFF2-40B4-BE49-F238E27FC236}">
                <a16:creationId xmlns:a16="http://schemas.microsoft.com/office/drawing/2014/main" xmlns="" id="{DB15F478-2E69-4ADB-91B5-A2E5CE3B6D8C}"/>
              </a:ext>
            </a:extLst>
          </p:cNvPr>
          <p:cNvSpPr/>
          <p:nvPr/>
        </p:nvSpPr>
        <p:spPr>
          <a:xfrm>
            <a:off x="16688" y="-22"/>
            <a:ext cx="12332588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16654" y="-2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9540" y="3874711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1" y="188639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883931" y="289350"/>
            <a:ext cx="7505367" cy="580775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883931" y="1815241"/>
            <a:ext cx="7505367" cy="603670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39">
            <a:extLst>
              <a:ext uri="{FF2B5EF4-FFF2-40B4-BE49-F238E27FC236}">
                <a16:creationId xmlns:a16="http://schemas.microsoft.com/office/drawing/2014/main" xmlns="" id="{3DEA5C88-B94B-46FB-A201-3CB9717CF1B0}"/>
              </a:ext>
            </a:extLst>
          </p:cNvPr>
          <p:cNvSpPr/>
          <p:nvPr/>
        </p:nvSpPr>
        <p:spPr>
          <a:xfrm>
            <a:off x="862622" y="1035765"/>
            <a:ext cx="7500469" cy="613836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41315" y="2594718"/>
            <a:ext cx="7543085" cy="4051616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" y="5071011"/>
            <a:ext cx="198545" cy="299314"/>
          </a:xfrm>
          <a:prstGeom prst="rect">
            <a:avLst/>
          </a:prstGeom>
        </p:spPr>
      </p:pic>
      <p:sp>
        <p:nvSpPr>
          <p:cNvPr id="66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8" y="3939243"/>
            <a:ext cx="334406" cy="251919"/>
          </a:xfrm>
          <a:prstGeom prst="rect">
            <a:avLst/>
          </a:prstGeom>
        </p:spPr>
      </p:pic>
      <p:sp>
        <p:nvSpPr>
          <p:cNvPr id="23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87947" y="263950"/>
            <a:ext cx="3552884" cy="3139649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87947" y="3489621"/>
            <a:ext cx="3552884" cy="3139649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8">
            <a:extLst>
              <a:ext uri="{FF2B5EF4-FFF2-40B4-BE49-F238E27FC236}">
                <a16:creationId xmlns:a16="http://schemas.microsoft.com/office/drawing/2014/main" xmlns="" id="{907561AA-7F4B-48A8-B7CD-9EA87C77A860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F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16654" y="-2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0" y="503481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9540" y="3874711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1" y="188639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79032" y="2659631"/>
            <a:ext cx="7543085" cy="3986702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" y="5071011"/>
            <a:ext cx="198545" cy="299314"/>
          </a:xfrm>
          <a:prstGeom prst="rect">
            <a:avLst/>
          </a:prstGeom>
        </p:spPr>
      </p:pic>
      <p:sp>
        <p:nvSpPr>
          <p:cNvPr id="66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8" y="3939243"/>
            <a:ext cx="334406" cy="251919"/>
          </a:xfrm>
          <a:prstGeom prst="rect">
            <a:avLst/>
          </a:prstGeom>
        </p:spPr>
      </p:pic>
      <p:sp>
        <p:nvSpPr>
          <p:cNvPr id="22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879033" y="144587"/>
            <a:ext cx="7505367" cy="655330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39">
            <a:extLst>
              <a:ext uri="{FF2B5EF4-FFF2-40B4-BE49-F238E27FC236}">
                <a16:creationId xmlns:a16="http://schemas.microsoft.com/office/drawing/2014/main" xmlns="" id="{3DEA5C88-B94B-46FB-A201-3CB9717CF1B0}"/>
              </a:ext>
            </a:extLst>
          </p:cNvPr>
          <p:cNvSpPr/>
          <p:nvPr/>
        </p:nvSpPr>
        <p:spPr>
          <a:xfrm>
            <a:off x="879033" y="1032654"/>
            <a:ext cx="7505367" cy="602341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879032" y="1873079"/>
            <a:ext cx="7505367" cy="587762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600090" y="174980"/>
            <a:ext cx="3451653" cy="313964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96673" y="3448154"/>
            <a:ext cx="3451653" cy="313964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8">
            <a:extLst>
              <a:ext uri="{FF2B5EF4-FFF2-40B4-BE49-F238E27FC236}">
                <a16:creationId xmlns:a16="http://schemas.microsoft.com/office/drawing/2014/main" xmlns="" id="{907561AA-7F4B-48A8-B7CD-9EA87C77A860}"/>
              </a:ext>
            </a:extLst>
          </p:cNvPr>
          <p:cNvSpPr/>
          <p:nvPr/>
        </p:nvSpPr>
        <p:spPr>
          <a:xfrm>
            <a:off x="-143746" y="-23463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F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Superiores Arredondados 35">
            <a:extLst>
              <a:ext uri="{FF2B5EF4-FFF2-40B4-BE49-F238E27FC236}">
                <a16:creationId xmlns:a16="http://schemas.microsoft.com/office/drawing/2014/main" xmlns="" id="{53964D13-D199-41E4-A3C7-DC9A188A4880}"/>
              </a:ext>
            </a:extLst>
          </p:cNvPr>
          <p:cNvSpPr/>
          <p:nvPr/>
        </p:nvSpPr>
        <p:spPr>
          <a:xfrm>
            <a:off x="0" y="0"/>
            <a:ext cx="12209200" cy="13716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-2165" y="-1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5043396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2" y="1909554"/>
            <a:ext cx="3834495" cy="2643381"/>
          </a:xfrm>
          <a:prstGeom prst="rect">
            <a:avLst/>
          </a:prstGeom>
        </p:spPr>
      </p:pic>
      <p:sp>
        <p:nvSpPr>
          <p:cNvPr id="1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1029498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6" y="189262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1" y="5084230"/>
            <a:ext cx="198545" cy="299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sp>
        <p:nvSpPr>
          <p:cNvPr id="29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4857661" y="2615368"/>
            <a:ext cx="3107267" cy="1284163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8232882" y="2615369"/>
            <a:ext cx="3061651" cy="1284163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m 30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81" y="2872791"/>
            <a:ext cx="643167" cy="643167"/>
          </a:xfrm>
          <a:prstGeom prst="rect">
            <a:avLst/>
          </a:prstGeom>
        </p:spPr>
      </p:pic>
      <p:pic>
        <p:nvPicPr>
          <p:cNvPr id="34" name="Imagem 32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16" y="2899038"/>
            <a:ext cx="616920" cy="6169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" y="4045810"/>
            <a:ext cx="361051" cy="271992"/>
          </a:xfrm>
          <a:prstGeom prst="rect">
            <a:avLst/>
          </a:prstGeom>
        </p:spPr>
      </p:pic>
      <p:sp>
        <p:nvSpPr>
          <p:cNvPr id="38" name="Retângulo: Cantos Arredondados 40">
            <a:extLst>
              <a:ext uri="{FF2B5EF4-FFF2-40B4-BE49-F238E27FC236}">
                <a16:creationId xmlns:a16="http://schemas.microsoft.com/office/drawing/2014/main" xmlns="" id="{343C6AFE-E12B-412E-A9F0-C3909480E4B9}"/>
              </a:ext>
            </a:extLst>
          </p:cNvPr>
          <p:cNvSpPr/>
          <p:nvPr/>
        </p:nvSpPr>
        <p:spPr>
          <a:xfrm>
            <a:off x="1024419" y="5071011"/>
            <a:ext cx="5164714" cy="49349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pc="600" dirty="0" smtClean="0">
                <a:solidFill>
                  <a:schemeClr val="tx1"/>
                </a:solidFill>
                <a:latin typeface="Calibri" panose="020F0502020204030204"/>
              </a:rPr>
              <a:t>SUMMARY VISUALS</a:t>
            </a:r>
            <a:endParaRPr kumimoji="0" lang="pt-BR" sz="1800" b="0" i="0" u="none" strike="noStrike" kern="1200" cap="none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9" name="Retângulo: Cantos Arredondados 40">
            <a:extLst>
              <a:ext uri="{FF2B5EF4-FFF2-40B4-BE49-F238E27FC236}">
                <a16:creationId xmlns:a16="http://schemas.microsoft.com/office/drawing/2014/main" xmlns="" id="{343C6AFE-E12B-412E-A9F0-C3909480E4B9}"/>
              </a:ext>
            </a:extLst>
          </p:cNvPr>
          <p:cNvSpPr/>
          <p:nvPr/>
        </p:nvSpPr>
        <p:spPr>
          <a:xfrm>
            <a:off x="1024419" y="5767588"/>
            <a:ext cx="5164714" cy="49349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 INFORMATION</a:t>
            </a:r>
            <a:endParaRPr kumimoji="0" lang="pt-BR" sz="1800" b="0" i="0" u="none" strike="noStrike" kern="1200" cap="none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40">
            <a:extLst>
              <a:ext uri="{FF2B5EF4-FFF2-40B4-BE49-F238E27FC236}">
                <a16:creationId xmlns:a16="http://schemas.microsoft.com/office/drawing/2014/main" xmlns="" id="{343C6AFE-E12B-412E-A9F0-C3909480E4B9}"/>
              </a:ext>
            </a:extLst>
          </p:cNvPr>
          <p:cNvSpPr/>
          <p:nvPr/>
        </p:nvSpPr>
        <p:spPr>
          <a:xfrm>
            <a:off x="6602654" y="5071010"/>
            <a:ext cx="5164714" cy="49349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STATISTIC</a:t>
            </a:r>
            <a:r>
              <a:rPr kumimoji="0" lang="pt-BR" sz="1800" b="0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endParaRPr kumimoji="0" lang="pt-BR" sz="1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xmlns="" id="{343C6AFE-E12B-412E-A9F0-C3909480E4B9}"/>
              </a:ext>
            </a:extLst>
          </p:cNvPr>
          <p:cNvSpPr/>
          <p:nvPr/>
        </p:nvSpPr>
        <p:spPr>
          <a:xfrm>
            <a:off x="6602654" y="5717755"/>
            <a:ext cx="5164714" cy="49349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COMPANY </a:t>
            </a:r>
            <a:r>
              <a:rPr lang="pt-BR" spc="600" dirty="0" smtClean="0">
                <a:solidFill>
                  <a:schemeClr val="tx1"/>
                </a:solidFill>
                <a:latin typeface="Calibri" panose="020F0502020204030204"/>
              </a:rPr>
              <a:t>WISE INFORMATION</a:t>
            </a:r>
            <a:endParaRPr kumimoji="0" lang="pt-BR" sz="1800" b="0" i="0" u="none" strike="noStrike" kern="1200" cap="none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70000" y="85635"/>
            <a:ext cx="5494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HR &amp; RECURITMENT DASHBOARD</a:t>
            </a:r>
            <a:endParaRPr lang="en-IN" sz="3600" b="1" spc="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47">
            <a:extLst>
              <a:ext uri="{FF2B5EF4-FFF2-40B4-BE49-F238E27FC236}">
                <a16:creationId xmlns:a16="http://schemas.microsoft.com/office/drawing/2014/main" xmlns="" id="{DB15F478-2E69-4ADB-91B5-A2E5CE3B6D8C}"/>
              </a:ext>
            </a:extLst>
          </p:cNvPr>
          <p:cNvSpPr/>
          <p:nvPr/>
        </p:nvSpPr>
        <p:spPr>
          <a:xfrm>
            <a:off x="0" y="-11"/>
            <a:ext cx="12332588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46398" y="-8478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1799972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2">
            <a:extLst>
              <a:ext uri="{FF2B5EF4-FFF2-40B4-BE49-F238E27FC236}">
                <a16:creationId xmlns:a16="http://schemas.microsoft.com/office/drawing/2014/main" xmlns="" id="{3323DC4D-D499-4850-8B1C-6D4DFA694C75}"/>
              </a:ext>
            </a:extLst>
          </p:cNvPr>
          <p:cNvSpPr/>
          <p:nvPr/>
        </p:nvSpPr>
        <p:spPr>
          <a:xfrm>
            <a:off x="205803" y="1887327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866380" y="263185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4628243" y="263185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39">
            <a:extLst>
              <a:ext uri="{FF2B5EF4-FFF2-40B4-BE49-F238E27FC236}">
                <a16:creationId xmlns:a16="http://schemas.microsoft.com/office/drawing/2014/main" xmlns="" id="{3DEA5C88-B94B-46FB-A201-3CB9717CF1B0}"/>
              </a:ext>
            </a:extLst>
          </p:cNvPr>
          <p:cNvSpPr/>
          <p:nvPr/>
        </p:nvSpPr>
        <p:spPr>
          <a:xfrm>
            <a:off x="8390106" y="262967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30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44" y="477704"/>
            <a:ext cx="424800" cy="424800"/>
          </a:xfrm>
          <a:prstGeom prst="rect">
            <a:avLst/>
          </a:prstGeom>
        </p:spPr>
      </p:pic>
      <p:pic>
        <p:nvPicPr>
          <p:cNvPr id="19" name="Imagem 32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81" y="477704"/>
            <a:ext cx="424800" cy="424800"/>
          </a:xfrm>
          <a:prstGeom prst="rect">
            <a:avLst/>
          </a:prstGeom>
        </p:spPr>
      </p:pic>
      <p:pic>
        <p:nvPicPr>
          <p:cNvPr id="20" name="Imagem 34" descr="Uma imagem contendo placa, comida, desenho&#10;&#10;Descrição gerada automaticamente">
            <a:extLst>
              <a:ext uri="{FF2B5EF4-FFF2-40B4-BE49-F238E27FC236}">
                <a16:creationId xmlns=""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32" y="472252"/>
            <a:ext cx="424800" cy="424800"/>
          </a:xfrm>
          <a:prstGeom prst="rect">
            <a:avLst/>
          </a:prstGeom>
        </p:spPr>
      </p:pic>
      <p:sp>
        <p:nvSpPr>
          <p:cNvPr id="21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151467" y="1413830"/>
            <a:ext cx="5105400" cy="25815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6519334" y="1450773"/>
            <a:ext cx="5105400" cy="25815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151467" y="4167298"/>
            <a:ext cx="5105400" cy="25815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6519334" y="4145072"/>
            <a:ext cx="5105400" cy="25815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" y="5071011"/>
            <a:ext cx="198545" cy="2993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" y="4045810"/>
            <a:ext cx="3610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8">
            <a:extLst>
              <a:ext uri="{FF2B5EF4-FFF2-40B4-BE49-F238E27FC236}">
                <a16:creationId xmlns:a16="http://schemas.microsoft.com/office/drawing/2014/main" xmlns="" id="{907561AA-7F4B-48A8-B7CD-9EA87C77A860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F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9">
            <a:extLst>
              <a:ext uri="{FF2B5EF4-FFF2-40B4-BE49-F238E27FC236}">
                <a16:creationId xmlns:a16="http://schemas.microsoft.com/office/drawing/2014/main" xmlns="" id="{3DEA5C88-B94B-46FB-A201-3CB9717CF1B0}"/>
              </a:ext>
            </a:extLst>
          </p:cNvPr>
          <p:cNvSpPr/>
          <p:nvPr/>
        </p:nvSpPr>
        <p:spPr>
          <a:xfrm>
            <a:off x="8430136" y="243734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4668273" y="262967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886395" y="262967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-4239" y="-1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5043396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1799972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2">
            <a:extLst>
              <a:ext uri="{FF2B5EF4-FFF2-40B4-BE49-F238E27FC236}">
                <a16:creationId xmlns:a16="http://schemas.microsoft.com/office/drawing/2014/main" xmlns="" id="{3323DC4D-D499-4850-8B1C-6D4DFA694C75}"/>
              </a:ext>
            </a:extLst>
          </p:cNvPr>
          <p:cNvSpPr/>
          <p:nvPr/>
        </p:nvSpPr>
        <p:spPr>
          <a:xfrm>
            <a:off x="205803" y="1887327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30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44" y="477704"/>
            <a:ext cx="424800" cy="424800"/>
          </a:xfrm>
          <a:prstGeom prst="rect">
            <a:avLst/>
          </a:prstGeom>
        </p:spPr>
      </p:pic>
      <p:pic>
        <p:nvPicPr>
          <p:cNvPr id="19" name="Imagem 32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81" y="477704"/>
            <a:ext cx="424800" cy="424800"/>
          </a:xfrm>
          <a:prstGeom prst="rect">
            <a:avLst/>
          </a:prstGeom>
        </p:spPr>
      </p:pic>
      <p:pic>
        <p:nvPicPr>
          <p:cNvPr id="20" name="Imagem 34" descr="Uma imagem contendo placa, comida, desenho&#10;&#10;Descrição gerada automaticamente">
            <a:extLst>
              <a:ext uri="{FF2B5EF4-FFF2-40B4-BE49-F238E27FC236}">
                <a16:creationId xmlns=""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32" y="472252"/>
            <a:ext cx="424800" cy="424800"/>
          </a:xfrm>
          <a:prstGeom prst="rect">
            <a:avLst/>
          </a:prstGeom>
        </p:spPr>
      </p:pic>
      <p:sp>
        <p:nvSpPr>
          <p:cNvPr id="21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151467" y="1413830"/>
            <a:ext cx="5105400" cy="258157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6519334" y="1450773"/>
            <a:ext cx="5105400" cy="258157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151467" y="4167298"/>
            <a:ext cx="5105400" cy="258157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6519334" y="4145072"/>
            <a:ext cx="5105400" cy="258157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1" y="5084230"/>
            <a:ext cx="198545" cy="2993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" y="4045810"/>
            <a:ext cx="3610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47">
            <a:extLst>
              <a:ext uri="{FF2B5EF4-FFF2-40B4-BE49-F238E27FC236}">
                <a16:creationId xmlns:a16="http://schemas.microsoft.com/office/drawing/2014/main" xmlns="" id="{DB15F478-2E69-4ADB-91B5-A2E5CE3B6D8C}"/>
              </a:ext>
            </a:extLst>
          </p:cNvPr>
          <p:cNvSpPr/>
          <p:nvPr/>
        </p:nvSpPr>
        <p:spPr>
          <a:xfrm>
            <a:off x="0" y="-11"/>
            <a:ext cx="12332588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62536" y="2443727"/>
            <a:ext cx="327598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46398" y="-8478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256197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7">
            <a:extLst>
              <a:ext uri="{FF2B5EF4-FFF2-40B4-BE49-F238E27FC236}">
                <a16:creationId xmlns:a16="http://schemas.microsoft.com/office/drawing/2014/main" xmlns="" id="{5A2E392D-7BF3-4A23-9C1E-D728525AB96D}"/>
              </a:ext>
            </a:extLst>
          </p:cNvPr>
          <p:cNvSpPr/>
          <p:nvPr/>
        </p:nvSpPr>
        <p:spPr>
          <a:xfrm>
            <a:off x="207434" y="2655436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1" y="188639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58953" y="977408"/>
            <a:ext cx="327598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4826071" y="984198"/>
            <a:ext cx="324987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67079" y="984198"/>
            <a:ext cx="324987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" y="5071011"/>
            <a:ext cx="198545" cy="2993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87" y="1246271"/>
            <a:ext cx="616515" cy="64609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37" y="1246271"/>
            <a:ext cx="587174" cy="59111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976" y="1265348"/>
            <a:ext cx="589491" cy="55295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98" y="2747844"/>
            <a:ext cx="774386" cy="591115"/>
          </a:xfrm>
          <a:prstGeom prst="rect">
            <a:avLst/>
          </a:prstGeom>
        </p:spPr>
      </p:pic>
      <p:sp>
        <p:nvSpPr>
          <p:cNvPr id="5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4826071" y="2425411"/>
            <a:ext cx="324987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67079" y="2410998"/>
            <a:ext cx="324987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58953" y="3908047"/>
            <a:ext cx="327598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4826071" y="3898196"/>
            <a:ext cx="324987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67079" y="3875316"/>
            <a:ext cx="324987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58953" y="5391051"/>
            <a:ext cx="327598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4826071" y="5355799"/>
            <a:ext cx="324987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67079" y="5358320"/>
            <a:ext cx="3249870" cy="119934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16" y="2655435"/>
            <a:ext cx="568700" cy="71087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28" y="2655436"/>
            <a:ext cx="665692" cy="67016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92" y="4164287"/>
            <a:ext cx="687798" cy="66716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16" y="4164287"/>
            <a:ext cx="657684" cy="54807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976" y="4138886"/>
            <a:ext cx="620110" cy="62011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97" y="5618820"/>
            <a:ext cx="661988" cy="74380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50" y="5618820"/>
            <a:ext cx="683383" cy="68338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50" y="5629167"/>
            <a:ext cx="810885" cy="673035"/>
          </a:xfrm>
          <a:prstGeom prst="rect">
            <a:avLst/>
          </a:prstGeom>
        </p:spPr>
      </p:pic>
      <p:sp>
        <p:nvSpPr>
          <p:cNvPr id="71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34451" y="101600"/>
            <a:ext cx="10782497" cy="759486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" y="4045810"/>
            <a:ext cx="3610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8">
            <a:extLst>
              <a:ext uri="{FF2B5EF4-FFF2-40B4-BE49-F238E27FC236}">
                <a16:creationId xmlns:a16="http://schemas.microsoft.com/office/drawing/2014/main" xmlns="" id="{907561AA-7F4B-48A8-B7CD-9EA87C77A860}"/>
              </a:ext>
            </a:extLst>
          </p:cNvPr>
          <p:cNvSpPr/>
          <p:nvPr/>
        </p:nvSpPr>
        <p:spPr>
          <a:xfrm>
            <a:off x="187" y="-25413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F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58953" y="977408"/>
            <a:ext cx="327598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4826071" y="976024"/>
            <a:ext cx="324987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67079" y="944677"/>
            <a:ext cx="324987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58953" y="2443729"/>
            <a:ext cx="327598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4826071" y="2408477"/>
            <a:ext cx="324987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67079" y="2410998"/>
            <a:ext cx="324987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58953" y="3908047"/>
            <a:ext cx="327598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4826071" y="3872795"/>
            <a:ext cx="324987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67079" y="3875316"/>
            <a:ext cx="324987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58953" y="5391051"/>
            <a:ext cx="327598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4826071" y="5355799"/>
            <a:ext cx="324987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67079" y="5358320"/>
            <a:ext cx="3249870" cy="1199347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-2238" y="0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5043396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256197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7">
            <a:extLst>
              <a:ext uri="{FF2B5EF4-FFF2-40B4-BE49-F238E27FC236}">
                <a16:creationId xmlns:a16="http://schemas.microsoft.com/office/drawing/2014/main" xmlns="" id="{5A2E392D-7BF3-4A23-9C1E-D728525AB96D}"/>
              </a:ext>
            </a:extLst>
          </p:cNvPr>
          <p:cNvSpPr/>
          <p:nvPr/>
        </p:nvSpPr>
        <p:spPr>
          <a:xfrm>
            <a:off x="207434" y="2655436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1" y="188639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1" y="5084230"/>
            <a:ext cx="198545" cy="2993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60" y="1240889"/>
            <a:ext cx="613939" cy="601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68" y="1241290"/>
            <a:ext cx="597469" cy="6014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03" y="1240889"/>
            <a:ext cx="597867" cy="601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60" y="2757378"/>
            <a:ext cx="749407" cy="572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06" y="2655436"/>
            <a:ext cx="569759" cy="7121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23" y="2669255"/>
            <a:ext cx="631825" cy="7275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72" y="4125734"/>
            <a:ext cx="714914" cy="6934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36" y="4125734"/>
            <a:ext cx="724246" cy="6035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03" y="4108181"/>
            <a:ext cx="638643" cy="6386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12" y="5580249"/>
            <a:ext cx="700502" cy="78708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38" y="5615901"/>
            <a:ext cx="691206" cy="6912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36" y="5616758"/>
            <a:ext cx="831745" cy="690349"/>
          </a:xfrm>
          <a:prstGeom prst="rect">
            <a:avLst/>
          </a:prstGeom>
        </p:spPr>
      </p:pic>
      <p:sp>
        <p:nvSpPr>
          <p:cNvPr id="56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1034451" y="101600"/>
            <a:ext cx="10782497" cy="759486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" y="4045810"/>
            <a:ext cx="3610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46398" y="-8478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89983" y="5028150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47">
            <a:extLst>
              <a:ext uri="{FF2B5EF4-FFF2-40B4-BE49-F238E27FC236}">
                <a16:creationId xmlns:a16="http://schemas.microsoft.com/office/drawing/2014/main" xmlns="" id="{DB15F478-2E69-4ADB-91B5-A2E5CE3B6D8C}"/>
              </a:ext>
            </a:extLst>
          </p:cNvPr>
          <p:cNvSpPr/>
          <p:nvPr/>
        </p:nvSpPr>
        <p:spPr>
          <a:xfrm>
            <a:off x="0" y="-11"/>
            <a:ext cx="12332588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4389" y="503017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7556" y="3271295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6407989" y="1422463"/>
            <a:ext cx="5533590" cy="5223870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50751" y="1648152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1" y="188639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vre: Forma 11">
            <a:extLst>
              <a:ext uri="{FF2B5EF4-FFF2-40B4-BE49-F238E27FC236}">
                <a16:creationId xmlns:a16="http://schemas.microsoft.com/office/drawing/2014/main" xmlns="" id="{9E966FBF-024F-46EE-926B-868D22E4FAE8}"/>
              </a:ext>
            </a:extLst>
          </p:cNvPr>
          <p:cNvSpPr/>
          <p:nvPr/>
        </p:nvSpPr>
        <p:spPr>
          <a:xfrm>
            <a:off x="211838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866380" y="263185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4628243" y="263185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39">
            <a:extLst>
              <a:ext uri="{FF2B5EF4-FFF2-40B4-BE49-F238E27FC236}">
                <a16:creationId xmlns:a16="http://schemas.microsoft.com/office/drawing/2014/main" xmlns="" id="{3DEA5C88-B94B-46FB-A201-3CB9717CF1B0}"/>
              </a:ext>
            </a:extLst>
          </p:cNvPr>
          <p:cNvSpPr/>
          <p:nvPr/>
        </p:nvSpPr>
        <p:spPr>
          <a:xfrm>
            <a:off x="8390106" y="262967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m 30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44" y="477704"/>
            <a:ext cx="424800" cy="424800"/>
          </a:xfrm>
          <a:prstGeom prst="rect">
            <a:avLst/>
          </a:prstGeom>
        </p:spPr>
      </p:pic>
      <p:pic>
        <p:nvPicPr>
          <p:cNvPr id="22" name="Imagem 32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81" y="477704"/>
            <a:ext cx="424800" cy="424800"/>
          </a:xfrm>
          <a:prstGeom prst="rect">
            <a:avLst/>
          </a:prstGeom>
        </p:spPr>
      </p:pic>
      <p:pic>
        <p:nvPicPr>
          <p:cNvPr id="23" name="Imagem 34" descr="Uma imagem contendo placa, comida, desenho&#10;&#10;Descrição gerada automaticamente">
            <a:extLst>
              <a:ext uri="{FF2B5EF4-FFF2-40B4-BE49-F238E27FC236}">
                <a16:creationId xmlns=""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32" y="472252"/>
            <a:ext cx="424800" cy="424800"/>
          </a:xfrm>
          <a:prstGeom prst="rect">
            <a:avLst/>
          </a:prstGeom>
        </p:spPr>
      </p:pic>
      <p:sp>
        <p:nvSpPr>
          <p:cNvPr id="2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66379" y="1422464"/>
            <a:ext cx="5331221" cy="5223869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" y="5071011"/>
            <a:ext cx="198545" cy="2993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48" y="1704244"/>
            <a:ext cx="273585" cy="273585"/>
          </a:xfrm>
          <a:prstGeom prst="rect">
            <a:avLst/>
          </a:prstGeom>
        </p:spPr>
      </p:pic>
      <p:sp>
        <p:nvSpPr>
          <p:cNvPr id="3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42454" y="2188865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50749" y="276806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50749" y="334604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62287" y="391873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292016" y="2188865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300311" y="276806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300311" y="334604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311849" y="391873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24" y="2249544"/>
            <a:ext cx="249705" cy="249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247" y="2226665"/>
            <a:ext cx="296174" cy="296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2" y="2827399"/>
            <a:ext cx="245374" cy="24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513" y="2835865"/>
            <a:ext cx="236908" cy="23690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69" y="3400303"/>
            <a:ext cx="254927" cy="25492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80" y="3371211"/>
            <a:ext cx="279241" cy="2792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55" y="3966841"/>
            <a:ext cx="279241" cy="27924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79" y="3992320"/>
            <a:ext cx="228441" cy="228441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642454" y="4495800"/>
            <a:ext cx="5088438" cy="154728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ounded Rectangle 48"/>
          <p:cNvSpPr/>
          <p:nvPr/>
        </p:nvSpPr>
        <p:spPr>
          <a:xfrm>
            <a:off x="10574867" y="6223614"/>
            <a:ext cx="1030308" cy="34617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" y="4045810"/>
            <a:ext cx="3610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: Cantos Arredondados 8">
            <a:extLst>
              <a:ext uri="{FF2B5EF4-FFF2-40B4-BE49-F238E27FC236}">
                <a16:creationId xmlns:a16="http://schemas.microsoft.com/office/drawing/2014/main" xmlns="" id="{907561AA-7F4B-48A8-B7CD-9EA87C77A860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F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-4239" y="-1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7551" y="328165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1" y="188639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vre: Forma 11">
            <a:extLst>
              <a:ext uri="{FF2B5EF4-FFF2-40B4-BE49-F238E27FC236}">
                <a16:creationId xmlns:a16="http://schemas.microsoft.com/office/drawing/2014/main" xmlns="" id="{9E966FBF-024F-46EE-926B-868D22E4FAE8}"/>
              </a:ext>
            </a:extLst>
          </p:cNvPr>
          <p:cNvSpPr/>
          <p:nvPr/>
        </p:nvSpPr>
        <p:spPr>
          <a:xfrm>
            <a:off x="211838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66379" y="1422464"/>
            <a:ext cx="5331221" cy="522386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sp>
        <p:nvSpPr>
          <p:cNvPr id="29" name="Retângulo: Cantos Arredondados 39">
            <a:extLst>
              <a:ext uri="{FF2B5EF4-FFF2-40B4-BE49-F238E27FC236}">
                <a16:creationId xmlns:a16="http://schemas.microsoft.com/office/drawing/2014/main" xmlns="" id="{3DEA5C88-B94B-46FB-A201-3CB9717CF1B0}"/>
              </a:ext>
            </a:extLst>
          </p:cNvPr>
          <p:cNvSpPr/>
          <p:nvPr/>
        </p:nvSpPr>
        <p:spPr>
          <a:xfrm>
            <a:off x="8430136" y="243734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4668273" y="262967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886395" y="262967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Imagem 30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749FFB54-95FA-4C34-9CD4-0ACB8A1EE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44" y="477704"/>
            <a:ext cx="424800" cy="424800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23DB9456-FB8D-4336-B5FD-2C2B367820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81" y="477704"/>
            <a:ext cx="424800" cy="424800"/>
          </a:xfrm>
          <a:prstGeom prst="rect">
            <a:avLst/>
          </a:prstGeom>
        </p:spPr>
      </p:pic>
      <p:pic>
        <p:nvPicPr>
          <p:cNvPr id="34" name="Imagem 34" descr="Uma imagem contendo placa, comida, desenho&#10;&#10;Descrição gerada automaticamente">
            <a:extLst>
              <a:ext uri="{FF2B5EF4-FFF2-40B4-BE49-F238E27FC236}">
                <a16:creationId xmlns="" xmlns:a16="http://schemas.microsoft.com/office/drawing/2014/main" id="{05926D4D-B8D7-40A0-AA00-1CE94B9A78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32" y="472252"/>
            <a:ext cx="424800" cy="424800"/>
          </a:xfrm>
          <a:prstGeom prst="rect">
            <a:avLst/>
          </a:prstGeom>
        </p:spPr>
      </p:pic>
      <p:sp>
        <p:nvSpPr>
          <p:cNvPr id="36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114485" y="5043396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1" y="5084230"/>
            <a:ext cx="198545" cy="299314"/>
          </a:xfrm>
          <a:prstGeom prst="rect">
            <a:avLst/>
          </a:prstGeom>
        </p:spPr>
      </p:pic>
      <p:sp>
        <p:nvSpPr>
          <p:cNvPr id="38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6407989" y="1422463"/>
            <a:ext cx="5533590" cy="5223870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50751" y="1648152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48" y="1704244"/>
            <a:ext cx="273585" cy="273585"/>
          </a:xfrm>
          <a:prstGeom prst="rect">
            <a:avLst/>
          </a:prstGeom>
        </p:spPr>
      </p:pic>
      <p:sp>
        <p:nvSpPr>
          <p:cNvPr id="41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42454" y="2188865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50749" y="276806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50749" y="334604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6662287" y="391873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292016" y="2188865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300311" y="276806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300311" y="3346047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311849" y="391873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24" y="2249544"/>
            <a:ext cx="249705" cy="249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247" y="2226665"/>
            <a:ext cx="296174" cy="29617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2" y="2827399"/>
            <a:ext cx="245374" cy="24537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513" y="2835865"/>
            <a:ext cx="236908" cy="23690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69" y="3400303"/>
            <a:ext cx="254927" cy="2549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80" y="3371211"/>
            <a:ext cx="279241" cy="27924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55" y="3966841"/>
            <a:ext cx="279241" cy="27924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79" y="3992320"/>
            <a:ext cx="228441" cy="228441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6642454" y="4495800"/>
            <a:ext cx="5088438" cy="154728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ounded Rectangle 57"/>
          <p:cNvSpPr/>
          <p:nvPr/>
        </p:nvSpPr>
        <p:spPr>
          <a:xfrm>
            <a:off x="10574867" y="6223614"/>
            <a:ext cx="1030308" cy="3461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" y="4045810"/>
            <a:ext cx="3610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47">
            <a:extLst>
              <a:ext uri="{FF2B5EF4-FFF2-40B4-BE49-F238E27FC236}">
                <a16:creationId xmlns:a16="http://schemas.microsoft.com/office/drawing/2014/main" xmlns="" id="{DB15F478-2E69-4ADB-91B5-A2E5CE3B6D8C}"/>
              </a:ext>
            </a:extLst>
          </p:cNvPr>
          <p:cNvSpPr/>
          <p:nvPr/>
        </p:nvSpPr>
        <p:spPr>
          <a:xfrm>
            <a:off x="16688" y="-22"/>
            <a:ext cx="12332588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48">
            <a:extLst>
              <a:ext uri="{FF2B5EF4-FFF2-40B4-BE49-F238E27FC236}">
                <a16:creationId xmlns:a16="http://schemas.microsoft.com/office/drawing/2014/main" xmlns="" id="{A55BE342-E045-462E-86C6-BCED27EA0208}"/>
              </a:ext>
            </a:extLst>
          </p:cNvPr>
          <p:cNvSpPr/>
          <p:nvPr/>
        </p:nvSpPr>
        <p:spPr>
          <a:xfrm>
            <a:off x="16654" y="-2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Elipse 14">
            <a:extLst>
              <a:ext uri="{FF2B5EF4-FFF2-40B4-BE49-F238E27FC236}">
                <a16:creationId xmlns:a16="http://schemas.microsoft.com/office/drawing/2014/main" xmlns="" id="{F1715B04-B53A-4080-A4A7-50311C15131E}"/>
              </a:ext>
            </a:extLst>
          </p:cNvPr>
          <p:cNvSpPr/>
          <p:nvPr/>
        </p:nvSpPr>
        <p:spPr>
          <a:xfrm>
            <a:off x="99540" y="3874711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9">
            <a:extLst>
              <a:ext uri="{FF2B5EF4-FFF2-40B4-BE49-F238E27FC236}">
                <a16:creationId xmlns:a16="http://schemas.microsoft.com/office/drawing/2014/main" xmlns="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5">
            <a:extLst>
              <a:ext uri="{FF2B5EF4-FFF2-40B4-BE49-F238E27FC236}">
                <a16:creationId xmlns:a16="http://schemas.microsoft.com/office/drawing/2014/main" xmlns="" id="{0EF98429-A5A8-4B7F-8D7F-C9A9159FB505}"/>
              </a:ext>
            </a:extLst>
          </p:cNvPr>
          <p:cNvSpPr/>
          <p:nvPr/>
        </p:nvSpPr>
        <p:spPr>
          <a:xfrm>
            <a:off x="198776" y="1093319"/>
            <a:ext cx="212400" cy="216000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rma Livre: Forma 12">
            <a:extLst>
              <a:ext uri="{FF2B5EF4-FFF2-40B4-BE49-F238E27FC236}">
                <a16:creationId xmlns:a16="http://schemas.microsoft.com/office/drawing/2014/main" xmlns="" id="{47EFA594-7349-45E3-B221-CE4EC1B5C00D}"/>
              </a:ext>
            </a:extLst>
          </p:cNvPr>
          <p:cNvSpPr/>
          <p:nvPr/>
        </p:nvSpPr>
        <p:spPr>
          <a:xfrm>
            <a:off x="213531" y="1886390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0">
            <a:extLst>
              <a:ext uri="{FF2B5EF4-FFF2-40B4-BE49-F238E27FC236}">
                <a16:creationId xmlns:a16="http://schemas.microsoft.com/office/drawing/2014/main" xmlns="" id="{55B420A0-A2DD-492A-BCFC-4DDBB16702A0}"/>
              </a:ext>
            </a:extLst>
          </p:cNvPr>
          <p:cNvSpPr/>
          <p:nvPr/>
        </p:nvSpPr>
        <p:spPr>
          <a:xfrm>
            <a:off x="198776" y="2658801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5">
            <a:extLst>
              <a:ext uri="{FF2B5EF4-FFF2-40B4-BE49-F238E27FC236}">
                <a16:creationId xmlns:a16="http://schemas.microsoft.com/office/drawing/2014/main" xmlns="" id="{8EBFF656-EC00-4582-BD50-7A2CF7F04CE2}"/>
              </a:ext>
            </a:extLst>
          </p:cNvPr>
          <p:cNvSpPr/>
          <p:nvPr/>
        </p:nvSpPr>
        <p:spPr>
          <a:xfrm>
            <a:off x="883931" y="289350"/>
            <a:ext cx="7505367" cy="580775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38">
            <a:extLst>
              <a:ext uri="{FF2B5EF4-FFF2-40B4-BE49-F238E27FC236}">
                <a16:creationId xmlns:a16="http://schemas.microsoft.com/office/drawing/2014/main" xmlns="" id="{A14D1919-C578-444E-B752-740AFB068790}"/>
              </a:ext>
            </a:extLst>
          </p:cNvPr>
          <p:cNvSpPr/>
          <p:nvPr/>
        </p:nvSpPr>
        <p:spPr>
          <a:xfrm>
            <a:off x="883931" y="1815241"/>
            <a:ext cx="7505367" cy="603670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39">
            <a:extLst>
              <a:ext uri="{FF2B5EF4-FFF2-40B4-BE49-F238E27FC236}">
                <a16:creationId xmlns:a16="http://schemas.microsoft.com/office/drawing/2014/main" xmlns="" id="{3DEA5C88-B94B-46FB-A201-3CB9717CF1B0}"/>
              </a:ext>
            </a:extLst>
          </p:cNvPr>
          <p:cNvSpPr/>
          <p:nvPr/>
        </p:nvSpPr>
        <p:spPr>
          <a:xfrm>
            <a:off x="862622" y="1035765"/>
            <a:ext cx="7500469" cy="613836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41315" y="2594718"/>
            <a:ext cx="7543085" cy="4051616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5649057"/>
            <a:ext cx="231531" cy="237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" y="6043085"/>
            <a:ext cx="256595" cy="2283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" y="5071011"/>
            <a:ext cx="198545" cy="299314"/>
          </a:xfrm>
          <a:prstGeom prst="rect">
            <a:avLst/>
          </a:prstGeom>
        </p:spPr>
      </p:pic>
      <p:sp>
        <p:nvSpPr>
          <p:cNvPr id="66" name="Forma Livre: Forma 11">
            <a:extLst>
              <a:ext uri="{FF2B5EF4-FFF2-40B4-BE49-F238E27FC236}">
                <a16:creationId xmlns:a16="http://schemas.microsoft.com/office/drawing/2014/main" xmlns="" id="{DAE329DA-16E9-43B6-AA21-C517BC15A6FD}"/>
              </a:ext>
            </a:extLst>
          </p:cNvPr>
          <p:cNvSpPr/>
          <p:nvPr/>
        </p:nvSpPr>
        <p:spPr>
          <a:xfrm>
            <a:off x="198776" y="3368886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8" y="3939243"/>
            <a:ext cx="334406" cy="251919"/>
          </a:xfrm>
          <a:prstGeom prst="rect">
            <a:avLst/>
          </a:prstGeom>
        </p:spPr>
      </p:pic>
      <p:sp>
        <p:nvSpPr>
          <p:cNvPr id="23" name="Retângulo: Cantos Arredondados 46">
            <a:extLst>
              <a:ext uri="{FF2B5EF4-FFF2-40B4-BE49-F238E27FC236}">
                <a16:creationId xmlns:a16="http://schemas.microsoft.com/office/drawing/2014/main" xmlns="" id="{192FECEF-5C51-47CB-882D-EDEF2A5DD820}"/>
              </a:ext>
            </a:extLst>
          </p:cNvPr>
          <p:cNvSpPr/>
          <p:nvPr/>
        </p:nvSpPr>
        <p:spPr>
          <a:xfrm>
            <a:off x="8587947" y="1035765"/>
            <a:ext cx="3552884" cy="555130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2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12_Tema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Jay</cp:lastModifiedBy>
  <cp:revision>68</cp:revision>
  <dcterms:created xsi:type="dcterms:W3CDTF">2020-05-27T20:02:15Z</dcterms:created>
  <dcterms:modified xsi:type="dcterms:W3CDTF">2021-09-24T11:42:51Z</dcterms:modified>
</cp:coreProperties>
</file>