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7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1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4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12CA-FCAE-4301-976C-13F7020599D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3EE6-65EE-4B7B-9629-8399EB6B5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3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0" y="-74083"/>
            <a:ext cx="3245381" cy="1724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58" y="2711204"/>
            <a:ext cx="2288342" cy="401132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0066867" y="1495425"/>
            <a:ext cx="2040467" cy="1178737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348540" y="1704666"/>
            <a:ext cx="159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Pokemon"/>
              </a:rPr>
              <a:t>Hello, I am Ash!</a:t>
            </a:r>
          </a:p>
          <a:p>
            <a:r>
              <a:rPr lang="en-US" sz="1200" dirty="0" smtClean="0">
                <a:latin typeface="Pokemon"/>
              </a:rPr>
              <a:t>Welcome to </a:t>
            </a:r>
            <a:r>
              <a:rPr lang="en-US" sz="1200" dirty="0" err="1" smtClean="0">
                <a:latin typeface="Pokemon"/>
              </a:rPr>
              <a:t>Pokemon</a:t>
            </a:r>
            <a:r>
              <a:rPr lang="en-US" sz="1200" dirty="0" smtClean="0">
                <a:latin typeface="Pokemon"/>
              </a:rPr>
              <a:t> </a:t>
            </a:r>
          </a:p>
          <a:p>
            <a:r>
              <a:rPr lang="en-US" sz="1200" dirty="0" smtClean="0">
                <a:latin typeface="Pokemon"/>
              </a:rPr>
              <a:t>Dashboard</a:t>
            </a:r>
            <a:endParaRPr lang="en-IN" sz="1200" dirty="0">
              <a:latin typeface="Pokemon"/>
            </a:endParaRPr>
          </a:p>
        </p:txBody>
      </p:sp>
    </p:spTree>
    <p:extLst>
      <p:ext uri="{BB962C8B-B14F-4D97-AF65-F5344CB8AC3E}">
        <p14:creationId xmlns:p14="http://schemas.microsoft.com/office/powerpoint/2010/main" val="417987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Pokemon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2021-09-30T14:14:42Z</dcterms:created>
  <dcterms:modified xsi:type="dcterms:W3CDTF">2021-09-30T14:20:47Z</dcterms:modified>
</cp:coreProperties>
</file>