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1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12CA-FCAE-4301-976C-13F7020599D3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0" y="-74083"/>
            <a:ext cx="3245381" cy="1724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58" y="2711204"/>
            <a:ext cx="2288342" cy="401132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9652001" y="1092201"/>
            <a:ext cx="2455334" cy="1483536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884832" y="1495401"/>
            <a:ext cx="23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Hello, I am Ash!</a:t>
            </a:r>
          </a:p>
          <a:p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Welcome to </a:t>
            </a:r>
            <a:r>
              <a:rPr lang="en-US" sz="1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 </a:t>
            </a:r>
          </a:p>
          <a:p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Dashboard</a:t>
            </a:r>
            <a:endParaRPr lang="en-I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1016001" y="3015068"/>
            <a:ext cx="3386666" cy="556929"/>
          </a:xfrm>
          <a:prstGeom prst="round2DiagRect">
            <a:avLst/>
          </a:prstGeom>
          <a:noFill/>
          <a:ln w="28575">
            <a:solidFill>
              <a:schemeClr val="bg1"/>
            </a:solidFill>
          </a:ln>
          <a:effectLst>
            <a:glow rad="101600">
              <a:srgbClr val="FF33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073565" y="31512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kemon Solid" panose="040B0500000000000000" pitchFamily="82" charset="2"/>
              </a:rPr>
              <a:t>PoKeDeX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4899090" y="3015068"/>
            <a:ext cx="3386666" cy="556929"/>
          </a:xfrm>
          <a:prstGeom prst="round2DiagRect">
            <a:avLst/>
          </a:prstGeom>
          <a:noFill/>
          <a:ln w="28575">
            <a:solidFill>
              <a:schemeClr val="bg1"/>
            </a:solidFill>
          </a:ln>
          <a:effectLst>
            <a:glow rad="101600">
              <a:srgbClr val="FF33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418667" y="3134267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kemon Solid" panose="040B0500000000000000" pitchFamily="82" charset="2"/>
              </a:rPr>
              <a:t>PoKeMoN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kemon Solid" panose="040B0500000000000000" pitchFamily="82" charset="2"/>
              </a:rPr>
              <a:t> Evolution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3205757" y="4242735"/>
            <a:ext cx="3386666" cy="556929"/>
          </a:xfrm>
          <a:prstGeom prst="round2DiagRect">
            <a:avLst/>
          </a:prstGeom>
          <a:noFill/>
          <a:ln w="28575">
            <a:solidFill>
              <a:schemeClr val="bg1"/>
            </a:solidFill>
          </a:ln>
          <a:effectLst>
            <a:glow rad="101600">
              <a:srgbClr val="FF33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80933" y="4345000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kemon Solid" panose="040B0500000000000000" pitchFamily="82" charset="2"/>
              </a:rPr>
              <a:t>PoKeMoN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kemon Solid" panose="040B0500000000000000" pitchFamily="82" charset="2"/>
              </a:rPr>
              <a:t> Table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kemon Solid" panose="040B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87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" y="952500"/>
            <a:ext cx="12192001" cy="5901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46" y="1424664"/>
            <a:ext cx="1312174" cy="1312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68" y="1424664"/>
            <a:ext cx="7189263" cy="5219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20" y="-34469"/>
            <a:ext cx="1865313" cy="9912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134" y="1032933"/>
            <a:ext cx="3691467" cy="2192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3134" y="1032933"/>
            <a:ext cx="3691466" cy="26246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Select </a:t>
            </a:r>
            <a:r>
              <a:rPr lang="en-US" sz="1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661" y="3276596"/>
            <a:ext cx="3691467" cy="349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4661" y="3276596"/>
            <a:ext cx="3691466" cy="26246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Summary of </a:t>
            </a:r>
            <a:r>
              <a:rPr lang="en-US" sz="1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7735" y="1032933"/>
            <a:ext cx="8170332" cy="57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877735" y="1032933"/>
            <a:ext cx="8170330" cy="26246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PoKeDeX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73618" y="1440033"/>
            <a:ext cx="1473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 No.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9019" y="1424664"/>
            <a:ext cx="1138979" cy="704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8763000" y="3081867"/>
            <a:ext cx="2183076" cy="952499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534400" y="4165878"/>
            <a:ext cx="2667397" cy="727855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665133" y="5672668"/>
            <a:ext cx="1879601" cy="635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8418748" y="4157411"/>
            <a:ext cx="1487252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8466135" y="5759945"/>
            <a:ext cx="1401963" cy="514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9915487" y="5751478"/>
            <a:ext cx="1401963" cy="514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9959813" y="4146827"/>
            <a:ext cx="1357636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8428235" y="4538132"/>
            <a:ext cx="1487252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9969300" y="4527548"/>
            <a:ext cx="1357636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547789" y="5214908"/>
            <a:ext cx="1367698" cy="415773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8466134" y="5270533"/>
            <a:ext cx="635533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HP</a:t>
            </a:r>
            <a:r>
              <a:rPr lang="en-US" sz="1200" dirty="0" smtClean="0"/>
              <a:t>-</a:t>
            </a:r>
            <a:endParaRPr lang="en-IN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9171861" y="5262946"/>
            <a:ext cx="635533" cy="3045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A</a:t>
            </a:r>
            <a:r>
              <a:rPr lang="en-US" sz="1200" b="1" dirty="0"/>
              <a:t>T</a:t>
            </a:r>
            <a:r>
              <a:rPr lang="en-US" sz="1200" dirty="0" smtClean="0"/>
              <a:t>-</a:t>
            </a:r>
            <a:endParaRPr lang="en-IN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9985681" y="5218496"/>
            <a:ext cx="635533" cy="30452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Click Here</a:t>
            </a:r>
            <a:endParaRPr lang="en-IN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6861481" y="1928490"/>
            <a:ext cx="635533" cy="304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REFRESH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45233" y="2355996"/>
            <a:ext cx="961234" cy="5123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34400" y="2381340"/>
            <a:ext cx="804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Total Points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24670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70"/>
            <a:ext cx="12192001" cy="5901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87" y="-58134"/>
            <a:ext cx="1865313" cy="9912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134" y="1032933"/>
            <a:ext cx="3691467" cy="57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3134" y="1032933"/>
            <a:ext cx="3691466" cy="26246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Select </a:t>
            </a:r>
            <a:r>
              <a:rPr lang="en-US" sz="1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7735" y="1032933"/>
            <a:ext cx="8170332" cy="57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877735" y="1032933"/>
            <a:ext cx="8170330" cy="26246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Evolution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03699" y="5531434"/>
            <a:ext cx="2336800" cy="400998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04663" y="55631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Level 1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11433" y="5530504"/>
            <a:ext cx="2336800" cy="400998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7512397" y="556217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Level 2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419167" y="5506374"/>
            <a:ext cx="2336800" cy="400998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10120131" y="553804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Level 3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87333" y="2531453"/>
            <a:ext cx="1676400" cy="1574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7086599" y="2531453"/>
            <a:ext cx="1676400" cy="1574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9718410" y="2547105"/>
            <a:ext cx="1676400" cy="1574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65333" y="3268133"/>
            <a:ext cx="736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873066" y="3335866"/>
            <a:ext cx="736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487333" y="4603244"/>
            <a:ext cx="1676400" cy="4311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le 51"/>
          <p:cNvSpPr/>
          <p:nvPr/>
        </p:nvSpPr>
        <p:spPr>
          <a:xfrm>
            <a:off x="7086599" y="4603244"/>
            <a:ext cx="1676400" cy="4311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9718410" y="4593506"/>
            <a:ext cx="1676400" cy="4311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70"/>
            <a:ext cx="12192001" cy="5901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87" y="-58134"/>
            <a:ext cx="1865313" cy="991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267" y="1032933"/>
            <a:ext cx="11988800" cy="57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9267" y="1032933"/>
            <a:ext cx="11988798" cy="296334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Summary of </a:t>
            </a:r>
            <a:r>
              <a:rPr lang="en-US" sz="1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kemon Solid" panose="040B0500000000000000" pitchFamily="82" charset="2"/>
              </a:rPr>
              <a:t>PoKeMoN</a:t>
            </a:r>
            <a:endParaRPr lang="en-IN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okemon Solid" panose="040B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04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09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200" y="609600"/>
            <a:ext cx="8805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Graph not affected by visuals.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 for description of </a:t>
            </a:r>
            <a:r>
              <a:rPr lang="en-US" dirty="0" err="1" smtClean="0"/>
              <a:t>Pokemons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 type 2 of category where it is blank show ---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</a:t>
            </a:r>
            <a:r>
              <a:rPr lang="en-US" dirty="0" err="1" smtClean="0"/>
              <a:t>pokemon</a:t>
            </a:r>
            <a:r>
              <a:rPr lang="en-US" dirty="0" smtClean="0"/>
              <a:t> number as text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Status</a:t>
            </a:r>
          </a:p>
          <a:p>
            <a:pPr marL="342900" indent="-342900">
              <a:buAutoNum type="arabicPeriod"/>
            </a:pPr>
            <a:r>
              <a:rPr lang="en-US" dirty="0" smtClean="0"/>
              <a:t>Species</a:t>
            </a:r>
          </a:p>
          <a:p>
            <a:pPr marL="342900" indent="-342900">
              <a:buAutoNum type="arabicPeriod"/>
            </a:pPr>
            <a:r>
              <a:rPr lang="en-US" dirty="0" smtClean="0"/>
              <a:t>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Growth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20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Pokemon Solid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2021-09-30T14:14:42Z</dcterms:created>
  <dcterms:modified xsi:type="dcterms:W3CDTF">2021-10-01T15:28:30Z</dcterms:modified>
</cp:coreProperties>
</file>