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330" r:id="rId3"/>
    <p:sldId id="260" r:id="rId4"/>
    <p:sldId id="276" r:id="rId5"/>
    <p:sldId id="261" r:id="rId6"/>
    <p:sldId id="266" r:id="rId7"/>
    <p:sldId id="324" r:id="rId8"/>
    <p:sldId id="333" r:id="rId9"/>
    <p:sldId id="325" r:id="rId10"/>
    <p:sldId id="275" r:id="rId11"/>
    <p:sldId id="291" r:id="rId12"/>
    <p:sldId id="267" r:id="rId13"/>
    <p:sldId id="331" r:id="rId14"/>
    <p:sldId id="335" r:id="rId15"/>
    <p:sldId id="334" r:id="rId16"/>
    <p:sldId id="332" r:id="rId17"/>
    <p:sldId id="271" r:id="rId18"/>
    <p:sldId id="270" r:id="rId19"/>
    <p:sldId id="263" r:id="rId20"/>
    <p:sldId id="285" r:id="rId21"/>
    <p:sldId id="265"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p:scale>
          <a:sx n="66" d="100"/>
          <a:sy n="66" d="100"/>
        </p:scale>
        <p:origin x="3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LUMI ADEWUNMI" userId="b6288b9ac6be502f" providerId="LiveId" clId="{4F2EE69C-BF1C-4530-B50A-595E0E414C4A}"/>
    <pc:docChg chg="undo custSel addSld delSld modSld sldOrd">
      <pc:chgData name="PELUMI ADEWUNMI" userId="b6288b9ac6be502f" providerId="LiveId" clId="{4F2EE69C-BF1C-4530-B50A-595E0E414C4A}" dt="2024-07-30T06:12:20.244" v="821" actId="20577"/>
      <pc:docMkLst>
        <pc:docMk/>
      </pc:docMkLst>
      <pc:sldChg chg="del">
        <pc:chgData name="PELUMI ADEWUNMI" userId="b6288b9ac6be502f" providerId="LiveId" clId="{4F2EE69C-BF1C-4530-B50A-595E0E414C4A}" dt="2024-07-29T05:10:29.644" v="0" actId="2696"/>
        <pc:sldMkLst>
          <pc:docMk/>
          <pc:sldMk cId="438226804" sldId="262"/>
        </pc:sldMkLst>
      </pc:sldChg>
      <pc:sldChg chg="modSp mod">
        <pc:chgData name="PELUMI ADEWUNMI" userId="b6288b9ac6be502f" providerId="LiveId" clId="{4F2EE69C-BF1C-4530-B50A-595E0E414C4A}" dt="2024-07-30T01:30:08.224" v="817" actId="207"/>
        <pc:sldMkLst>
          <pc:docMk/>
          <pc:sldMk cId="3249799616" sldId="263"/>
        </pc:sldMkLst>
        <pc:spChg chg="mod">
          <ac:chgData name="PELUMI ADEWUNMI" userId="b6288b9ac6be502f" providerId="LiveId" clId="{4F2EE69C-BF1C-4530-B50A-595E0E414C4A}" dt="2024-07-30T01:30:08.224" v="817" actId="207"/>
          <ac:spMkLst>
            <pc:docMk/>
            <pc:sldMk cId="3249799616" sldId="263"/>
            <ac:spMk id="8" creationId="{96F85484-6278-B216-D039-FF813FB2FD00}"/>
          </ac:spMkLst>
        </pc:spChg>
      </pc:sldChg>
      <pc:sldChg chg="modSp mod">
        <pc:chgData name="PELUMI ADEWUNMI" userId="b6288b9ac6be502f" providerId="LiveId" clId="{4F2EE69C-BF1C-4530-B50A-595E0E414C4A}" dt="2024-07-30T01:29:30.559" v="815" actId="207"/>
        <pc:sldMkLst>
          <pc:docMk/>
          <pc:sldMk cId="364099395" sldId="267"/>
        </pc:sldMkLst>
        <pc:spChg chg="mod">
          <ac:chgData name="PELUMI ADEWUNMI" userId="b6288b9ac6be502f" providerId="LiveId" clId="{4F2EE69C-BF1C-4530-B50A-595E0E414C4A}" dt="2024-07-30T01:29:30.559" v="815" actId="207"/>
          <ac:spMkLst>
            <pc:docMk/>
            <pc:sldMk cId="364099395" sldId="267"/>
            <ac:spMk id="6" creationId="{F5094069-CA6A-FD65-0063-BB954BD60CB3}"/>
          </ac:spMkLst>
        </pc:spChg>
      </pc:sldChg>
      <pc:sldChg chg="modSp mod">
        <pc:chgData name="PELUMI ADEWUNMI" userId="b6288b9ac6be502f" providerId="LiveId" clId="{4F2EE69C-BF1C-4530-B50A-595E0E414C4A}" dt="2024-07-30T01:29:53.778" v="816" actId="207"/>
        <pc:sldMkLst>
          <pc:docMk/>
          <pc:sldMk cId="1161519143" sldId="270"/>
        </pc:sldMkLst>
        <pc:spChg chg="mod">
          <ac:chgData name="PELUMI ADEWUNMI" userId="b6288b9ac6be502f" providerId="LiveId" clId="{4F2EE69C-BF1C-4530-B50A-595E0E414C4A}" dt="2024-07-30T01:29:53.778" v="816" actId="207"/>
          <ac:spMkLst>
            <pc:docMk/>
            <pc:sldMk cId="1161519143" sldId="270"/>
            <ac:spMk id="6" creationId="{9DB58871-4616-AA94-53EF-91379B873087}"/>
          </ac:spMkLst>
        </pc:spChg>
      </pc:sldChg>
      <pc:sldChg chg="modSp mod ord">
        <pc:chgData name="PELUMI ADEWUNMI" userId="b6288b9ac6be502f" providerId="LiveId" clId="{4F2EE69C-BF1C-4530-B50A-595E0E414C4A}" dt="2024-07-30T01:13:59.160" v="768" actId="20577"/>
        <pc:sldMkLst>
          <pc:docMk/>
          <pc:sldMk cId="236589272" sldId="271"/>
        </pc:sldMkLst>
        <pc:spChg chg="mod">
          <ac:chgData name="PELUMI ADEWUNMI" userId="b6288b9ac6be502f" providerId="LiveId" clId="{4F2EE69C-BF1C-4530-B50A-595E0E414C4A}" dt="2024-07-30T01:07:44.367" v="740" actId="1076"/>
          <ac:spMkLst>
            <pc:docMk/>
            <pc:sldMk cId="236589272" sldId="271"/>
            <ac:spMk id="3" creationId="{276452C1-C840-680D-541C-62C5738712B1}"/>
          </ac:spMkLst>
        </pc:spChg>
        <pc:spChg chg="mod">
          <ac:chgData name="PELUMI ADEWUNMI" userId="b6288b9ac6be502f" providerId="LiveId" clId="{4F2EE69C-BF1C-4530-B50A-595E0E414C4A}" dt="2024-07-30T01:13:59.160" v="768" actId="20577"/>
          <ac:spMkLst>
            <pc:docMk/>
            <pc:sldMk cId="236589272" sldId="271"/>
            <ac:spMk id="4" creationId="{9A8B0DB0-EF3F-2EB6-61EF-516BFE864D15}"/>
          </ac:spMkLst>
        </pc:spChg>
      </pc:sldChg>
      <pc:sldChg chg="modSp mod ord">
        <pc:chgData name="PELUMI ADEWUNMI" userId="b6288b9ac6be502f" providerId="LiveId" clId="{4F2EE69C-BF1C-4530-B50A-595E0E414C4A}" dt="2024-07-30T06:12:20.244" v="821" actId="20577"/>
        <pc:sldMkLst>
          <pc:docMk/>
          <pc:sldMk cId="0" sldId="275"/>
        </pc:sldMkLst>
        <pc:spChg chg="mod">
          <ac:chgData name="PELUMI ADEWUNMI" userId="b6288b9ac6be502f" providerId="LiveId" clId="{4F2EE69C-BF1C-4530-B50A-595E0E414C4A}" dt="2024-07-30T06:12:20.244" v="821" actId="20577"/>
          <ac:spMkLst>
            <pc:docMk/>
            <pc:sldMk cId="0" sldId="275"/>
            <ac:spMk id="858" creationId="{00000000-0000-0000-0000-000000000000}"/>
          </ac:spMkLst>
        </pc:spChg>
      </pc:sldChg>
      <pc:sldChg chg="modSp mod">
        <pc:chgData name="PELUMI ADEWUNMI" userId="b6288b9ac6be502f" providerId="LiveId" clId="{4F2EE69C-BF1C-4530-B50A-595E0E414C4A}" dt="2024-07-30T01:29:05.661" v="814" actId="207"/>
        <pc:sldMkLst>
          <pc:docMk/>
          <pc:sldMk cId="223678515" sldId="276"/>
        </pc:sldMkLst>
        <pc:spChg chg="mod">
          <ac:chgData name="PELUMI ADEWUNMI" userId="b6288b9ac6be502f" providerId="LiveId" clId="{4F2EE69C-BF1C-4530-B50A-595E0E414C4A}" dt="2024-07-30T01:28:50.792" v="812" actId="207"/>
          <ac:spMkLst>
            <pc:docMk/>
            <pc:sldMk cId="223678515" sldId="276"/>
            <ac:spMk id="8" creationId="{19AE1F94-A07F-16BD-0EDB-D2D1E68BA348}"/>
          </ac:spMkLst>
        </pc:spChg>
        <pc:spChg chg="mod">
          <ac:chgData name="PELUMI ADEWUNMI" userId="b6288b9ac6be502f" providerId="LiveId" clId="{4F2EE69C-BF1C-4530-B50A-595E0E414C4A}" dt="2024-07-30T01:28:58.380" v="813" actId="207"/>
          <ac:spMkLst>
            <pc:docMk/>
            <pc:sldMk cId="223678515" sldId="276"/>
            <ac:spMk id="9" creationId="{2D20CE20-32B3-D43D-FA67-AEC2F3401C2B}"/>
          </ac:spMkLst>
        </pc:spChg>
        <pc:spChg chg="mod">
          <ac:chgData name="PELUMI ADEWUNMI" userId="b6288b9ac6be502f" providerId="LiveId" clId="{4F2EE69C-BF1C-4530-B50A-595E0E414C4A}" dt="2024-07-30T01:29:05.661" v="814" actId="207"/>
          <ac:spMkLst>
            <pc:docMk/>
            <pc:sldMk cId="223678515" sldId="276"/>
            <ac:spMk id="10" creationId="{A8033B36-3721-2741-5CDF-39E1ED9FA020}"/>
          </ac:spMkLst>
        </pc:spChg>
      </pc:sldChg>
      <pc:sldChg chg="add del">
        <pc:chgData name="PELUMI ADEWUNMI" userId="b6288b9ac6be502f" providerId="LiveId" clId="{4F2EE69C-BF1C-4530-B50A-595E0E414C4A}" dt="2024-07-29T23:04:03.544" v="463" actId="2696"/>
        <pc:sldMkLst>
          <pc:docMk/>
          <pc:sldMk cId="3733521867" sldId="283"/>
        </pc:sldMkLst>
      </pc:sldChg>
      <pc:sldChg chg="modSp mod">
        <pc:chgData name="PELUMI ADEWUNMI" userId="b6288b9ac6be502f" providerId="LiveId" clId="{4F2EE69C-BF1C-4530-B50A-595E0E414C4A}" dt="2024-07-30T01:30:17.495" v="818" actId="207"/>
        <pc:sldMkLst>
          <pc:docMk/>
          <pc:sldMk cId="542090659" sldId="285"/>
        </pc:sldMkLst>
        <pc:spChg chg="mod">
          <ac:chgData name="PELUMI ADEWUNMI" userId="b6288b9ac6be502f" providerId="LiveId" clId="{4F2EE69C-BF1C-4530-B50A-595E0E414C4A}" dt="2024-07-30T01:30:17.495" v="818" actId="207"/>
          <ac:spMkLst>
            <pc:docMk/>
            <pc:sldMk cId="542090659" sldId="285"/>
            <ac:spMk id="6" creationId="{98947CAF-539A-0063-B4CD-C7958EE126FC}"/>
          </ac:spMkLst>
        </pc:spChg>
      </pc:sldChg>
      <pc:sldChg chg="modSp mod">
        <pc:chgData name="PELUMI ADEWUNMI" userId="b6288b9ac6be502f" providerId="LiveId" clId="{4F2EE69C-BF1C-4530-B50A-595E0E414C4A}" dt="2024-07-29T23:40:51.178" v="508" actId="21"/>
        <pc:sldMkLst>
          <pc:docMk/>
          <pc:sldMk cId="64386917" sldId="324"/>
        </pc:sldMkLst>
        <pc:spChg chg="mod">
          <ac:chgData name="PELUMI ADEWUNMI" userId="b6288b9ac6be502f" providerId="LiveId" clId="{4F2EE69C-BF1C-4530-B50A-595E0E414C4A}" dt="2024-07-29T23:40:51.178" v="508" actId="21"/>
          <ac:spMkLst>
            <pc:docMk/>
            <pc:sldMk cId="64386917" sldId="324"/>
            <ac:spMk id="2" creationId="{FDE777BB-2E2F-7890-5C69-7FE4A1675BD8}"/>
          </ac:spMkLst>
        </pc:spChg>
      </pc:sldChg>
      <pc:sldChg chg="modSp mod">
        <pc:chgData name="PELUMI ADEWUNMI" userId="b6288b9ac6be502f" providerId="LiveId" clId="{4F2EE69C-BF1C-4530-B50A-595E0E414C4A}" dt="2024-07-29T23:42:08.092" v="523" actId="1076"/>
        <pc:sldMkLst>
          <pc:docMk/>
          <pc:sldMk cId="2869419764" sldId="325"/>
        </pc:sldMkLst>
        <pc:spChg chg="mod">
          <ac:chgData name="PELUMI ADEWUNMI" userId="b6288b9ac6be502f" providerId="LiveId" clId="{4F2EE69C-BF1C-4530-B50A-595E0E414C4A}" dt="2024-07-29T23:42:08.092" v="523" actId="1076"/>
          <ac:spMkLst>
            <pc:docMk/>
            <pc:sldMk cId="2869419764" sldId="325"/>
            <ac:spMk id="2" creationId="{FDE777BB-2E2F-7890-5C69-7FE4A1675BD8}"/>
          </ac:spMkLst>
        </pc:spChg>
      </pc:sldChg>
      <pc:sldChg chg="del">
        <pc:chgData name="PELUMI ADEWUNMI" userId="b6288b9ac6be502f" providerId="LiveId" clId="{4F2EE69C-BF1C-4530-B50A-595E0E414C4A}" dt="2024-07-29T05:10:31.162" v="1" actId="2696"/>
        <pc:sldMkLst>
          <pc:docMk/>
          <pc:sldMk cId="329622283" sldId="328"/>
        </pc:sldMkLst>
      </pc:sldChg>
      <pc:sldChg chg="modSp del mod">
        <pc:chgData name="PELUMI ADEWUNMI" userId="b6288b9ac6be502f" providerId="LiveId" clId="{4F2EE69C-BF1C-4530-B50A-595E0E414C4A}" dt="2024-07-30T01:05:31.575" v="708" actId="2696"/>
        <pc:sldMkLst>
          <pc:docMk/>
          <pc:sldMk cId="2313624775" sldId="329"/>
        </pc:sldMkLst>
        <pc:spChg chg="mod">
          <ac:chgData name="PELUMI ADEWUNMI" userId="b6288b9ac6be502f" providerId="LiveId" clId="{4F2EE69C-BF1C-4530-B50A-595E0E414C4A}" dt="2024-07-29T05:13:26.473" v="8" actId="1076"/>
          <ac:spMkLst>
            <pc:docMk/>
            <pc:sldMk cId="2313624775" sldId="329"/>
            <ac:spMk id="3" creationId="{276452C1-C840-680D-541C-62C5738712B1}"/>
          </ac:spMkLst>
        </pc:spChg>
        <pc:spChg chg="mod">
          <ac:chgData name="PELUMI ADEWUNMI" userId="b6288b9ac6be502f" providerId="LiveId" clId="{4F2EE69C-BF1C-4530-B50A-595E0E414C4A}" dt="2024-07-29T05:13:47.164" v="10" actId="2710"/>
          <ac:spMkLst>
            <pc:docMk/>
            <pc:sldMk cId="2313624775" sldId="329"/>
            <ac:spMk id="4" creationId="{9A8B0DB0-EF3F-2EB6-61EF-516BFE864D15}"/>
          </ac:spMkLst>
        </pc:spChg>
      </pc:sldChg>
      <pc:sldChg chg="addSp delSp modSp del mod">
        <pc:chgData name="PELUMI ADEWUNMI" userId="b6288b9ac6be502f" providerId="LiveId" clId="{4F2EE69C-BF1C-4530-B50A-595E0E414C4A}" dt="2024-07-30T01:30:56.369" v="820" actId="14100"/>
        <pc:sldMkLst>
          <pc:docMk/>
          <pc:sldMk cId="0" sldId="330"/>
        </pc:sldMkLst>
        <pc:spChg chg="add mod">
          <ac:chgData name="PELUMI ADEWUNMI" userId="b6288b9ac6be502f" providerId="LiveId" clId="{4F2EE69C-BF1C-4530-B50A-595E0E414C4A}" dt="2024-07-29T23:02:01.995" v="434" actId="14100"/>
          <ac:spMkLst>
            <pc:docMk/>
            <pc:sldMk cId="0" sldId="330"/>
            <ac:spMk id="2" creationId="{2D9F22F3-0143-607B-C972-78A5C3862200}"/>
          </ac:spMkLst>
        </pc:spChg>
        <pc:spChg chg="add mod">
          <ac:chgData name="PELUMI ADEWUNMI" userId="b6288b9ac6be502f" providerId="LiveId" clId="{4F2EE69C-BF1C-4530-B50A-595E0E414C4A}" dt="2024-07-30T01:30:56.369" v="820" actId="14100"/>
          <ac:spMkLst>
            <pc:docMk/>
            <pc:sldMk cId="0" sldId="330"/>
            <ac:spMk id="3" creationId="{794BB8F6-F3DD-473D-80F8-DE30605FB13E}"/>
          </ac:spMkLst>
        </pc:spChg>
        <pc:spChg chg="add mod">
          <ac:chgData name="PELUMI ADEWUNMI" userId="b6288b9ac6be502f" providerId="LiveId" clId="{4F2EE69C-BF1C-4530-B50A-595E0E414C4A}" dt="2024-07-30T01:30:43.301" v="819" actId="14100"/>
          <ac:spMkLst>
            <pc:docMk/>
            <pc:sldMk cId="0" sldId="330"/>
            <ac:spMk id="4" creationId="{67AADB28-6A82-D8FE-58AB-DC71DB01C80E}"/>
          </ac:spMkLst>
        </pc:spChg>
        <pc:spChg chg="add mod">
          <ac:chgData name="PELUMI ADEWUNMI" userId="b6288b9ac6be502f" providerId="LiveId" clId="{4F2EE69C-BF1C-4530-B50A-595E0E414C4A}" dt="2024-07-29T23:03:48.914" v="456" actId="1076"/>
          <ac:spMkLst>
            <pc:docMk/>
            <pc:sldMk cId="0" sldId="330"/>
            <ac:spMk id="5" creationId="{00000000-0000-0000-0000-000000000000}"/>
          </ac:spMkLst>
        </pc:spChg>
        <pc:spChg chg="add mod">
          <ac:chgData name="PELUMI ADEWUNMI" userId="b6288b9ac6be502f" providerId="LiveId" clId="{4F2EE69C-BF1C-4530-B50A-595E0E414C4A}" dt="2024-07-29T23:03:31.794" v="454" actId="14100"/>
          <ac:spMkLst>
            <pc:docMk/>
            <pc:sldMk cId="0" sldId="330"/>
            <ac:spMk id="6" creationId="{00000000-0000-0000-0000-000000000000}"/>
          </ac:spMkLst>
        </pc:spChg>
        <pc:spChg chg="add mod">
          <ac:chgData name="PELUMI ADEWUNMI" userId="b6288b9ac6be502f" providerId="LiveId" clId="{4F2EE69C-BF1C-4530-B50A-595E0E414C4A}" dt="2024-07-29T23:03:23.882" v="453" actId="1076"/>
          <ac:spMkLst>
            <pc:docMk/>
            <pc:sldMk cId="0" sldId="330"/>
            <ac:spMk id="7" creationId="{00000000-0000-0000-0000-000000000000}"/>
          </ac:spMkLst>
        </pc:spChg>
        <pc:spChg chg="add mod">
          <ac:chgData name="PELUMI ADEWUNMI" userId="b6288b9ac6be502f" providerId="LiveId" clId="{4F2EE69C-BF1C-4530-B50A-595E0E414C4A}" dt="2024-07-29T10:11:01.408" v="202"/>
          <ac:spMkLst>
            <pc:docMk/>
            <pc:sldMk cId="0" sldId="330"/>
            <ac:spMk id="8" creationId="{CB4DA436-4FE7-5CE7-21E5-EE748A1A369E}"/>
          </ac:spMkLst>
        </pc:spChg>
        <pc:spChg chg="add mod">
          <ac:chgData name="PELUMI ADEWUNMI" userId="b6288b9ac6be502f" providerId="LiveId" clId="{4F2EE69C-BF1C-4530-B50A-595E0E414C4A}" dt="2024-07-29T23:03:52.989" v="458" actId="20577"/>
          <ac:spMkLst>
            <pc:docMk/>
            <pc:sldMk cId="0" sldId="330"/>
            <ac:spMk id="9" creationId="{D284F797-46A1-4A2F-8E2E-536953F6CB91}"/>
          </ac:spMkLst>
        </pc:spChg>
        <pc:spChg chg="del mod topLvl">
          <ac:chgData name="PELUMI ADEWUNMI" userId="b6288b9ac6be502f" providerId="LiveId" clId="{4F2EE69C-BF1C-4530-B50A-595E0E414C4A}" dt="2024-07-29T14:14:21.564" v="223" actId="21"/>
          <ac:spMkLst>
            <pc:docMk/>
            <pc:sldMk cId="0" sldId="330"/>
            <ac:spMk id="11" creationId="{253CDB57-3E4C-6F1F-95FB-2B80379268BF}"/>
          </ac:spMkLst>
        </pc:spChg>
        <pc:spChg chg="mod topLvl">
          <ac:chgData name="PELUMI ADEWUNMI" userId="b6288b9ac6be502f" providerId="LiveId" clId="{4F2EE69C-BF1C-4530-B50A-595E0E414C4A}" dt="2024-07-29T23:03:56.800" v="460" actId="20577"/>
          <ac:spMkLst>
            <pc:docMk/>
            <pc:sldMk cId="0" sldId="330"/>
            <ac:spMk id="12" creationId="{546495D3-8413-DDAF-6B50-CE8730AD894B}"/>
          </ac:spMkLst>
        </pc:spChg>
        <pc:spChg chg="mod">
          <ac:chgData name="PELUMI ADEWUNMI" userId="b6288b9ac6be502f" providerId="LiveId" clId="{4F2EE69C-BF1C-4530-B50A-595E0E414C4A}" dt="2024-07-29T14:12:37.673" v="210"/>
          <ac:spMkLst>
            <pc:docMk/>
            <pc:sldMk cId="0" sldId="330"/>
            <ac:spMk id="14" creationId="{527ADD13-047F-2C50-9D0E-8049838B8D47}"/>
          </ac:spMkLst>
        </pc:spChg>
        <pc:spChg chg="mod">
          <ac:chgData name="PELUMI ADEWUNMI" userId="b6288b9ac6be502f" providerId="LiveId" clId="{4F2EE69C-BF1C-4530-B50A-595E0E414C4A}" dt="2024-07-29T23:04:00.225" v="462" actId="20577"/>
          <ac:spMkLst>
            <pc:docMk/>
            <pc:sldMk cId="0" sldId="330"/>
            <ac:spMk id="15" creationId="{4FDC1B83-7B98-3996-6813-162F4E804501}"/>
          </ac:spMkLst>
        </pc:spChg>
        <pc:spChg chg="mod">
          <ac:chgData name="PELUMI ADEWUNMI" userId="b6288b9ac6be502f" providerId="LiveId" clId="{4F2EE69C-BF1C-4530-B50A-595E0E414C4A}" dt="2024-07-29T14:12:37.673" v="210"/>
          <ac:spMkLst>
            <pc:docMk/>
            <pc:sldMk cId="0" sldId="330"/>
            <ac:spMk id="16" creationId="{1D1C6126-339E-E73A-B6C0-B20B4117DA16}"/>
          </ac:spMkLst>
        </pc:spChg>
        <pc:spChg chg="add mod">
          <ac:chgData name="PELUMI ADEWUNMI" userId="b6288b9ac6be502f" providerId="LiveId" clId="{4F2EE69C-BF1C-4530-B50A-595E0E414C4A}" dt="2024-07-29T23:02:27.547" v="437" actId="14100"/>
          <ac:spMkLst>
            <pc:docMk/>
            <pc:sldMk cId="0" sldId="330"/>
            <ac:spMk id="17" creationId="{E9D58650-AB08-E490-FCC5-AD23D7F0B307}"/>
          </ac:spMkLst>
        </pc:spChg>
        <pc:spChg chg="add mod">
          <ac:chgData name="PELUMI ADEWUNMI" userId="b6288b9ac6be502f" providerId="LiveId" clId="{4F2EE69C-BF1C-4530-B50A-595E0E414C4A}" dt="2024-07-29T23:02:59.112" v="441" actId="1076"/>
          <ac:spMkLst>
            <pc:docMk/>
            <pc:sldMk cId="0" sldId="330"/>
            <ac:spMk id="18" creationId="{E07A4638-753B-F729-7C4B-BC21B6696EF2}"/>
          </ac:spMkLst>
        </pc:spChg>
        <pc:spChg chg="add del mod">
          <ac:chgData name="PELUMI ADEWUNMI" userId="b6288b9ac6be502f" providerId="LiveId" clId="{4F2EE69C-BF1C-4530-B50A-595E0E414C4A}" dt="2024-07-29T22:58:47.774" v="344" actId="21"/>
          <ac:spMkLst>
            <pc:docMk/>
            <pc:sldMk cId="0" sldId="330"/>
            <ac:spMk id="19" creationId="{DBE8BB71-E3FB-2C1E-6C55-7E6D8C61F1EA}"/>
          </ac:spMkLst>
        </pc:spChg>
        <pc:spChg chg="add del mod">
          <ac:chgData name="PELUMI ADEWUNMI" userId="b6288b9ac6be502f" providerId="LiveId" clId="{4F2EE69C-BF1C-4530-B50A-595E0E414C4A}" dt="2024-07-29T22:58:36.111" v="343" actId="21"/>
          <ac:spMkLst>
            <pc:docMk/>
            <pc:sldMk cId="0" sldId="330"/>
            <ac:spMk id="20" creationId="{83DA3D48-AE2E-3BAF-9927-E6BD221A3859}"/>
          </ac:spMkLst>
        </pc:spChg>
        <pc:spChg chg="add mod">
          <ac:chgData name="PELUMI ADEWUNMI" userId="b6288b9ac6be502f" providerId="LiveId" clId="{4F2EE69C-BF1C-4530-B50A-595E0E414C4A}" dt="2024-07-29T23:02:13.374" v="435" actId="14100"/>
          <ac:spMkLst>
            <pc:docMk/>
            <pc:sldMk cId="0" sldId="330"/>
            <ac:spMk id="21" creationId="{FAC38076-893D-38E7-6FF9-67FEBF533B93}"/>
          </ac:spMkLst>
        </pc:spChg>
        <pc:spChg chg="add mod">
          <ac:chgData name="PELUMI ADEWUNMI" userId="b6288b9ac6be502f" providerId="LiveId" clId="{4F2EE69C-BF1C-4530-B50A-595E0E414C4A}" dt="2024-07-29T23:02:20.384" v="436" actId="14100"/>
          <ac:spMkLst>
            <pc:docMk/>
            <pc:sldMk cId="0" sldId="330"/>
            <ac:spMk id="22" creationId="{F27F7D5E-A754-1FB3-D7D7-AF1CD39B847B}"/>
          </ac:spMkLst>
        </pc:spChg>
        <pc:spChg chg="add mod">
          <ac:chgData name="PELUMI ADEWUNMI" userId="b6288b9ac6be502f" providerId="LiveId" clId="{4F2EE69C-BF1C-4530-B50A-595E0E414C4A}" dt="2024-07-29T23:02:43.558" v="439" actId="1076"/>
          <ac:spMkLst>
            <pc:docMk/>
            <pc:sldMk cId="0" sldId="330"/>
            <ac:spMk id="23" creationId="{532137F5-07AB-4F3E-59D3-F5BC051234D4}"/>
          </ac:spMkLst>
        </pc:spChg>
        <pc:spChg chg="add mod">
          <ac:chgData name="PELUMI ADEWUNMI" userId="b6288b9ac6be502f" providerId="LiveId" clId="{4F2EE69C-BF1C-4530-B50A-595E0E414C4A}" dt="2024-07-29T23:03:06.057" v="451" actId="20577"/>
          <ac:spMkLst>
            <pc:docMk/>
            <pc:sldMk cId="0" sldId="330"/>
            <ac:spMk id="24" creationId="{13B3D5BA-6542-A378-CE35-B16AEAB26191}"/>
          </ac:spMkLst>
        </pc:spChg>
        <pc:spChg chg="del">
          <ac:chgData name="PELUMI ADEWUNMI" userId="b6288b9ac6be502f" providerId="LiveId" clId="{4F2EE69C-BF1C-4530-B50A-595E0E414C4A}" dt="2024-07-29T05:19:35.735" v="70" actId="21"/>
          <ac:spMkLst>
            <pc:docMk/>
            <pc:sldMk cId="0" sldId="330"/>
            <ac:spMk id="166" creationId="{00000000-0000-0000-0000-000000000000}"/>
          </ac:spMkLst>
        </pc:spChg>
        <pc:spChg chg="del">
          <ac:chgData name="PELUMI ADEWUNMI" userId="b6288b9ac6be502f" providerId="LiveId" clId="{4F2EE69C-BF1C-4530-B50A-595E0E414C4A}" dt="2024-07-29T05:19:39.671" v="71" actId="21"/>
          <ac:spMkLst>
            <pc:docMk/>
            <pc:sldMk cId="0" sldId="330"/>
            <ac:spMk id="167" creationId="{00000000-0000-0000-0000-000000000000}"/>
          </ac:spMkLst>
        </pc:spChg>
        <pc:spChg chg="del">
          <ac:chgData name="PELUMI ADEWUNMI" userId="b6288b9ac6be502f" providerId="LiveId" clId="{4F2EE69C-BF1C-4530-B50A-595E0E414C4A}" dt="2024-07-29T05:19:43.760" v="72" actId="21"/>
          <ac:spMkLst>
            <pc:docMk/>
            <pc:sldMk cId="0" sldId="330"/>
            <ac:spMk id="169" creationId="{00000000-0000-0000-0000-000000000000}"/>
          </ac:spMkLst>
        </pc:spChg>
        <pc:spChg chg="mod">
          <ac:chgData name="PELUMI ADEWUNMI" userId="b6288b9ac6be502f" providerId="LiveId" clId="{4F2EE69C-BF1C-4530-B50A-595E0E414C4A}" dt="2024-07-29T05:17:51.657" v="28" actId="255"/>
          <ac:spMkLst>
            <pc:docMk/>
            <pc:sldMk cId="0" sldId="330"/>
            <ac:spMk id="183" creationId="{00000000-0000-0000-0000-000000000000}"/>
          </ac:spMkLst>
        </pc:spChg>
        <pc:spChg chg="mod">
          <ac:chgData name="PELUMI ADEWUNMI" userId="b6288b9ac6be502f" providerId="LiveId" clId="{4F2EE69C-BF1C-4530-B50A-595E0E414C4A}" dt="2024-07-29T05:17:57.867" v="29" actId="20577"/>
          <ac:spMkLst>
            <pc:docMk/>
            <pc:sldMk cId="0" sldId="330"/>
            <ac:spMk id="184" creationId="{00000000-0000-0000-0000-000000000000}"/>
          </ac:spMkLst>
        </pc:spChg>
        <pc:spChg chg="mod">
          <ac:chgData name="PELUMI ADEWUNMI" userId="b6288b9ac6be502f" providerId="LiveId" clId="{4F2EE69C-BF1C-4530-B50A-595E0E414C4A}" dt="2024-07-29T05:18:01.682" v="30" actId="20577"/>
          <ac:spMkLst>
            <pc:docMk/>
            <pc:sldMk cId="0" sldId="330"/>
            <ac:spMk id="185" creationId="{00000000-0000-0000-0000-000000000000}"/>
          </ac:spMkLst>
        </pc:spChg>
        <pc:spChg chg="mod">
          <ac:chgData name="PELUMI ADEWUNMI" userId="b6288b9ac6be502f" providerId="LiveId" clId="{4F2EE69C-BF1C-4530-B50A-595E0E414C4A}" dt="2024-07-29T05:18:12.692" v="31" actId="20577"/>
          <ac:spMkLst>
            <pc:docMk/>
            <pc:sldMk cId="0" sldId="330"/>
            <ac:spMk id="186" creationId="{00000000-0000-0000-0000-000000000000}"/>
          </ac:spMkLst>
        </pc:spChg>
        <pc:spChg chg="mod">
          <ac:chgData name="PELUMI ADEWUNMI" userId="b6288b9ac6be502f" providerId="LiveId" clId="{4F2EE69C-BF1C-4530-B50A-595E0E414C4A}" dt="2024-07-29T05:18:21.027" v="32" actId="20577"/>
          <ac:spMkLst>
            <pc:docMk/>
            <pc:sldMk cId="0" sldId="330"/>
            <ac:spMk id="187" creationId="{00000000-0000-0000-0000-000000000000}"/>
          </ac:spMkLst>
        </pc:spChg>
        <pc:spChg chg="mod">
          <ac:chgData name="PELUMI ADEWUNMI" userId="b6288b9ac6be502f" providerId="LiveId" clId="{4F2EE69C-BF1C-4530-B50A-595E0E414C4A}" dt="2024-07-29T05:18:58.347" v="44" actId="20577"/>
          <ac:spMkLst>
            <pc:docMk/>
            <pc:sldMk cId="0" sldId="330"/>
            <ac:spMk id="188" creationId="{00000000-0000-0000-0000-000000000000}"/>
          </ac:spMkLst>
        </pc:spChg>
        <pc:spChg chg="mod">
          <ac:chgData name="PELUMI ADEWUNMI" userId="b6288b9ac6be502f" providerId="LiveId" clId="{4F2EE69C-BF1C-4530-B50A-595E0E414C4A}" dt="2024-07-29T05:19:14.466" v="67" actId="20577"/>
          <ac:spMkLst>
            <pc:docMk/>
            <pc:sldMk cId="0" sldId="330"/>
            <ac:spMk id="189" creationId="{00000000-0000-0000-0000-000000000000}"/>
          </ac:spMkLst>
        </pc:spChg>
        <pc:spChg chg="del">
          <ac:chgData name="PELUMI ADEWUNMI" userId="b6288b9ac6be502f" providerId="LiveId" clId="{4F2EE69C-BF1C-4530-B50A-595E0E414C4A}" dt="2024-07-29T05:19:19.698" v="68" actId="21"/>
          <ac:spMkLst>
            <pc:docMk/>
            <pc:sldMk cId="0" sldId="330"/>
            <ac:spMk id="192" creationId="{00000000-0000-0000-0000-000000000000}"/>
          </ac:spMkLst>
        </pc:spChg>
        <pc:spChg chg="del">
          <ac:chgData name="PELUMI ADEWUNMI" userId="b6288b9ac6be502f" providerId="LiveId" clId="{4F2EE69C-BF1C-4530-B50A-595E0E414C4A}" dt="2024-07-29T05:19:23.476" v="69" actId="21"/>
          <ac:spMkLst>
            <pc:docMk/>
            <pc:sldMk cId="0" sldId="330"/>
            <ac:spMk id="193" creationId="{00000000-0000-0000-0000-000000000000}"/>
          </ac:spMkLst>
        </pc:spChg>
        <pc:spChg chg="mod">
          <ac:chgData name="PELUMI ADEWUNMI" userId="b6288b9ac6be502f" providerId="LiveId" clId="{4F2EE69C-BF1C-4530-B50A-595E0E414C4A}" dt="2024-07-29T09:11:42.088" v="83" actId="108"/>
          <ac:spMkLst>
            <pc:docMk/>
            <pc:sldMk cId="0" sldId="330"/>
            <ac:spMk id="412" creationId="{00000000-0000-0000-0000-000000000000}"/>
          </ac:spMkLst>
        </pc:spChg>
        <pc:spChg chg="del">
          <ac:chgData name="PELUMI ADEWUNMI" userId="b6288b9ac6be502f" providerId="LiveId" clId="{4F2EE69C-BF1C-4530-B50A-595E0E414C4A}" dt="2024-07-29T10:06:18.449" v="164" actId="21"/>
          <ac:spMkLst>
            <pc:docMk/>
            <pc:sldMk cId="0" sldId="330"/>
            <ac:spMk id="413" creationId="{00000000-0000-0000-0000-000000000000}"/>
          </ac:spMkLst>
        </pc:spChg>
        <pc:spChg chg="del mod">
          <ac:chgData name="PELUMI ADEWUNMI" userId="b6288b9ac6be502f" providerId="LiveId" clId="{4F2EE69C-BF1C-4530-B50A-595E0E414C4A}" dt="2024-07-29T10:05:33.899" v="158" actId="21"/>
          <ac:spMkLst>
            <pc:docMk/>
            <pc:sldMk cId="0" sldId="330"/>
            <ac:spMk id="415" creationId="{00000000-0000-0000-0000-000000000000}"/>
          </ac:spMkLst>
        </pc:spChg>
        <pc:spChg chg="del">
          <ac:chgData name="PELUMI ADEWUNMI" userId="b6288b9ac6be502f" providerId="LiveId" clId="{4F2EE69C-BF1C-4530-B50A-595E0E414C4A}" dt="2024-07-29T10:06:07.322" v="162" actId="21"/>
          <ac:spMkLst>
            <pc:docMk/>
            <pc:sldMk cId="0" sldId="330"/>
            <ac:spMk id="416" creationId="{00000000-0000-0000-0000-000000000000}"/>
          </ac:spMkLst>
        </pc:spChg>
        <pc:spChg chg="del mod topLvl">
          <ac:chgData name="PELUMI ADEWUNMI" userId="b6288b9ac6be502f" providerId="LiveId" clId="{4F2EE69C-BF1C-4530-B50A-595E0E414C4A}" dt="2024-07-29T10:09:47.038" v="191" actId="21"/>
          <ac:spMkLst>
            <pc:docMk/>
            <pc:sldMk cId="0" sldId="330"/>
            <ac:spMk id="417" creationId="{00000000-0000-0000-0000-000000000000}"/>
          </ac:spMkLst>
        </pc:spChg>
        <pc:spChg chg="del">
          <ac:chgData name="PELUMI ADEWUNMI" userId="b6288b9ac6be502f" providerId="LiveId" clId="{4F2EE69C-BF1C-4530-B50A-595E0E414C4A}" dt="2024-07-29T10:05:55.489" v="160" actId="21"/>
          <ac:spMkLst>
            <pc:docMk/>
            <pc:sldMk cId="0" sldId="330"/>
            <ac:spMk id="418" creationId="{00000000-0000-0000-0000-000000000000}"/>
          </ac:spMkLst>
        </pc:spChg>
        <pc:spChg chg="del">
          <ac:chgData name="PELUMI ADEWUNMI" userId="b6288b9ac6be502f" providerId="LiveId" clId="{4F2EE69C-BF1C-4530-B50A-595E0E414C4A}" dt="2024-07-29T10:06:01.539" v="161" actId="21"/>
          <ac:spMkLst>
            <pc:docMk/>
            <pc:sldMk cId="0" sldId="330"/>
            <ac:spMk id="419" creationId="{00000000-0000-0000-0000-000000000000}"/>
          </ac:spMkLst>
        </pc:spChg>
        <pc:spChg chg="topLvl">
          <ac:chgData name="PELUMI ADEWUNMI" userId="b6288b9ac6be502f" providerId="LiveId" clId="{4F2EE69C-BF1C-4530-B50A-595E0E414C4A}" dt="2024-07-29T10:09:47.038" v="191" actId="21"/>
          <ac:spMkLst>
            <pc:docMk/>
            <pc:sldMk cId="0" sldId="330"/>
            <ac:spMk id="420" creationId="{00000000-0000-0000-0000-000000000000}"/>
          </ac:spMkLst>
        </pc:spChg>
        <pc:spChg chg="del">
          <ac:chgData name="PELUMI ADEWUNMI" userId="b6288b9ac6be502f" providerId="LiveId" clId="{4F2EE69C-BF1C-4530-B50A-595E0E414C4A}" dt="2024-07-29T10:05:49.203" v="159" actId="21"/>
          <ac:spMkLst>
            <pc:docMk/>
            <pc:sldMk cId="0" sldId="330"/>
            <ac:spMk id="421" creationId="{00000000-0000-0000-0000-000000000000}"/>
          </ac:spMkLst>
        </pc:spChg>
        <pc:spChg chg="del">
          <ac:chgData name="PELUMI ADEWUNMI" userId="b6288b9ac6be502f" providerId="LiveId" clId="{4F2EE69C-BF1C-4530-B50A-595E0E414C4A}" dt="2024-07-29T10:08:42.868" v="182" actId="21"/>
          <ac:spMkLst>
            <pc:docMk/>
            <pc:sldMk cId="0" sldId="330"/>
            <ac:spMk id="423" creationId="{00000000-0000-0000-0000-000000000000}"/>
          </ac:spMkLst>
        </pc:spChg>
        <pc:spChg chg="del">
          <ac:chgData name="PELUMI ADEWUNMI" userId="b6288b9ac6be502f" providerId="LiveId" clId="{4F2EE69C-BF1C-4530-B50A-595E0E414C4A}" dt="2024-07-29T10:08:55.179" v="184" actId="21"/>
          <ac:spMkLst>
            <pc:docMk/>
            <pc:sldMk cId="0" sldId="330"/>
            <ac:spMk id="424" creationId="{00000000-0000-0000-0000-000000000000}"/>
          </ac:spMkLst>
        </pc:spChg>
        <pc:spChg chg="del">
          <ac:chgData name="PELUMI ADEWUNMI" userId="b6288b9ac6be502f" providerId="LiveId" clId="{4F2EE69C-BF1C-4530-B50A-595E0E414C4A}" dt="2024-07-29T10:09:15.528" v="187" actId="21"/>
          <ac:spMkLst>
            <pc:docMk/>
            <pc:sldMk cId="0" sldId="330"/>
            <ac:spMk id="425" creationId="{00000000-0000-0000-0000-000000000000}"/>
          </ac:spMkLst>
        </pc:spChg>
        <pc:spChg chg="add del mod">
          <ac:chgData name="PELUMI ADEWUNMI" userId="b6288b9ac6be502f" providerId="LiveId" clId="{4F2EE69C-BF1C-4530-B50A-595E0E414C4A}" dt="2024-07-29T10:10:28.058" v="198" actId="21"/>
          <ac:spMkLst>
            <pc:docMk/>
            <pc:sldMk cId="0" sldId="330"/>
            <ac:spMk id="426" creationId="{00000000-0000-0000-0000-000000000000}"/>
          </ac:spMkLst>
        </pc:spChg>
        <pc:spChg chg="del">
          <ac:chgData name="PELUMI ADEWUNMI" userId="b6288b9ac6be502f" providerId="LiveId" clId="{4F2EE69C-BF1C-4530-B50A-595E0E414C4A}" dt="2024-07-29T10:08:51.031" v="183" actId="21"/>
          <ac:spMkLst>
            <pc:docMk/>
            <pc:sldMk cId="0" sldId="330"/>
            <ac:spMk id="428" creationId="{00000000-0000-0000-0000-000000000000}"/>
          </ac:spMkLst>
        </pc:spChg>
        <pc:spChg chg="del">
          <ac:chgData name="PELUMI ADEWUNMI" userId="b6288b9ac6be502f" providerId="LiveId" clId="{4F2EE69C-BF1C-4530-B50A-595E0E414C4A}" dt="2024-07-29T10:09:04.321" v="186" actId="21"/>
          <ac:spMkLst>
            <pc:docMk/>
            <pc:sldMk cId="0" sldId="330"/>
            <ac:spMk id="432" creationId="{00000000-0000-0000-0000-000000000000}"/>
          </ac:spMkLst>
        </pc:spChg>
        <pc:spChg chg="del">
          <ac:chgData name="PELUMI ADEWUNMI" userId="b6288b9ac6be502f" providerId="LiveId" clId="{4F2EE69C-BF1C-4530-B50A-595E0E414C4A}" dt="2024-07-29T10:08:27.798" v="178" actId="21"/>
          <ac:spMkLst>
            <pc:docMk/>
            <pc:sldMk cId="0" sldId="330"/>
            <ac:spMk id="433" creationId="{00000000-0000-0000-0000-000000000000}"/>
          </ac:spMkLst>
        </pc:spChg>
        <pc:spChg chg="del">
          <ac:chgData name="PELUMI ADEWUNMI" userId="b6288b9ac6be502f" providerId="LiveId" clId="{4F2EE69C-BF1C-4530-B50A-595E0E414C4A}" dt="2024-07-29T10:08:23.296" v="177" actId="21"/>
          <ac:spMkLst>
            <pc:docMk/>
            <pc:sldMk cId="0" sldId="330"/>
            <ac:spMk id="434" creationId="{00000000-0000-0000-0000-000000000000}"/>
          </ac:spMkLst>
        </pc:spChg>
        <pc:spChg chg="del mod">
          <ac:chgData name="PELUMI ADEWUNMI" userId="b6288b9ac6be502f" providerId="LiveId" clId="{4F2EE69C-BF1C-4530-B50A-595E0E414C4A}" dt="2024-07-29T10:10:08.218" v="195" actId="21"/>
          <ac:spMkLst>
            <pc:docMk/>
            <pc:sldMk cId="0" sldId="330"/>
            <ac:spMk id="435" creationId="{00000000-0000-0000-0000-000000000000}"/>
          </ac:spMkLst>
        </pc:spChg>
        <pc:spChg chg="del">
          <ac:chgData name="PELUMI ADEWUNMI" userId="b6288b9ac6be502f" providerId="LiveId" clId="{4F2EE69C-BF1C-4530-B50A-595E0E414C4A}" dt="2024-07-29T10:08:20.241" v="176" actId="21"/>
          <ac:spMkLst>
            <pc:docMk/>
            <pc:sldMk cId="0" sldId="330"/>
            <ac:spMk id="437" creationId="{00000000-0000-0000-0000-000000000000}"/>
          </ac:spMkLst>
        </pc:spChg>
        <pc:spChg chg="del">
          <ac:chgData name="PELUMI ADEWUNMI" userId="b6288b9ac6be502f" providerId="LiveId" clId="{4F2EE69C-BF1C-4530-B50A-595E0E414C4A}" dt="2024-07-29T10:08:35.773" v="179" actId="21"/>
          <ac:spMkLst>
            <pc:docMk/>
            <pc:sldMk cId="0" sldId="330"/>
            <ac:spMk id="439" creationId="{00000000-0000-0000-0000-000000000000}"/>
          </ac:spMkLst>
        </pc:spChg>
        <pc:spChg chg="del">
          <ac:chgData name="PELUMI ADEWUNMI" userId="b6288b9ac6be502f" providerId="LiveId" clId="{4F2EE69C-BF1C-4530-B50A-595E0E414C4A}" dt="2024-07-29T10:07:11.039" v="167" actId="21"/>
          <ac:spMkLst>
            <pc:docMk/>
            <pc:sldMk cId="0" sldId="330"/>
            <ac:spMk id="441" creationId="{00000000-0000-0000-0000-000000000000}"/>
          </ac:spMkLst>
        </pc:spChg>
        <pc:spChg chg="del">
          <ac:chgData name="PELUMI ADEWUNMI" userId="b6288b9ac6be502f" providerId="LiveId" clId="{4F2EE69C-BF1C-4530-B50A-595E0E414C4A}" dt="2024-07-29T10:08:59.978" v="185" actId="21"/>
          <ac:spMkLst>
            <pc:docMk/>
            <pc:sldMk cId="0" sldId="330"/>
            <ac:spMk id="442" creationId="{00000000-0000-0000-0000-000000000000}"/>
          </ac:spMkLst>
        </pc:spChg>
        <pc:spChg chg="add del">
          <ac:chgData name="PELUMI ADEWUNMI" userId="b6288b9ac6be502f" providerId="LiveId" clId="{4F2EE69C-BF1C-4530-B50A-595E0E414C4A}" dt="2024-07-29T10:06:12.482" v="163" actId="21"/>
          <ac:spMkLst>
            <pc:docMk/>
            <pc:sldMk cId="0" sldId="330"/>
            <ac:spMk id="443" creationId="{00000000-0000-0000-0000-000000000000}"/>
          </ac:spMkLst>
        </pc:spChg>
        <pc:grpChg chg="add del mod">
          <ac:chgData name="PELUMI ADEWUNMI" userId="b6288b9ac6be502f" providerId="LiveId" clId="{4F2EE69C-BF1C-4530-B50A-595E0E414C4A}" dt="2024-07-29T14:14:21.564" v="223" actId="21"/>
          <ac:grpSpMkLst>
            <pc:docMk/>
            <pc:sldMk cId="0" sldId="330"/>
            <ac:grpSpMk id="10" creationId="{026F28D6-A7DD-4612-9318-80159A802C82}"/>
          </ac:grpSpMkLst>
        </pc:grpChg>
        <pc:grpChg chg="add mod">
          <ac:chgData name="PELUMI ADEWUNMI" userId="b6288b9ac6be502f" providerId="LiveId" clId="{4F2EE69C-BF1C-4530-B50A-595E0E414C4A}" dt="2024-07-29T14:13:19.373" v="216" actId="1076"/>
          <ac:grpSpMkLst>
            <pc:docMk/>
            <pc:sldMk cId="0" sldId="330"/>
            <ac:grpSpMk id="13" creationId="{F5A31DCE-F0DE-1EBF-7CA3-AFFE7A109828}"/>
          </ac:grpSpMkLst>
        </pc:grpChg>
        <pc:grpChg chg="add del mod">
          <ac:chgData name="PELUMI ADEWUNMI" userId="b6288b9ac6be502f" providerId="LiveId" clId="{4F2EE69C-BF1C-4530-B50A-595E0E414C4A}" dt="2024-07-29T10:09:47.038" v="191" actId="21"/>
          <ac:grpSpMkLst>
            <pc:docMk/>
            <pc:sldMk cId="0" sldId="330"/>
            <ac:grpSpMk id="414" creationId="{00000000-0000-0000-0000-000000000000}"/>
          </ac:grpSpMkLst>
        </pc:grpChg>
        <pc:grpChg chg="mod">
          <ac:chgData name="PELUMI ADEWUNMI" userId="b6288b9ac6be502f" providerId="LiveId" clId="{4F2EE69C-BF1C-4530-B50A-595E0E414C4A}" dt="2024-07-29T09:43:18.386" v="142" actId="1076"/>
          <ac:grpSpMkLst>
            <pc:docMk/>
            <pc:sldMk cId="0" sldId="330"/>
            <ac:grpSpMk id="422" creationId="{00000000-0000-0000-0000-000000000000}"/>
          </ac:grpSpMkLst>
        </pc:grpChg>
        <pc:grpChg chg="mod">
          <ac:chgData name="PELUMI ADEWUNMI" userId="b6288b9ac6be502f" providerId="LiveId" clId="{4F2EE69C-BF1C-4530-B50A-595E0E414C4A}" dt="2024-07-29T09:13:16.810" v="130" actId="1076"/>
          <ac:grpSpMkLst>
            <pc:docMk/>
            <pc:sldMk cId="0" sldId="330"/>
            <ac:grpSpMk id="431" creationId="{00000000-0000-0000-0000-000000000000}"/>
          </ac:grpSpMkLst>
        </pc:grpChg>
        <pc:grpChg chg="del">
          <ac:chgData name="PELUMI ADEWUNMI" userId="b6288b9ac6be502f" providerId="LiveId" clId="{4F2EE69C-BF1C-4530-B50A-595E0E414C4A}" dt="2024-07-29T10:08:20.241" v="176" actId="21"/>
          <ac:grpSpMkLst>
            <pc:docMk/>
            <pc:sldMk cId="0" sldId="330"/>
            <ac:grpSpMk id="436" creationId="{00000000-0000-0000-0000-000000000000}"/>
          </ac:grpSpMkLst>
        </pc:grpChg>
      </pc:sldChg>
      <pc:sldChg chg="addSp delSp modSp add mod">
        <pc:chgData name="PELUMI ADEWUNMI" userId="b6288b9ac6be502f" providerId="LiveId" clId="{4F2EE69C-BF1C-4530-B50A-595E0E414C4A}" dt="2024-07-29T23:58:12.431" v="646" actId="22"/>
        <pc:sldMkLst>
          <pc:docMk/>
          <pc:sldMk cId="1221780524" sldId="331"/>
        </pc:sldMkLst>
        <pc:spChg chg="mod">
          <ac:chgData name="PELUMI ADEWUNMI" userId="b6288b9ac6be502f" providerId="LiveId" clId="{4F2EE69C-BF1C-4530-B50A-595E0E414C4A}" dt="2024-07-29T14:24:12.917" v="236" actId="5793"/>
          <ac:spMkLst>
            <pc:docMk/>
            <pc:sldMk cId="1221780524" sldId="331"/>
            <ac:spMk id="4" creationId="{9A8B0DB0-EF3F-2EB6-61EF-516BFE864D15}"/>
          </ac:spMkLst>
        </pc:spChg>
        <pc:spChg chg="add del">
          <ac:chgData name="PELUMI ADEWUNMI" userId="b6288b9ac6be502f" providerId="LiveId" clId="{4F2EE69C-BF1C-4530-B50A-595E0E414C4A}" dt="2024-07-29T23:58:12.431" v="646" actId="22"/>
          <ac:spMkLst>
            <pc:docMk/>
            <pc:sldMk cId="1221780524" sldId="331"/>
            <ac:spMk id="11" creationId="{F4AC5B5A-F635-C737-7046-AC966D2AE365}"/>
          </ac:spMkLst>
        </pc:spChg>
        <pc:graphicFrameChg chg="add mod modGraphic">
          <ac:chgData name="PELUMI ADEWUNMI" userId="b6288b9ac6be502f" providerId="LiveId" clId="{4F2EE69C-BF1C-4530-B50A-595E0E414C4A}" dt="2024-07-29T21:34:50.354" v="329" actId="2710"/>
          <ac:graphicFrameMkLst>
            <pc:docMk/>
            <pc:sldMk cId="1221780524" sldId="331"/>
            <ac:graphicFrameMk id="5" creationId="{09B89FE5-2163-055C-D267-91345DF9B17B}"/>
          </ac:graphicFrameMkLst>
        </pc:graphicFrameChg>
      </pc:sldChg>
      <pc:sldChg chg="modSp add del mod">
        <pc:chgData name="PELUMI ADEWUNMI" userId="b6288b9ac6be502f" providerId="LiveId" clId="{4F2EE69C-BF1C-4530-B50A-595E0E414C4A}" dt="2024-07-29T14:14:56.037" v="229" actId="2696"/>
        <pc:sldMkLst>
          <pc:docMk/>
          <pc:sldMk cId="2077633193" sldId="331"/>
        </pc:sldMkLst>
        <pc:spChg chg="mod">
          <ac:chgData name="PELUMI ADEWUNMI" userId="b6288b9ac6be502f" providerId="LiveId" clId="{4F2EE69C-BF1C-4530-B50A-595E0E414C4A}" dt="2024-07-29T05:23:12.362" v="75" actId="207"/>
          <ac:spMkLst>
            <pc:docMk/>
            <pc:sldMk cId="2077633193" sldId="331"/>
            <ac:spMk id="417" creationId="{00000000-0000-0000-0000-000000000000}"/>
          </ac:spMkLst>
        </pc:spChg>
      </pc:sldChg>
      <pc:sldChg chg="add del">
        <pc:chgData name="PELUMI ADEWUNMI" userId="b6288b9ac6be502f" providerId="LiveId" clId="{4F2EE69C-BF1C-4530-B50A-595E0E414C4A}" dt="2024-07-29T22:05:48.965" v="331" actId="2696"/>
        <pc:sldMkLst>
          <pc:docMk/>
          <pc:sldMk cId="2152168286" sldId="332"/>
        </pc:sldMkLst>
      </pc:sldChg>
      <pc:sldChg chg="add del">
        <pc:chgData name="PELUMI ADEWUNMI" userId="b6288b9ac6be502f" providerId="LiveId" clId="{4F2EE69C-BF1C-4530-B50A-595E0E414C4A}" dt="2024-07-29T14:14:52.475" v="228" actId="2696"/>
        <pc:sldMkLst>
          <pc:docMk/>
          <pc:sldMk cId="2832178122" sldId="332"/>
        </pc:sldMkLst>
      </pc:sldChg>
      <pc:sldChg chg="addSp delSp modSp add mod">
        <pc:chgData name="PELUMI ADEWUNMI" userId="b6288b9ac6be502f" providerId="LiveId" clId="{4F2EE69C-BF1C-4530-B50A-595E0E414C4A}" dt="2024-07-30T01:19:32.960" v="769" actId="21"/>
        <pc:sldMkLst>
          <pc:docMk/>
          <pc:sldMk cId="3417047901" sldId="332"/>
        </pc:sldMkLst>
        <pc:spChg chg="mod">
          <ac:chgData name="PELUMI ADEWUNMI" userId="b6288b9ac6be502f" providerId="LiveId" clId="{4F2EE69C-BF1C-4530-B50A-595E0E414C4A}" dt="2024-07-29T23:06:26.833" v="477" actId="108"/>
          <ac:spMkLst>
            <pc:docMk/>
            <pc:sldMk cId="3417047901" sldId="332"/>
            <ac:spMk id="3" creationId="{276452C1-C840-680D-541C-62C5738712B1}"/>
          </ac:spMkLst>
        </pc:spChg>
        <pc:spChg chg="mod">
          <ac:chgData name="PELUMI ADEWUNMI" userId="b6288b9ac6be502f" providerId="LiveId" clId="{4F2EE69C-BF1C-4530-B50A-595E0E414C4A}" dt="2024-07-29T23:56:35.977" v="640" actId="20577"/>
          <ac:spMkLst>
            <pc:docMk/>
            <pc:sldMk cId="3417047901" sldId="332"/>
            <ac:spMk id="4" creationId="{9A8B0DB0-EF3F-2EB6-61EF-516BFE864D15}"/>
          </ac:spMkLst>
        </pc:spChg>
        <pc:spChg chg="del">
          <ac:chgData name="PELUMI ADEWUNMI" userId="b6288b9ac6be502f" providerId="LiveId" clId="{4F2EE69C-BF1C-4530-B50A-595E0E414C4A}" dt="2024-07-29T23:51:03.432" v="583" actId="21"/>
          <ac:spMkLst>
            <pc:docMk/>
            <pc:sldMk cId="3417047901" sldId="332"/>
            <ac:spMk id="8" creationId="{1AE9B10E-EC5B-ECCF-048F-39967C2F647D}"/>
          </ac:spMkLst>
        </pc:spChg>
        <pc:grpChg chg="mod">
          <ac:chgData name="PELUMI ADEWUNMI" userId="b6288b9ac6be502f" providerId="LiveId" clId="{4F2EE69C-BF1C-4530-B50A-595E0E414C4A}" dt="2024-07-29T23:43:25.534" v="525" actId="1076"/>
          <ac:grpSpMkLst>
            <pc:docMk/>
            <pc:sldMk cId="3417047901" sldId="332"/>
            <ac:grpSpMk id="2" creationId="{8075740F-E5C9-72CC-9021-8B84AB16F0A2}"/>
          </ac:grpSpMkLst>
        </pc:grpChg>
        <pc:picChg chg="add del mod">
          <ac:chgData name="PELUMI ADEWUNMI" userId="b6288b9ac6be502f" providerId="LiveId" clId="{4F2EE69C-BF1C-4530-B50A-595E0E414C4A}" dt="2024-07-30T01:19:32.960" v="769" actId="21"/>
          <ac:picMkLst>
            <pc:docMk/>
            <pc:sldMk cId="3417047901" sldId="332"/>
            <ac:picMk id="6" creationId="{AD37C717-3237-138B-05AF-B4EF6DE7E415}"/>
          </ac:picMkLst>
        </pc:picChg>
        <pc:picChg chg="add del mod">
          <ac:chgData name="PELUMI ADEWUNMI" userId="b6288b9ac6be502f" providerId="LiveId" clId="{4F2EE69C-BF1C-4530-B50A-595E0E414C4A}" dt="2024-07-29T23:10:39.475" v="483" actId="21"/>
          <ac:picMkLst>
            <pc:docMk/>
            <pc:sldMk cId="3417047901" sldId="332"/>
            <ac:picMk id="10" creationId="{208B6C37-6121-D960-A2E7-C31FCCEC333C}"/>
          </ac:picMkLst>
        </pc:picChg>
      </pc:sldChg>
      <pc:sldChg chg="del">
        <pc:chgData name="PELUMI ADEWUNMI" userId="b6288b9ac6be502f" providerId="LiveId" clId="{4F2EE69C-BF1C-4530-B50A-595E0E414C4A}" dt="2024-07-29T09:44:24.655" v="144" actId="2696"/>
        <pc:sldMkLst>
          <pc:docMk/>
          <pc:sldMk cId="3417047901" sldId="332"/>
        </pc:sldMkLst>
      </pc:sldChg>
      <pc:sldChg chg="add del">
        <pc:chgData name="PELUMI ADEWUNMI" userId="b6288b9ac6be502f" providerId="LiveId" clId="{4F2EE69C-BF1C-4530-B50A-595E0E414C4A}" dt="2024-07-29T23:05:11.488" v="466" actId="2696"/>
        <pc:sldMkLst>
          <pc:docMk/>
          <pc:sldMk cId="791634838" sldId="333"/>
        </pc:sldMkLst>
      </pc:sldChg>
      <pc:sldChg chg="add del">
        <pc:chgData name="PELUMI ADEWUNMI" userId="b6288b9ac6be502f" providerId="LiveId" clId="{4F2EE69C-BF1C-4530-B50A-595E0E414C4A}" dt="2024-07-29T23:05:21.928" v="468" actId="2696"/>
        <pc:sldMkLst>
          <pc:docMk/>
          <pc:sldMk cId="1173033896" sldId="333"/>
        </pc:sldMkLst>
      </pc:sldChg>
      <pc:sldChg chg="modSp add mod ord">
        <pc:chgData name="PELUMI ADEWUNMI" userId="b6288b9ac6be502f" providerId="LiveId" clId="{4F2EE69C-BF1C-4530-B50A-595E0E414C4A}" dt="2024-07-29T23:43:02.238" v="524" actId="20577"/>
        <pc:sldMkLst>
          <pc:docMk/>
          <pc:sldMk cId="2311806492" sldId="333"/>
        </pc:sldMkLst>
        <pc:spChg chg="mod">
          <ac:chgData name="PELUMI ADEWUNMI" userId="b6288b9ac6be502f" providerId="LiveId" clId="{4F2EE69C-BF1C-4530-B50A-595E0E414C4A}" dt="2024-07-29T23:43:02.238" v="524" actId="20577"/>
          <ac:spMkLst>
            <pc:docMk/>
            <pc:sldMk cId="2311806492" sldId="333"/>
            <ac:spMk id="2" creationId="{FDE777BB-2E2F-7890-5C69-7FE4A1675BD8}"/>
          </ac:spMkLst>
        </pc:spChg>
      </pc:sldChg>
      <pc:sldChg chg="add del">
        <pc:chgData name="PELUMI ADEWUNMI" userId="b6288b9ac6be502f" providerId="LiveId" clId="{4F2EE69C-BF1C-4530-B50A-595E0E414C4A}" dt="2024-07-29T14:14:49.489" v="227" actId="2696"/>
        <pc:sldMkLst>
          <pc:docMk/>
          <pc:sldMk cId="3024823755" sldId="333"/>
        </pc:sldMkLst>
      </pc:sldChg>
      <pc:sldChg chg="delSp modSp add mod ord">
        <pc:chgData name="PELUMI ADEWUNMI" userId="b6288b9ac6be502f" providerId="LiveId" clId="{4F2EE69C-BF1C-4530-B50A-595E0E414C4A}" dt="2024-07-29T23:57:17.299" v="644" actId="12"/>
        <pc:sldMkLst>
          <pc:docMk/>
          <pc:sldMk cId="1056908245" sldId="334"/>
        </pc:sldMkLst>
        <pc:spChg chg="mod">
          <ac:chgData name="PELUMI ADEWUNMI" userId="b6288b9ac6be502f" providerId="LiveId" clId="{4F2EE69C-BF1C-4530-B50A-595E0E414C4A}" dt="2024-07-29T23:57:17.299" v="644" actId="12"/>
          <ac:spMkLst>
            <pc:docMk/>
            <pc:sldMk cId="1056908245" sldId="334"/>
            <ac:spMk id="4" creationId="{9A8B0DB0-EF3F-2EB6-61EF-516BFE864D15}"/>
          </ac:spMkLst>
        </pc:spChg>
        <pc:spChg chg="del">
          <ac:chgData name="PELUMI ADEWUNMI" userId="b6288b9ac6be502f" providerId="LiveId" clId="{4F2EE69C-BF1C-4530-B50A-595E0E414C4A}" dt="2024-07-29T23:47:23.571" v="538" actId="21"/>
          <ac:spMkLst>
            <pc:docMk/>
            <pc:sldMk cId="1056908245" sldId="334"/>
            <ac:spMk id="8" creationId="{1AE9B10E-EC5B-ECCF-048F-39967C2F647D}"/>
          </ac:spMkLst>
        </pc:spChg>
        <pc:grpChg chg="mod">
          <ac:chgData name="PELUMI ADEWUNMI" userId="b6288b9ac6be502f" providerId="LiveId" clId="{4F2EE69C-BF1C-4530-B50A-595E0E414C4A}" dt="2024-07-29T23:48:09.689" v="542" actId="14100"/>
          <ac:grpSpMkLst>
            <pc:docMk/>
            <pc:sldMk cId="1056908245" sldId="334"/>
            <ac:grpSpMk id="2" creationId="{8075740F-E5C9-72CC-9021-8B84AB16F0A2}"/>
          </ac:grpSpMkLst>
        </pc:grpChg>
      </pc:sldChg>
      <pc:sldChg chg="addSp delSp modSp add mod">
        <pc:chgData name="PELUMI ADEWUNMI" userId="b6288b9ac6be502f" providerId="LiveId" clId="{4F2EE69C-BF1C-4530-B50A-595E0E414C4A}" dt="2024-07-30T01:04:47.582" v="707" actId="14100"/>
        <pc:sldMkLst>
          <pc:docMk/>
          <pc:sldMk cId="2416468636" sldId="335"/>
        </pc:sldMkLst>
        <pc:spChg chg="mod">
          <ac:chgData name="PELUMI ADEWUNMI" userId="b6288b9ac6be502f" providerId="LiveId" clId="{4F2EE69C-BF1C-4530-B50A-595E0E414C4A}" dt="2024-07-30T01:01:59.567" v="699" actId="14100"/>
          <ac:spMkLst>
            <pc:docMk/>
            <pc:sldMk cId="2416468636" sldId="335"/>
            <ac:spMk id="7" creationId="{1397AE2E-98B3-5424-5F49-22C949D0EF07}"/>
          </ac:spMkLst>
        </pc:spChg>
        <pc:spChg chg="del">
          <ac:chgData name="PELUMI ADEWUNMI" userId="b6288b9ac6be502f" providerId="LiveId" clId="{4F2EE69C-BF1C-4530-B50A-595E0E414C4A}" dt="2024-07-30T01:02:08.134" v="701" actId="21"/>
          <ac:spMkLst>
            <pc:docMk/>
            <pc:sldMk cId="2416468636" sldId="335"/>
            <ac:spMk id="8" creationId="{1AE9B10E-EC5B-ECCF-048F-39967C2F647D}"/>
          </ac:spMkLst>
        </pc:spChg>
        <pc:spChg chg="add del mod">
          <ac:chgData name="PELUMI ADEWUNMI" userId="b6288b9ac6be502f" providerId="LiveId" clId="{4F2EE69C-BF1C-4530-B50A-595E0E414C4A}" dt="2024-07-30T00:03:52.752" v="671" actId="21"/>
          <ac:spMkLst>
            <pc:docMk/>
            <pc:sldMk cId="2416468636" sldId="335"/>
            <ac:spMk id="11" creationId="{6E3CD7C1-7CF3-D690-1509-1AE66B7318BF}"/>
          </ac:spMkLst>
        </pc:spChg>
        <pc:graphicFrameChg chg="del">
          <ac:chgData name="PELUMI ADEWUNMI" userId="b6288b9ac6be502f" providerId="LiveId" clId="{4F2EE69C-BF1C-4530-B50A-595E0E414C4A}" dt="2024-07-30T00:03:23.008" v="667" actId="21"/>
          <ac:graphicFrameMkLst>
            <pc:docMk/>
            <pc:sldMk cId="2416468636" sldId="335"/>
            <ac:graphicFrameMk id="5" creationId="{09B89FE5-2163-055C-D267-91345DF9B17B}"/>
          </ac:graphicFrameMkLst>
        </pc:graphicFrameChg>
        <pc:graphicFrameChg chg="add del mod">
          <ac:chgData name="PELUMI ADEWUNMI" userId="b6288b9ac6be502f" providerId="LiveId" clId="{4F2EE69C-BF1C-4530-B50A-595E0E414C4A}" dt="2024-07-30T00:56:48.721" v="684" actId="21"/>
          <ac:graphicFrameMkLst>
            <pc:docMk/>
            <pc:sldMk cId="2416468636" sldId="335"/>
            <ac:graphicFrameMk id="10" creationId="{1DE1DC29-C92C-360E-B038-EBDFBB69E033}"/>
          </ac:graphicFrameMkLst>
        </pc:graphicFrameChg>
        <pc:picChg chg="add del mod">
          <ac:chgData name="PELUMI ADEWUNMI" userId="b6288b9ac6be502f" providerId="LiveId" clId="{4F2EE69C-BF1C-4530-B50A-595E0E414C4A}" dt="2024-07-30T01:01:19.617" v="689" actId="21"/>
          <ac:picMkLst>
            <pc:docMk/>
            <pc:sldMk cId="2416468636" sldId="335"/>
            <ac:picMk id="13" creationId="{F4375D24-13F6-2EEE-E12D-C29DCB43E950}"/>
          </ac:picMkLst>
        </pc:picChg>
        <pc:picChg chg="add mod">
          <ac:chgData name="PELUMI ADEWUNMI" userId="b6288b9ac6be502f" providerId="LiveId" clId="{4F2EE69C-BF1C-4530-B50A-595E0E414C4A}" dt="2024-07-30T01:04:41.281" v="706" actId="14100"/>
          <ac:picMkLst>
            <pc:docMk/>
            <pc:sldMk cId="2416468636" sldId="335"/>
            <ac:picMk id="14" creationId="{F4375D24-13F6-2EEE-E12D-C29DCB43E950}"/>
          </ac:picMkLst>
        </pc:picChg>
        <pc:picChg chg="add mod">
          <ac:chgData name="PELUMI ADEWUNMI" userId="b6288b9ac6be502f" providerId="LiveId" clId="{4F2EE69C-BF1C-4530-B50A-595E0E414C4A}" dt="2024-07-30T01:04:47.582" v="707" actId="14100"/>
          <ac:picMkLst>
            <pc:docMk/>
            <pc:sldMk cId="2416468636" sldId="335"/>
            <ac:picMk id="16" creationId="{CC59CEF6-942E-C599-618C-93D9711A347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D8198-BAAC-43B2-B851-D56921B4A1FE}"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E8717-8CC4-4264-924A-D893D7712F0E}" type="slidenum">
              <a:rPr lang="en-US" smtClean="0"/>
              <a:t>‹#›</a:t>
            </a:fld>
            <a:endParaRPr lang="en-US"/>
          </a:p>
        </p:txBody>
      </p:sp>
    </p:spTree>
    <p:extLst>
      <p:ext uri="{BB962C8B-B14F-4D97-AF65-F5344CB8AC3E}">
        <p14:creationId xmlns:p14="http://schemas.microsoft.com/office/powerpoint/2010/main" val="2990775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c1689e58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c1689e58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c0043fc63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c0043fc63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9627-BF5A-041C-A67B-4D9EFB41E4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42994D-FAEC-615C-CB30-09896454A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54CD65-C374-7CFF-1FB2-576B078E2BAE}"/>
              </a:ext>
            </a:extLst>
          </p:cNvPr>
          <p:cNvSpPr>
            <a:spLocks noGrp="1"/>
          </p:cNvSpPr>
          <p:nvPr>
            <p:ph type="dt" sz="half" idx="10"/>
          </p:nvPr>
        </p:nvSpPr>
        <p:spPr/>
        <p:txBody>
          <a:bodyPr/>
          <a:lstStyle/>
          <a:p>
            <a:fld id="{5FC1BFB5-4A4B-47F5-B8E6-F8B5ED38DF68}" type="datetimeFigureOut">
              <a:rPr lang="en-US" smtClean="0"/>
              <a:t>7/30/2024</a:t>
            </a:fld>
            <a:endParaRPr lang="en-US"/>
          </a:p>
        </p:txBody>
      </p:sp>
      <p:sp>
        <p:nvSpPr>
          <p:cNvPr id="5" name="Footer Placeholder 4">
            <a:extLst>
              <a:ext uri="{FF2B5EF4-FFF2-40B4-BE49-F238E27FC236}">
                <a16:creationId xmlns:a16="http://schemas.microsoft.com/office/drawing/2014/main" id="{46FC6399-A020-276F-97DD-26C0A94E4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557E9-4C06-303C-2384-A60FFB56B613}"/>
              </a:ext>
            </a:extLst>
          </p:cNvPr>
          <p:cNvSpPr>
            <a:spLocks noGrp="1"/>
          </p:cNvSpPr>
          <p:nvPr>
            <p:ph type="sldNum" sz="quarter" idx="12"/>
          </p:nvPr>
        </p:nvSpPr>
        <p:spPr/>
        <p:txBody>
          <a:bodyPr/>
          <a:lstStyle/>
          <a:p>
            <a:fld id="{492604F3-6149-4BA9-9DAB-B32DAC88770C}" type="slidenum">
              <a:rPr lang="en-US" smtClean="0"/>
              <a:t>‹#›</a:t>
            </a:fld>
            <a:endParaRPr lang="en-US"/>
          </a:p>
        </p:txBody>
      </p:sp>
    </p:spTree>
    <p:extLst>
      <p:ext uri="{BB962C8B-B14F-4D97-AF65-F5344CB8AC3E}">
        <p14:creationId xmlns:p14="http://schemas.microsoft.com/office/powerpoint/2010/main" val="1995861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5F55-000B-DD45-CD0A-D8C620AC6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107B0F-7583-CBED-72F9-D4FD039F17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ECB790-5F51-4708-BAC2-E585409EE32E}"/>
              </a:ext>
            </a:extLst>
          </p:cNvPr>
          <p:cNvSpPr>
            <a:spLocks noGrp="1"/>
          </p:cNvSpPr>
          <p:nvPr>
            <p:ph type="dt" sz="half" idx="10"/>
          </p:nvPr>
        </p:nvSpPr>
        <p:spPr/>
        <p:txBody>
          <a:bodyPr/>
          <a:lstStyle/>
          <a:p>
            <a:fld id="{5FC1BFB5-4A4B-47F5-B8E6-F8B5ED38DF68}" type="datetimeFigureOut">
              <a:rPr lang="en-US" smtClean="0"/>
              <a:t>7/30/2024</a:t>
            </a:fld>
            <a:endParaRPr lang="en-US"/>
          </a:p>
        </p:txBody>
      </p:sp>
      <p:sp>
        <p:nvSpPr>
          <p:cNvPr id="5" name="Footer Placeholder 4">
            <a:extLst>
              <a:ext uri="{FF2B5EF4-FFF2-40B4-BE49-F238E27FC236}">
                <a16:creationId xmlns:a16="http://schemas.microsoft.com/office/drawing/2014/main" id="{AB3742E9-9B6E-5878-C225-924B54FF0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6D3C0-5E66-4976-72E1-58E7D8CDA0A8}"/>
              </a:ext>
            </a:extLst>
          </p:cNvPr>
          <p:cNvSpPr>
            <a:spLocks noGrp="1"/>
          </p:cNvSpPr>
          <p:nvPr>
            <p:ph type="sldNum" sz="quarter" idx="12"/>
          </p:nvPr>
        </p:nvSpPr>
        <p:spPr/>
        <p:txBody>
          <a:bodyPr/>
          <a:lstStyle/>
          <a:p>
            <a:fld id="{492604F3-6149-4BA9-9DAB-B32DAC88770C}" type="slidenum">
              <a:rPr lang="en-US" smtClean="0"/>
              <a:t>‹#›</a:t>
            </a:fld>
            <a:endParaRPr lang="en-US"/>
          </a:p>
        </p:txBody>
      </p:sp>
    </p:spTree>
    <p:extLst>
      <p:ext uri="{BB962C8B-B14F-4D97-AF65-F5344CB8AC3E}">
        <p14:creationId xmlns:p14="http://schemas.microsoft.com/office/powerpoint/2010/main" val="60274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63F57-D3AC-757D-4805-B2EE9197B1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FB58C4-A3D9-DE77-A2A4-6150F2FB58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E03A8-A8CA-3AB6-ABBA-D2843F019232}"/>
              </a:ext>
            </a:extLst>
          </p:cNvPr>
          <p:cNvSpPr>
            <a:spLocks noGrp="1"/>
          </p:cNvSpPr>
          <p:nvPr>
            <p:ph type="dt" sz="half" idx="10"/>
          </p:nvPr>
        </p:nvSpPr>
        <p:spPr/>
        <p:txBody>
          <a:bodyPr/>
          <a:lstStyle/>
          <a:p>
            <a:fld id="{5FC1BFB5-4A4B-47F5-B8E6-F8B5ED38DF68}" type="datetimeFigureOut">
              <a:rPr lang="en-US" smtClean="0"/>
              <a:t>7/30/2024</a:t>
            </a:fld>
            <a:endParaRPr lang="en-US"/>
          </a:p>
        </p:txBody>
      </p:sp>
      <p:sp>
        <p:nvSpPr>
          <p:cNvPr id="5" name="Footer Placeholder 4">
            <a:extLst>
              <a:ext uri="{FF2B5EF4-FFF2-40B4-BE49-F238E27FC236}">
                <a16:creationId xmlns:a16="http://schemas.microsoft.com/office/drawing/2014/main" id="{2AB5AE05-E5BD-4BAC-C8B7-FE1C9032B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6882F-D116-7DBC-DF25-0D5CC3E2284E}"/>
              </a:ext>
            </a:extLst>
          </p:cNvPr>
          <p:cNvSpPr>
            <a:spLocks noGrp="1"/>
          </p:cNvSpPr>
          <p:nvPr>
            <p:ph type="sldNum" sz="quarter" idx="12"/>
          </p:nvPr>
        </p:nvSpPr>
        <p:spPr/>
        <p:txBody>
          <a:bodyPr/>
          <a:lstStyle/>
          <a:p>
            <a:fld id="{492604F3-6149-4BA9-9DAB-B32DAC88770C}" type="slidenum">
              <a:rPr lang="en-US" smtClean="0"/>
              <a:t>‹#›</a:t>
            </a:fld>
            <a:endParaRPr lang="en-US"/>
          </a:p>
        </p:txBody>
      </p:sp>
    </p:spTree>
    <p:extLst>
      <p:ext uri="{BB962C8B-B14F-4D97-AF65-F5344CB8AC3E}">
        <p14:creationId xmlns:p14="http://schemas.microsoft.com/office/powerpoint/2010/main" val="329754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59F6-851F-8157-870C-D7F039602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1D01B-9053-9D68-08BB-1437ECC25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1E0CF4-66D9-F25A-EA23-3336F4338363}"/>
              </a:ext>
            </a:extLst>
          </p:cNvPr>
          <p:cNvSpPr>
            <a:spLocks noGrp="1"/>
          </p:cNvSpPr>
          <p:nvPr>
            <p:ph type="dt" sz="half" idx="10"/>
          </p:nvPr>
        </p:nvSpPr>
        <p:spPr/>
        <p:txBody>
          <a:bodyPr/>
          <a:lstStyle/>
          <a:p>
            <a:fld id="{5FC1BFB5-4A4B-47F5-B8E6-F8B5ED38DF68}" type="datetimeFigureOut">
              <a:rPr lang="en-US" smtClean="0"/>
              <a:t>7/30/2024</a:t>
            </a:fld>
            <a:endParaRPr lang="en-US"/>
          </a:p>
        </p:txBody>
      </p:sp>
      <p:sp>
        <p:nvSpPr>
          <p:cNvPr id="5" name="Footer Placeholder 4">
            <a:extLst>
              <a:ext uri="{FF2B5EF4-FFF2-40B4-BE49-F238E27FC236}">
                <a16:creationId xmlns:a16="http://schemas.microsoft.com/office/drawing/2014/main" id="{73B149C7-6B88-A6BF-2DBA-B5179EA42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3C7FD-9C58-394B-DD13-1C3FE742DA70}"/>
              </a:ext>
            </a:extLst>
          </p:cNvPr>
          <p:cNvSpPr>
            <a:spLocks noGrp="1"/>
          </p:cNvSpPr>
          <p:nvPr>
            <p:ph type="sldNum" sz="quarter" idx="12"/>
          </p:nvPr>
        </p:nvSpPr>
        <p:spPr/>
        <p:txBody>
          <a:bodyPr/>
          <a:lstStyle/>
          <a:p>
            <a:fld id="{492604F3-6149-4BA9-9DAB-B32DAC88770C}" type="slidenum">
              <a:rPr lang="en-US" smtClean="0"/>
              <a:t>‹#›</a:t>
            </a:fld>
            <a:endParaRPr lang="en-US"/>
          </a:p>
        </p:txBody>
      </p:sp>
    </p:spTree>
    <p:extLst>
      <p:ext uri="{BB962C8B-B14F-4D97-AF65-F5344CB8AC3E}">
        <p14:creationId xmlns:p14="http://schemas.microsoft.com/office/powerpoint/2010/main" val="412561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B08E-03C0-C45D-6F93-81BCEDE5D2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2EA53C-A76C-E6FE-B803-E31972D076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E4D966-2A43-4BF9-A485-E49504386721}"/>
              </a:ext>
            </a:extLst>
          </p:cNvPr>
          <p:cNvSpPr>
            <a:spLocks noGrp="1"/>
          </p:cNvSpPr>
          <p:nvPr>
            <p:ph type="dt" sz="half" idx="10"/>
          </p:nvPr>
        </p:nvSpPr>
        <p:spPr/>
        <p:txBody>
          <a:bodyPr/>
          <a:lstStyle/>
          <a:p>
            <a:fld id="{5FC1BFB5-4A4B-47F5-B8E6-F8B5ED38DF68}" type="datetimeFigureOut">
              <a:rPr lang="en-US" smtClean="0"/>
              <a:t>7/30/2024</a:t>
            </a:fld>
            <a:endParaRPr lang="en-US"/>
          </a:p>
        </p:txBody>
      </p:sp>
      <p:sp>
        <p:nvSpPr>
          <p:cNvPr id="5" name="Footer Placeholder 4">
            <a:extLst>
              <a:ext uri="{FF2B5EF4-FFF2-40B4-BE49-F238E27FC236}">
                <a16:creationId xmlns:a16="http://schemas.microsoft.com/office/drawing/2014/main" id="{0F79413B-5F8C-6A85-8511-EED695760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1F62A-9DEE-C5C3-7901-E39A05655A3B}"/>
              </a:ext>
            </a:extLst>
          </p:cNvPr>
          <p:cNvSpPr>
            <a:spLocks noGrp="1"/>
          </p:cNvSpPr>
          <p:nvPr>
            <p:ph type="sldNum" sz="quarter" idx="12"/>
          </p:nvPr>
        </p:nvSpPr>
        <p:spPr/>
        <p:txBody>
          <a:bodyPr/>
          <a:lstStyle/>
          <a:p>
            <a:fld id="{492604F3-6149-4BA9-9DAB-B32DAC88770C}" type="slidenum">
              <a:rPr lang="en-US" smtClean="0"/>
              <a:t>‹#›</a:t>
            </a:fld>
            <a:endParaRPr lang="en-US"/>
          </a:p>
        </p:txBody>
      </p:sp>
    </p:spTree>
    <p:extLst>
      <p:ext uri="{BB962C8B-B14F-4D97-AF65-F5344CB8AC3E}">
        <p14:creationId xmlns:p14="http://schemas.microsoft.com/office/powerpoint/2010/main" val="352275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5E6E-25CA-C0AC-6F50-7323847D9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85A2F5-3DE4-E06D-50F1-04F53378E1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10D0C5-D2C2-EAB3-6A7C-13095B39BE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9B8C71-CBB3-D7C3-921B-87FD8E5B38DB}"/>
              </a:ext>
            </a:extLst>
          </p:cNvPr>
          <p:cNvSpPr>
            <a:spLocks noGrp="1"/>
          </p:cNvSpPr>
          <p:nvPr>
            <p:ph type="dt" sz="half" idx="10"/>
          </p:nvPr>
        </p:nvSpPr>
        <p:spPr/>
        <p:txBody>
          <a:bodyPr/>
          <a:lstStyle/>
          <a:p>
            <a:fld id="{5FC1BFB5-4A4B-47F5-B8E6-F8B5ED38DF68}" type="datetimeFigureOut">
              <a:rPr lang="en-US" smtClean="0"/>
              <a:t>7/30/2024</a:t>
            </a:fld>
            <a:endParaRPr lang="en-US"/>
          </a:p>
        </p:txBody>
      </p:sp>
      <p:sp>
        <p:nvSpPr>
          <p:cNvPr id="6" name="Footer Placeholder 5">
            <a:extLst>
              <a:ext uri="{FF2B5EF4-FFF2-40B4-BE49-F238E27FC236}">
                <a16:creationId xmlns:a16="http://schemas.microsoft.com/office/drawing/2014/main" id="{F2F909BF-C83A-6AC3-5215-6AE102C5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B6DD2-F96F-167B-82FF-A80DE7F46AD8}"/>
              </a:ext>
            </a:extLst>
          </p:cNvPr>
          <p:cNvSpPr>
            <a:spLocks noGrp="1"/>
          </p:cNvSpPr>
          <p:nvPr>
            <p:ph type="sldNum" sz="quarter" idx="12"/>
          </p:nvPr>
        </p:nvSpPr>
        <p:spPr/>
        <p:txBody>
          <a:bodyPr/>
          <a:lstStyle/>
          <a:p>
            <a:fld id="{492604F3-6149-4BA9-9DAB-B32DAC88770C}" type="slidenum">
              <a:rPr lang="en-US" smtClean="0"/>
              <a:t>‹#›</a:t>
            </a:fld>
            <a:endParaRPr lang="en-US"/>
          </a:p>
        </p:txBody>
      </p:sp>
    </p:spTree>
    <p:extLst>
      <p:ext uri="{BB962C8B-B14F-4D97-AF65-F5344CB8AC3E}">
        <p14:creationId xmlns:p14="http://schemas.microsoft.com/office/powerpoint/2010/main" val="10368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33BB-DA1F-CF20-3A9E-FD16077F09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BA9653-4429-5299-47C4-4578E0EEE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D3DEA-3AB2-123B-A71C-5FCDCE659C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65C81E-F730-C51C-BC54-7C3627F035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5F0716-6C5E-10F4-1EE1-49EAA22236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F82999-EC9C-C45A-5903-6D4807898643}"/>
              </a:ext>
            </a:extLst>
          </p:cNvPr>
          <p:cNvSpPr>
            <a:spLocks noGrp="1"/>
          </p:cNvSpPr>
          <p:nvPr>
            <p:ph type="dt" sz="half" idx="10"/>
          </p:nvPr>
        </p:nvSpPr>
        <p:spPr/>
        <p:txBody>
          <a:bodyPr/>
          <a:lstStyle/>
          <a:p>
            <a:fld id="{5FC1BFB5-4A4B-47F5-B8E6-F8B5ED38DF68}" type="datetimeFigureOut">
              <a:rPr lang="en-US" smtClean="0"/>
              <a:t>7/30/2024</a:t>
            </a:fld>
            <a:endParaRPr lang="en-US"/>
          </a:p>
        </p:txBody>
      </p:sp>
      <p:sp>
        <p:nvSpPr>
          <p:cNvPr id="8" name="Footer Placeholder 7">
            <a:extLst>
              <a:ext uri="{FF2B5EF4-FFF2-40B4-BE49-F238E27FC236}">
                <a16:creationId xmlns:a16="http://schemas.microsoft.com/office/drawing/2014/main" id="{4E081F0D-68AD-BD46-E130-F9FF6783D0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52AF89-B4F3-BBA1-E2B8-169BD2EC6810}"/>
              </a:ext>
            </a:extLst>
          </p:cNvPr>
          <p:cNvSpPr>
            <a:spLocks noGrp="1"/>
          </p:cNvSpPr>
          <p:nvPr>
            <p:ph type="sldNum" sz="quarter" idx="12"/>
          </p:nvPr>
        </p:nvSpPr>
        <p:spPr/>
        <p:txBody>
          <a:bodyPr/>
          <a:lstStyle/>
          <a:p>
            <a:fld id="{492604F3-6149-4BA9-9DAB-B32DAC88770C}" type="slidenum">
              <a:rPr lang="en-US" smtClean="0"/>
              <a:t>‹#›</a:t>
            </a:fld>
            <a:endParaRPr lang="en-US"/>
          </a:p>
        </p:txBody>
      </p:sp>
    </p:spTree>
    <p:extLst>
      <p:ext uri="{BB962C8B-B14F-4D97-AF65-F5344CB8AC3E}">
        <p14:creationId xmlns:p14="http://schemas.microsoft.com/office/powerpoint/2010/main" val="1550500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EFA3-6FD7-2D5B-B9A1-6E14E8369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28B2DA-ED50-93E1-E6E8-38FAF7DE7A8D}"/>
              </a:ext>
            </a:extLst>
          </p:cNvPr>
          <p:cNvSpPr>
            <a:spLocks noGrp="1"/>
          </p:cNvSpPr>
          <p:nvPr>
            <p:ph type="dt" sz="half" idx="10"/>
          </p:nvPr>
        </p:nvSpPr>
        <p:spPr/>
        <p:txBody>
          <a:bodyPr/>
          <a:lstStyle/>
          <a:p>
            <a:fld id="{5FC1BFB5-4A4B-47F5-B8E6-F8B5ED38DF68}" type="datetimeFigureOut">
              <a:rPr lang="en-US" smtClean="0"/>
              <a:t>7/30/2024</a:t>
            </a:fld>
            <a:endParaRPr lang="en-US"/>
          </a:p>
        </p:txBody>
      </p:sp>
      <p:sp>
        <p:nvSpPr>
          <p:cNvPr id="4" name="Footer Placeholder 3">
            <a:extLst>
              <a:ext uri="{FF2B5EF4-FFF2-40B4-BE49-F238E27FC236}">
                <a16:creationId xmlns:a16="http://schemas.microsoft.com/office/drawing/2014/main" id="{FCC6998F-2971-0FF1-0C74-B4BC87648D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CEFE4C-61C6-42C1-6E5F-7E37DEB17C11}"/>
              </a:ext>
            </a:extLst>
          </p:cNvPr>
          <p:cNvSpPr>
            <a:spLocks noGrp="1"/>
          </p:cNvSpPr>
          <p:nvPr>
            <p:ph type="sldNum" sz="quarter" idx="12"/>
          </p:nvPr>
        </p:nvSpPr>
        <p:spPr/>
        <p:txBody>
          <a:bodyPr/>
          <a:lstStyle/>
          <a:p>
            <a:fld id="{492604F3-6149-4BA9-9DAB-B32DAC88770C}" type="slidenum">
              <a:rPr lang="en-US" smtClean="0"/>
              <a:t>‹#›</a:t>
            </a:fld>
            <a:endParaRPr lang="en-US"/>
          </a:p>
        </p:txBody>
      </p:sp>
    </p:spTree>
    <p:extLst>
      <p:ext uri="{BB962C8B-B14F-4D97-AF65-F5344CB8AC3E}">
        <p14:creationId xmlns:p14="http://schemas.microsoft.com/office/powerpoint/2010/main" val="18165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71B9F-B2C2-3546-F92B-DDBB208891BF}"/>
              </a:ext>
            </a:extLst>
          </p:cNvPr>
          <p:cNvSpPr>
            <a:spLocks noGrp="1"/>
          </p:cNvSpPr>
          <p:nvPr>
            <p:ph type="dt" sz="half" idx="10"/>
          </p:nvPr>
        </p:nvSpPr>
        <p:spPr/>
        <p:txBody>
          <a:bodyPr/>
          <a:lstStyle/>
          <a:p>
            <a:fld id="{5FC1BFB5-4A4B-47F5-B8E6-F8B5ED38DF68}" type="datetimeFigureOut">
              <a:rPr lang="en-US" smtClean="0"/>
              <a:t>7/30/2024</a:t>
            </a:fld>
            <a:endParaRPr lang="en-US"/>
          </a:p>
        </p:txBody>
      </p:sp>
      <p:sp>
        <p:nvSpPr>
          <p:cNvPr id="3" name="Footer Placeholder 2">
            <a:extLst>
              <a:ext uri="{FF2B5EF4-FFF2-40B4-BE49-F238E27FC236}">
                <a16:creationId xmlns:a16="http://schemas.microsoft.com/office/drawing/2014/main" id="{B8060906-FD21-DAB1-AD07-2EB4CE5D1E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25BFF1-2DA5-C87B-1CA2-72DAB4A86498}"/>
              </a:ext>
            </a:extLst>
          </p:cNvPr>
          <p:cNvSpPr>
            <a:spLocks noGrp="1"/>
          </p:cNvSpPr>
          <p:nvPr>
            <p:ph type="sldNum" sz="quarter" idx="12"/>
          </p:nvPr>
        </p:nvSpPr>
        <p:spPr/>
        <p:txBody>
          <a:bodyPr/>
          <a:lstStyle/>
          <a:p>
            <a:fld id="{492604F3-6149-4BA9-9DAB-B32DAC88770C}" type="slidenum">
              <a:rPr lang="en-US" smtClean="0"/>
              <a:t>‹#›</a:t>
            </a:fld>
            <a:endParaRPr lang="en-US"/>
          </a:p>
        </p:txBody>
      </p:sp>
    </p:spTree>
    <p:extLst>
      <p:ext uri="{BB962C8B-B14F-4D97-AF65-F5344CB8AC3E}">
        <p14:creationId xmlns:p14="http://schemas.microsoft.com/office/powerpoint/2010/main" val="90934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BAEF-C39B-2409-9306-C15ACF317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840971-3924-224F-1746-C319A6A089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A62AE8-02F7-4B1E-42B3-A635D0743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AAF3B-7A1C-9F7D-0A12-D249FE04E522}"/>
              </a:ext>
            </a:extLst>
          </p:cNvPr>
          <p:cNvSpPr>
            <a:spLocks noGrp="1"/>
          </p:cNvSpPr>
          <p:nvPr>
            <p:ph type="dt" sz="half" idx="10"/>
          </p:nvPr>
        </p:nvSpPr>
        <p:spPr/>
        <p:txBody>
          <a:bodyPr/>
          <a:lstStyle/>
          <a:p>
            <a:fld id="{5FC1BFB5-4A4B-47F5-B8E6-F8B5ED38DF68}" type="datetimeFigureOut">
              <a:rPr lang="en-US" smtClean="0"/>
              <a:t>7/30/2024</a:t>
            </a:fld>
            <a:endParaRPr lang="en-US"/>
          </a:p>
        </p:txBody>
      </p:sp>
      <p:sp>
        <p:nvSpPr>
          <p:cNvPr id="6" name="Footer Placeholder 5">
            <a:extLst>
              <a:ext uri="{FF2B5EF4-FFF2-40B4-BE49-F238E27FC236}">
                <a16:creationId xmlns:a16="http://schemas.microsoft.com/office/drawing/2014/main" id="{259DC72B-5BCB-B519-FAB7-EA9A6C4633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36E9AA-2B20-4E92-1C55-14E535CB7175}"/>
              </a:ext>
            </a:extLst>
          </p:cNvPr>
          <p:cNvSpPr>
            <a:spLocks noGrp="1"/>
          </p:cNvSpPr>
          <p:nvPr>
            <p:ph type="sldNum" sz="quarter" idx="12"/>
          </p:nvPr>
        </p:nvSpPr>
        <p:spPr/>
        <p:txBody>
          <a:bodyPr/>
          <a:lstStyle/>
          <a:p>
            <a:fld id="{492604F3-6149-4BA9-9DAB-B32DAC88770C}" type="slidenum">
              <a:rPr lang="en-US" smtClean="0"/>
              <a:t>‹#›</a:t>
            </a:fld>
            <a:endParaRPr lang="en-US"/>
          </a:p>
        </p:txBody>
      </p:sp>
    </p:spTree>
    <p:extLst>
      <p:ext uri="{BB962C8B-B14F-4D97-AF65-F5344CB8AC3E}">
        <p14:creationId xmlns:p14="http://schemas.microsoft.com/office/powerpoint/2010/main" val="71338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3C34-2AE7-979B-F207-60F42E697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C60438-6892-3A1E-C02F-82D95F98B8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2AFAEE-94AE-4CE0-1FA6-2EB280859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74CF60-700C-30DD-CAA4-44BABDD02EF6}"/>
              </a:ext>
            </a:extLst>
          </p:cNvPr>
          <p:cNvSpPr>
            <a:spLocks noGrp="1"/>
          </p:cNvSpPr>
          <p:nvPr>
            <p:ph type="dt" sz="half" idx="10"/>
          </p:nvPr>
        </p:nvSpPr>
        <p:spPr/>
        <p:txBody>
          <a:bodyPr/>
          <a:lstStyle/>
          <a:p>
            <a:fld id="{5FC1BFB5-4A4B-47F5-B8E6-F8B5ED38DF68}" type="datetimeFigureOut">
              <a:rPr lang="en-US" smtClean="0"/>
              <a:t>7/30/2024</a:t>
            </a:fld>
            <a:endParaRPr lang="en-US"/>
          </a:p>
        </p:txBody>
      </p:sp>
      <p:sp>
        <p:nvSpPr>
          <p:cNvPr id="6" name="Footer Placeholder 5">
            <a:extLst>
              <a:ext uri="{FF2B5EF4-FFF2-40B4-BE49-F238E27FC236}">
                <a16:creationId xmlns:a16="http://schemas.microsoft.com/office/drawing/2014/main" id="{04FD7D3F-24EA-24EA-D070-77C2935A3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6F67C2-FA20-D4FB-1D3B-8D3D83FE5D6D}"/>
              </a:ext>
            </a:extLst>
          </p:cNvPr>
          <p:cNvSpPr>
            <a:spLocks noGrp="1"/>
          </p:cNvSpPr>
          <p:nvPr>
            <p:ph type="sldNum" sz="quarter" idx="12"/>
          </p:nvPr>
        </p:nvSpPr>
        <p:spPr/>
        <p:txBody>
          <a:bodyPr/>
          <a:lstStyle/>
          <a:p>
            <a:fld id="{492604F3-6149-4BA9-9DAB-B32DAC88770C}" type="slidenum">
              <a:rPr lang="en-US" smtClean="0"/>
              <a:t>‹#›</a:t>
            </a:fld>
            <a:endParaRPr lang="en-US"/>
          </a:p>
        </p:txBody>
      </p:sp>
    </p:spTree>
    <p:extLst>
      <p:ext uri="{BB962C8B-B14F-4D97-AF65-F5344CB8AC3E}">
        <p14:creationId xmlns:p14="http://schemas.microsoft.com/office/powerpoint/2010/main" val="140299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331222-A903-1F75-E16A-672B98B50F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7C18BC-E6A0-3D12-A6D4-1EE9281301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C7737-AC6C-9A0B-E663-BB3046F44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1BFB5-4A4B-47F5-B8E6-F8B5ED38DF68}" type="datetimeFigureOut">
              <a:rPr lang="en-US" smtClean="0"/>
              <a:t>7/30/2024</a:t>
            </a:fld>
            <a:endParaRPr lang="en-US"/>
          </a:p>
        </p:txBody>
      </p:sp>
      <p:sp>
        <p:nvSpPr>
          <p:cNvPr id="5" name="Footer Placeholder 4">
            <a:extLst>
              <a:ext uri="{FF2B5EF4-FFF2-40B4-BE49-F238E27FC236}">
                <a16:creationId xmlns:a16="http://schemas.microsoft.com/office/drawing/2014/main" id="{E3ABB7F5-65BB-9338-B2BE-C7BE8BA482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605AA3-74F5-624D-2F0A-DF61893785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2604F3-6149-4BA9-9DAB-B32DAC88770C}" type="slidenum">
              <a:rPr lang="en-US" smtClean="0"/>
              <a:t>‹#›</a:t>
            </a:fld>
            <a:endParaRPr lang="en-US"/>
          </a:p>
        </p:txBody>
      </p:sp>
    </p:spTree>
    <p:extLst>
      <p:ext uri="{BB962C8B-B14F-4D97-AF65-F5344CB8AC3E}">
        <p14:creationId xmlns:p14="http://schemas.microsoft.com/office/powerpoint/2010/main" val="2432996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B3D30EA-62CF-79EC-3C2B-B71E47F4D89E}"/>
              </a:ext>
            </a:extLst>
          </p:cNvPr>
          <p:cNvGrpSpPr/>
          <p:nvPr/>
        </p:nvGrpSpPr>
        <p:grpSpPr>
          <a:xfrm>
            <a:off x="6934463" y="0"/>
            <a:ext cx="5811527" cy="6858000"/>
            <a:chOff x="-1411252" y="0"/>
            <a:chExt cx="5811527" cy="6858000"/>
          </a:xfrm>
        </p:grpSpPr>
        <p:pic>
          <p:nvPicPr>
            <p:cNvPr id="9" name="Picture 8">
              <a:extLst>
                <a:ext uri="{FF2B5EF4-FFF2-40B4-BE49-F238E27FC236}">
                  <a16:creationId xmlns:a16="http://schemas.microsoft.com/office/drawing/2014/main" id="{1BC14269-48ED-2B61-8A57-87D2A875E06B}"/>
                </a:ext>
              </a:extLst>
            </p:cNvPr>
            <p:cNvPicPr>
              <a:picLocks noChangeAspect="1"/>
            </p:cNvPicPr>
            <p:nvPr/>
          </p:nvPicPr>
          <p:blipFill rotWithShape="1">
            <a:blip r:embed="rId2">
              <a:extLst>
                <a:ext uri="{28A0092B-C50C-407E-A947-70E740481C1C}">
                  <a14:useLocalDpi xmlns:a14="http://schemas.microsoft.com/office/drawing/2010/main" val="0"/>
                </a:ext>
              </a:extLst>
            </a:blip>
            <a:srcRect r="-5"/>
            <a:stretch/>
          </p:blipFill>
          <p:spPr>
            <a:xfrm>
              <a:off x="-857260" y="0"/>
              <a:ext cx="4703545" cy="6858000"/>
            </a:xfrm>
            <a:prstGeom prst="rect">
              <a:avLst/>
            </a:prstGeom>
          </p:spPr>
        </p:pic>
        <p:grpSp>
          <p:nvGrpSpPr>
            <p:cNvPr id="12" name="Group 11">
              <a:extLst>
                <a:ext uri="{FF2B5EF4-FFF2-40B4-BE49-F238E27FC236}">
                  <a16:creationId xmlns:a16="http://schemas.microsoft.com/office/drawing/2014/main" id="{C684A0A6-8A4F-D334-8C0B-B18B0899D725}"/>
                </a:ext>
              </a:extLst>
            </p:cNvPr>
            <p:cNvGrpSpPr/>
            <p:nvPr/>
          </p:nvGrpSpPr>
          <p:grpSpPr>
            <a:xfrm>
              <a:off x="-1411252" y="4479307"/>
              <a:ext cx="5811527" cy="2210130"/>
              <a:chOff x="-1723309" y="4479307"/>
              <a:chExt cx="5811527" cy="2210130"/>
            </a:xfrm>
          </p:grpSpPr>
          <p:sp>
            <p:nvSpPr>
              <p:cNvPr id="10" name="Rectangle 9">
                <a:extLst>
                  <a:ext uri="{FF2B5EF4-FFF2-40B4-BE49-F238E27FC236}">
                    <a16:creationId xmlns:a16="http://schemas.microsoft.com/office/drawing/2014/main" id="{AE6C8F6D-C2CD-F086-A49D-DA06E00A6D87}"/>
                  </a:ext>
                </a:extLst>
              </p:cNvPr>
              <p:cNvSpPr/>
              <p:nvPr/>
            </p:nvSpPr>
            <p:spPr>
              <a:xfrm>
                <a:off x="-1169316" y="4479307"/>
                <a:ext cx="4785666" cy="221013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947EB9A-5057-6AD7-7086-4BF8DF29AD5D}"/>
                  </a:ext>
                </a:extLst>
              </p:cNvPr>
              <p:cNvSpPr txBox="1"/>
              <p:nvPr/>
            </p:nvSpPr>
            <p:spPr>
              <a:xfrm>
                <a:off x="-1723309" y="4957123"/>
                <a:ext cx="5811527" cy="1323439"/>
              </a:xfrm>
              <a:prstGeom prst="rect">
                <a:avLst/>
              </a:prstGeom>
              <a:noFill/>
            </p:spPr>
            <p:txBody>
              <a:bodyPr wrap="square" rtlCol="0">
                <a:spAutoFit/>
              </a:bodyPr>
              <a:lstStyle/>
              <a:p>
                <a:pPr algn="ctr"/>
                <a:r>
                  <a:rPr lang="en-US" sz="4000" dirty="0">
                    <a:solidFill>
                      <a:schemeClr val="accent2"/>
                    </a:solidFill>
                    <a:latin typeface="Lora" pitchFamily="2" charset="0"/>
                  </a:rPr>
                  <a:t>Supervised Learning Approaches</a:t>
                </a:r>
                <a:endParaRPr lang="en-US" sz="4000" b="1" dirty="0">
                  <a:solidFill>
                    <a:schemeClr val="accent2"/>
                  </a:solidFill>
                  <a:latin typeface="Lora" pitchFamily="2" charset="0"/>
                </a:endParaRPr>
              </a:p>
            </p:txBody>
          </p:sp>
        </p:grpSp>
      </p:grpSp>
      <p:sp>
        <p:nvSpPr>
          <p:cNvPr id="24" name="Rectangle 23">
            <a:extLst>
              <a:ext uri="{FF2B5EF4-FFF2-40B4-BE49-F238E27FC236}">
                <a16:creationId xmlns:a16="http://schemas.microsoft.com/office/drawing/2014/main" id="{860A87EF-03A6-A3AB-D6CD-F1A6B8573CB2}"/>
              </a:ext>
            </a:extLst>
          </p:cNvPr>
          <p:cNvSpPr/>
          <p:nvPr/>
        </p:nvSpPr>
        <p:spPr>
          <a:xfrm>
            <a:off x="0" y="0"/>
            <a:ext cx="643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897DD0F-DAFF-822F-828F-056F01D64BFC}"/>
              </a:ext>
            </a:extLst>
          </p:cNvPr>
          <p:cNvSpPr txBox="1"/>
          <p:nvPr/>
        </p:nvSpPr>
        <p:spPr>
          <a:xfrm>
            <a:off x="1119959" y="739162"/>
            <a:ext cx="6286374" cy="3078330"/>
          </a:xfrm>
          <a:prstGeom prst="rect">
            <a:avLst/>
          </a:prstGeom>
          <a:noFill/>
        </p:spPr>
        <p:txBody>
          <a:bodyPr wrap="square" rtlCol="0">
            <a:spAutoFit/>
          </a:bodyPr>
          <a:lstStyle/>
          <a:p>
            <a:r>
              <a:rPr lang="en-US" sz="4000" b="1" dirty="0">
                <a:solidFill>
                  <a:schemeClr val="accent2"/>
                </a:solidFill>
                <a:latin typeface="Lora" pitchFamily="2" charset="0"/>
              </a:rPr>
              <a:t>OPTIMIZING WIND ENERGY PRODUCTION</a:t>
            </a:r>
          </a:p>
          <a:p>
            <a:endParaRPr lang="en-US" sz="4000" b="1" dirty="0">
              <a:solidFill>
                <a:schemeClr val="bg1"/>
              </a:solidFill>
              <a:latin typeface="Lora" pitchFamily="2" charset="0"/>
            </a:endParaRPr>
          </a:p>
        </p:txBody>
      </p:sp>
    </p:spTree>
    <p:extLst>
      <p:ext uri="{BB962C8B-B14F-4D97-AF65-F5344CB8AC3E}">
        <p14:creationId xmlns:p14="http://schemas.microsoft.com/office/powerpoint/2010/main" val="2422839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6"/>
          <p:cNvSpPr txBox="1">
            <a:spLocks noGrp="1"/>
          </p:cNvSpPr>
          <p:nvPr>
            <p:ph type="title"/>
          </p:nvPr>
        </p:nvSpPr>
        <p:spPr>
          <a:xfrm>
            <a:off x="609600" y="547200"/>
            <a:ext cx="10972800" cy="763600"/>
          </a:xfrm>
          <a:prstGeom prst="rect">
            <a:avLst/>
          </a:prstGeom>
        </p:spPr>
        <p:txBody>
          <a:bodyPr spcFirstLastPara="1" vert="horz" wrap="square" lIns="121900" tIns="121900" rIns="121900" bIns="121900" rtlCol="0" anchor="t" anchorCtr="0">
            <a:noAutofit/>
          </a:bodyPr>
          <a:lstStyle/>
          <a:p>
            <a:pPr algn="ctr">
              <a:spcBef>
                <a:spcPts val="0"/>
              </a:spcBef>
            </a:pPr>
            <a:r>
              <a:rPr lang="en-GB" sz="4000" b="1" dirty="0">
                <a:solidFill>
                  <a:schemeClr val="accent2"/>
                </a:solidFill>
                <a:latin typeface="Lora" pitchFamily="2" charset="0"/>
                <a:ea typeface="+mn-ea"/>
                <a:cs typeface="+mn-cs"/>
              </a:rPr>
              <a:t>Workflow</a:t>
            </a:r>
            <a:endParaRPr sz="4000" b="1" dirty="0">
              <a:solidFill>
                <a:schemeClr val="accent2"/>
              </a:solidFill>
              <a:latin typeface="Lora" pitchFamily="2" charset="0"/>
              <a:ea typeface="+mn-ea"/>
              <a:cs typeface="+mn-cs"/>
            </a:endParaRPr>
          </a:p>
        </p:txBody>
      </p:sp>
      <p:sp>
        <p:nvSpPr>
          <p:cNvPr id="848" name="Google Shape;848;p36"/>
          <p:cNvSpPr txBox="1"/>
          <p:nvPr/>
        </p:nvSpPr>
        <p:spPr>
          <a:xfrm>
            <a:off x="682559" y="2633797"/>
            <a:ext cx="2232483" cy="464800"/>
          </a:xfrm>
          <a:prstGeom prst="rect">
            <a:avLst/>
          </a:prstGeom>
          <a:noFill/>
          <a:ln>
            <a:noFill/>
          </a:ln>
        </p:spPr>
        <p:txBody>
          <a:bodyPr spcFirstLastPara="1" wrap="square" lIns="121900" tIns="121900" rIns="121900" bIns="121900" anchor="ctr" anchorCtr="0">
            <a:noAutofit/>
          </a:bodyPr>
          <a:lstStyle/>
          <a:p>
            <a:pPr algn="ctr"/>
            <a:r>
              <a:rPr lang="en-GB" sz="2133" b="1" dirty="0">
                <a:solidFill>
                  <a:schemeClr val="accent1"/>
                </a:solidFill>
                <a:latin typeface="Fira Sans Extra Condensed"/>
                <a:ea typeface="Fira Sans Extra Condensed"/>
                <a:cs typeface="Fira Sans Extra Condensed"/>
                <a:sym typeface="Fira Sans Extra Condensed"/>
              </a:rPr>
              <a:t>Data Loading &amp; Understanding</a:t>
            </a:r>
            <a:endParaRPr sz="2133" b="1" dirty="0">
              <a:solidFill>
                <a:schemeClr val="accent1"/>
              </a:solidFill>
              <a:latin typeface="Fira Sans Extra Condensed"/>
              <a:ea typeface="Fira Sans Extra Condensed"/>
              <a:cs typeface="Fira Sans Extra Condensed"/>
              <a:sym typeface="Fira Sans Extra Condensed"/>
            </a:endParaRPr>
          </a:p>
        </p:txBody>
      </p:sp>
      <p:sp>
        <p:nvSpPr>
          <p:cNvPr id="850" name="Google Shape;850;p36"/>
          <p:cNvSpPr txBox="1"/>
          <p:nvPr/>
        </p:nvSpPr>
        <p:spPr>
          <a:xfrm>
            <a:off x="3076389" y="2669821"/>
            <a:ext cx="1714400" cy="464800"/>
          </a:xfrm>
          <a:prstGeom prst="rect">
            <a:avLst/>
          </a:prstGeom>
          <a:noFill/>
          <a:ln>
            <a:noFill/>
          </a:ln>
        </p:spPr>
        <p:txBody>
          <a:bodyPr spcFirstLastPara="1" wrap="square" lIns="121900" tIns="121900" rIns="121900" bIns="121900" anchor="ctr" anchorCtr="0">
            <a:noAutofit/>
          </a:bodyPr>
          <a:lstStyle/>
          <a:p>
            <a:pPr algn="ctr"/>
            <a:r>
              <a:rPr lang="en-GB" sz="2133" b="1" dirty="0">
                <a:solidFill>
                  <a:schemeClr val="accent2"/>
                </a:solidFill>
                <a:latin typeface="Fira Sans Extra Condensed"/>
                <a:ea typeface="Fira Sans Extra Condensed"/>
                <a:cs typeface="Fira Sans Extra Condensed"/>
                <a:sym typeface="Fira Sans Extra Condensed"/>
              </a:rPr>
              <a:t>Cleaning the Data</a:t>
            </a:r>
            <a:endParaRPr sz="2133" b="1" dirty="0">
              <a:solidFill>
                <a:schemeClr val="accent2"/>
              </a:solidFill>
              <a:latin typeface="Fira Sans Extra Condensed"/>
              <a:ea typeface="Fira Sans Extra Condensed"/>
              <a:cs typeface="Fira Sans Extra Condensed"/>
              <a:sym typeface="Fira Sans Extra Condensed"/>
            </a:endParaRPr>
          </a:p>
        </p:txBody>
      </p:sp>
      <p:sp>
        <p:nvSpPr>
          <p:cNvPr id="852" name="Google Shape;852;p36"/>
          <p:cNvSpPr txBox="1"/>
          <p:nvPr/>
        </p:nvSpPr>
        <p:spPr>
          <a:xfrm>
            <a:off x="3078948" y="5331267"/>
            <a:ext cx="1714400" cy="464800"/>
          </a:xfrm>
          <a:prstGeom prst="rect">
            <a:avLst/>
          </a:prstGeom>
          <a:noFill/>
          <a:ln>
            <a:noFill/>
          </a:ln>
        </p:spPr>
        <p:txBody>
          <a:bodyPr spcFirstLastPara="1" wrap="square" lIns="121900" tIns="121900" rIns="121900" bIns="121900" anchor="ctr" anchorCtr="0">
            <a:noAutofit/>
          </a:bodyPr>
          <a:lstStyle/>
          <a:p>
            <a:pPr algn="ctr">
              <a:buClr>
                <a:schemeClr val="dk1"/>
              </a:buClr>
              <a:buSzPts val="1100"/>
            </a:pPr>
            <a:r>
              <a:rPr lang="en-GB" sz="2133" b="1" dirty="0">
                <a:solidFill>
                  <a:schemeClr val="accent2"/>
                </a:solidFill>
                <a:latin typeface="Fira Sans Extra Condensed"/>
                <a:ea typeface="Fira Sans Extra Condensed"/>
                <a:cs typeface="Fira Sans Extra Condensed"/>
                <a:sym typeface="Fira Sans Extra Condensed"/>
              </a:rPr>
              <a:t>Feature Engineering</a:t>
            </a:r>
            <a:endParaRPr sz="2133" b="1" dirty="0">
              <a:solidFill>
                <a:schemeClr val="accent2"/>
              </a:solidFill>
              <a:latin typeface="Fira Sans Extra Condensed"/>
              <a:ea typeface="Fira Sans Extra Condensed"/>
              <a:cs typeface="Fira Sans Extra Condensed"/>
              <a:sym typeface="Fira Sans Extra Condensed"/>
            </a:endParaRPr>
          </a:p>
        </p:txBody>
      </p:sp>
      <p:sp>
        <p:nvSpPr>
          <p:cNvPr id="854" name="Google Shape;854;p36"/>
          <p:cNvSpPr txBox="1"/>
          <p:nvPr/>
        </p:nvSpPr>
        <p:spPr>
          <a:xfrm>
            <a:off x="5238800" y="2676171"/>
            <a:ext cx="1714400" cy="464800"/>
          </a:xfrm>
          <a:prstGeom prst="rect">
            <a:avLst/>
          </a:prstGeom>
          <a:noFill/>
          <a:ln>
            <a:noFill/>
          </a:ln>
        </p:spPr>
        <p:txBody>
          <a:bodyPr spcFirstLastPara="1" wrap="square" lIns="121900" tIns="121900" rIns="121900" bIns="121900" anchor="ctr" anchorCtr="0">
            <a:noAutofit/>
          </a:bodyPr>
          <a:lstStyle/>
          <a:p>
            <a:pPr algn="ctr"/>
            <a:r>
              <a:rPr lang="en-GB" sz="2133" b="1" dirty="0">
                <a:solidFill>
                  <a:schemeClr val="accent3"/>
                </a:solidFill>
                <a:latin typeface="Fira Sans Extra Condensed"/>
                <a:ea typeface="Fira Sans Extra Condensed"/>
                <a:cs typeface="Fira Sans Extra Condensed"/>
                <a:sym typeface="Fira Sans Extra Condensed"/>
              </a:rPr>
              <a:t>Exploratory Data Analysis</a:t>
            </a:r>
            <a:endParaRPr sz="2133" b="1" dirty="0">
              <a:solidFill>
                <a:schemeClr val="accent3"/>
              </a:solidFill>
              <a:latin typeface="Fira Sans Extra Condensed"/>
              <a:ea typeface="Fira Sans Extra Condensed"/>
              <a:cs typeface="Fira Sans Extra Condensed"/>
              <a:sym typeface="Fira Sans Extra Condensed"/>
            </a:endParaRPr>
          </a:p>
        </p:txBody>
      </p:sp>
      <p:sp>
        <p:nvSpPr>
          <p:cNvPr id="856" name="Google Shape;856;p36"/>
          <p:cNvSpPr txBox="1"/>
          <p:nvPr/>
        </p:nvSpPr>
        <p:spPr>
          <a:xfrm>
            <a:off x="7386784" y="2519347"/>
            <a:ext cx="1714400" cy="464800"/>
          </a:xfrm>
          <a:prstGeom prst="rect">
            <a:avLst/>
          </a:prstGeom>
          <a:noFill/>
          <a:ln>
            <a:noFill/>
          </a:ln>
        </p:spPr>
        <p:txBody>
          <a:bodyPr spcFirstLastPara="1" wrap="square" lIns="121900" tIns="121900" rIns="121900" bIns="121900" anchor="ctr" anchorCtr="0">
            <a:noAutofit/>
          </a:bodyPr>
          <a:lstStyle/>
          <a:p>
            <a:pPr algn="ctr"/>
            <a:r>
              <a:rPr lang="en-GB" sz="2133" b="1" dirty="0">
                <a:solidFill>
                  <a:schemeClr val="accent4"/>
                </a:solidFill>
                <a:latin typeface="Fira Sans Extra Condensed"/>
                <a:ea typeface="Fira Sans Extra Condensed"/>
                <a:cs typeface="Fira Sans Extra Condensed"/>
                <a:sym typeface="Fira Sans Extra Condensed"/>
              </a:rPr>
              <a:t>Modelling</a:t>
            </a:r>
            <a:endParaRPr sz="2133" b="1" dirty="0">
              <a:solidFill>
                <a:schemeClr val="accent4"/>
              </a:solidFill>
              <a:latin typeface="Fira Sans Extra Condensed"/>
              <a:ea typeface="Fira Sans Extra Condensed"/>
              <a:cs typeface="Fira Sans Extra Condensed"/>
              <a:sym typeface="Fira Sans Extra Condensed"/>
            </a:endParaRPr>
          </a:p>
        </p:txBody>
      </p:sp>
      <p:sp>
        <p:nvSpPr>
          <p:cNvPr id="858" name="Google Shape;858;p36"/>
          <p:cNvSpPr txBox="1"/>
          <p:nvPr/>
        </p:nvSpPr>
        <p:spPr>
          <a:xfrm>
            <a:off x="7252063" y="5264464"/>
            <a:ext cx="1983841" cy="464800"/>
          </a:xfrm>
          <a:prstGeom prst="rect">
            <a:avLst/>
          </a:prstGeom>
          <a:noFill/>
          <a:ln>
            <a:noFill/>
          </a:ln>
        </p:spPr>
        <p:txBody>
          <a:bodyPr spcFirstLastPara="1" wrap="square" lIns="121900" tIns="121900" rIns="121900" bIns="121900" anchor="ctr" anchorCtr="0">
            <a:noAutofit/>
          </a:bodyPr>
          <a:lstStyle/>
          <a:p>
            <a:pPr algn="ctr"/>
            <a:r>
              <a:rPr lang="en-GB" sz="2133" b="1" dirty="0">
                <a:solidFill>
                  <a:schemeClr val="accent4"/>
                </a:solidFill>
                <a:latin typeface="Fira Sans Extra Condensed"/>
                <a:ea typeface="Fira Sans Extra Condensed"/>
                <a:cs typeface="Fira Sans Extra Condensed"/>
                <a:sym typeface="Fira Sans Extra Condensed"/>
              </a:rPr>
              <a:t>Hyperparameter Tuning</a:t>
            </a:r>
            <a:endParaRPr sz="2133" b="1" dirty="0">
              <a:solidFill>
                <a:schemeClr val="accent4"/>
              </a:solidFill>
              <a:latin typeface="Fira Sans Extra Condensed"/>
              <a:ea typeface="Fira Sans Extra Condensed"/>
              <a:cs typeface="Fira Sans Extra Condensed"/>
              <a:sym typeface="Fira Sans Extra Condensed"/>
            </a:endParaRPr>
          </a:p>
        </p:txBody>
      </p:sp>
      <p:sp>
        <p:nvSpPr>
          <p:cNvPr id="860" name="Google Shape;860;p36"/>
          <p:cNvSpPr txBox="1"/>
          <p:nvPr/>
        </p:nvSpPr>
        <p:spPr>
          <a:xfrm>
            <a:off x="9571267" y="2676171"/>
            <a:ext cx="1714400" cy="464800"/>
          </a:xfrm>
          <a:prstGeom prst="rect">
            <a:avLst/>
          </a:prstGeom>
          <a:noFill/>
          <a:ln>
            <a:noFill/>
          </a:ln>
        </p:spPr>
        <p:txBody>
          <a:bodyPr spcFirstLastPara="1" wrap="square" lIns="121900" tIns="121900" rIns="121900" bIns="121900" anchor="ctr" anchorCtr="0">
            <a:noAutofit/>
          </a:bodyPr>
          <a:lstStyle/>
          <a:p>
            <a:pPr algn="ctr"/>
            <a:r>
              <a:rPr lang="en-GB" sz="2133" b="1" dirty="0">
                <a:solidFill>
                  <a:schemeClr val="accent5"/>
                </a:solidFill>
                <a:latin typeface="Fira Sans Extra Condensed"/>
                <a:ea typeface="Fira Sans Extra Condensed"/>
                <a:cs typeface="Fira Sans Extra Condensed"/>
                <a:sym typeface="Fira Sans Extra Condensed"/>
              </a:rPr>
              <a:t>Model Selection</a:t>
            </a:r>
            <a:endParaRPr sz="2133" b="1" dirty="0">
              <a:solidFill>
                <a:schemeClr val="accent5"/>
              </a:solidFill>
              <a:latin typeface="Fira Sans Extra Condensed"/>
              <a:ea typeface="Fira Sans Extra Condensed"/>
              <a:cs typeface="Fira Sans Extra Condensed"/>
              <a:sym typeface="Fira Sans Extra Condensed"/>
            </a:endParaRPr>
          </a:p>
        </p:txBody>
      </p:sp>
      <p:sp>
        <p:nvSpPr>
          <p:cNvPr id="871" name="Google Shape;871;p36"/>
          <p:cNvSpPr/>
          <p:nvPr/>
        </p:nvSpPr>
        <p:spPr>
          <a:xfrm>
            <a:off x="1388133" y="1497883"/>
            <a:ext cx="821336" cy="991205"/>
          </a:xfrm>
          <a:custGeom>
            <a:avLst/>
            <a:gdLst/>
            <a:ahLst/>
            <a:cxnLst/>
            <a:rect l="l" t="t" r="r" b="b"/>
            <a:pathLst>
              <a:path w="29644" h="35775" extrusionOk="0">
                <a:moveTo>
                  <a:pt x="7316" y="1"/>
                </a:moveTo>
                <a:cubicBezTo>
                  <a:pt x="3263" y="1"/>
                  <a:pt x="1" y="3262"/>
                  <a:pt x="1" y="7316"/>
                </a:cubicBezTo>
                <a:lnTo>
                  <a:pt x="1" y="21282"/>
                </a:lnTo>
                <a:cubicBezTo>
                  <a:pt x="1" y="23277"/>
                  <a:pt x="793" y="25177"/>
                  <a:pt x="2218" y="26539"/>
                </a:cubicBezTo>
                <a:lnTo>
                  <a:pt x="9628" y="33728"/>
                </a:lnTo>
                <a:cubicBezTo>
                  <a:pt x="11042" y="35094"/>
                  <a:pt x="12869" y="35775"/>
                  <a:pt x="14699" y="35775"/>
                </a:cubicBezTo>
                <a:cubicBezTo>
                  <a:pt x="16519" y="35775"/>
                  <a:pt x="18341" y="35102"/>
                  <a:pt x="19762" y="33760"/>
                </a:cubicBezTo>
                <a:lnTo>
                  <a:pt x="27363" y="26539"/>
                </a:lnTo>
                <a:cubicBezTo>
                  <a:pt x="28820" y="25177"/>
                  <a:pt x="29643" y="23246"/>
                  <a:pt x="29643" y="21250"/>
                </a:cubicBezTo>
                <a:lnTo>
                  <a:pt x="29643" y="7316"/>
                </a:lnTo>
                <a:cubicBezTo>
                  <a:pt x="29643" y="3262"/>
                  <a:pt x="26381" y="1"/>
                  <a:pt x="22327" y="1"/>
                </a:cubicBezTo>
                <a:close/>
              </a:path>
            </a:pathLst>
          </a:custGeom>
          <a:solidFill>
            <a:schemeClr val="accent1"/>
          </a:solidFill>
          <a:ln>
            <a:noFill/>
          </a:ln>
        </p:spPr>
        <p:txBody>
          <a:bodyPr spcFirstLastPara="1" wrap="square" lIns="121900" tIns="121900" rIns="121900" bIns="121900" anchor="ctr" anchorCtr="0">
            <a:noAutofit/>
          </a:bodyPr>
          <a:lstStyle/>
          <a:p>
            <a:pPr algn="ctr"/>
            <a:r>
              <a:rPr lang="en-GB" sz="2400" b="1">
                <a:solidFill>
                  <a:srgbClr val="FFFFFF"/>
                </a:solidFill>
                <a:latin typeface="Fira Sans Extra Condensed"/>
                <a:ea typeface="Fira Sans Extra Condensed"/>
                <a:cs typeface="Fira Sans Extra Condensed"/>
                <a:sym typeface="Fira Sans Extra Condensed"/>
              </a:rPr>
              <a:t>01</a:t>
            </a:r>
            <a:endParaRPr sz="2400" b="1">
              <a:solidFill>
                <a:srgbClr val="FFFFFF"/>
              </a:solidFill>
              <a:latin typeface="Fira Sans Extra Condensed"/>
              <a:ea typeface="Fira Sans Extra Condensed"/>
              <a:cs typeface="Fira Sans Extra Condensed"/>
              <a:sym typeface="Fira Sans Extra Condensed"/>
            </a:endParaRPr>
          </a:p>
        </p:txBody>
      </p:sp>
      <p:cxnSp>
        <p:nvCxnSpPr>
          <p:cNvPr id="872" name="Google Shape;872;p36"/>
          <p:cNvCxnSpPr/>
          <p:nvPr/>
        </p:nvCxnSpPr>
        <p:spPr>
          <a:xfrm>
            <a:off x="2870200" y="1792100"/>
            <a:ext cx="0" cy="4534000"/>
          </a:xfrm>
          <a:prstGeom prst="straightConnector1">
            <a:avLst/>
          </a:prstGeom>
          <a:noFill/>
          <a:ln w="28575" cap="flat" cmpd="sng">
            <a:solidFill>
              <a:schemeClr val="dk1"/>
            </a:solidFill>
            <a:prstDash val="solid"/>
            <a:round/>
            <a:headEnd type="none" w="med" len="med"/>
            <a:tailEnd type="none" w="med" len="med"/>
          </a:ln>
        </p:spPr>
      </p:cxnSp>
      <p:cxnSp>
        <p:nvCxnSpPr>
          <p:cNvPr id="873" name="Google Shape;873;p36"/>
          <p:cNvCxnSpPr/>
          <p:nvPr/>
        </p:nvCxnSpPr>
        <p:spPr>
          <a:xfrm>
            <a:off x="9309100" y="1792100"/>
            <a:ext cx="0" cy="4534000"/>
          </a:xfrm>
          <a:prstGeom prst="straightConnector1">
            <a:avLst/>
          </a:prstGeom>
          <a:noFill/>
          <a:ln w="28575" cap="flat" cmpd="sng">
            <a:solidFill>
              <a:schemeClr val="dk1"/>
            </a:solidFill>
            <a:prstDash val="solid"/>
            <a:round/>
            <a:headEnd type="none" w="med" len="med"/>
            <a:tailEnd type="none" w="med" len="med"/>
          </a:ln>
        </p:spPr>
      </p:cxnSp>
      <p:cxnSp>
        <p:nvCxnSpPr>
          <p:cNvPr id="874" name="Google Shape;874;p36"/>
          <p:cNvCxnSpPr/>
          <p:nvPr/>
        </p:nvCxnSpPr>
        <p:spPr>
          <a:xfrm>
            <a:off x="7162800" y="1792100"/>
            <a:ext cx="0" cy="4534000"/>
          </a:xfrm>
          <a:prstGeom prst="straightConnector1">
            <a:avLst/>
          </a:prstGeom>
          <a:noFill/>
          <a:ln w="28575" cap="flat" cmpd="sng">
            <a:solidFill>
              <a:schemeClr val="dk1"/>
            </a:solidFill>
            <a:prstDash val="solid"/>
            <a:round/>
            <a:headEnd type="none" w="med" len="med"/>
            <a:tailEnd type="none" w="med" len="med"/>
          </a:ln>
        </p:spPr>
      </p:cxnSp>
      <p:cxnSp>
        <p:nvCxnSpPr>
          <p:cNvPr id="875" name="Google Shape;875;p36"/>
          <p:cNvCxnSpPr/>
          <p:nvPr/>
        </p:nvCxnSpPr>
        <p:spPr>
          <a:xfrm>
            <a:off x="5016500" y="1792100"/>
            <a:ext cx="0" cy="4534000"/>
          </a:xfrm>
          <a:prstGeom prst="straightConnector1">
            <a:avLst/>
          </a:prstGeom>
          <a:noFill/>
          <a:ln w="28575" cap="flat" cmpd="sng">
            <a:solidFill>
              <a:schemeClr val="dk1"/>
            </a:solidFill>
            <a:prstDash val="solid"/>
            <a:round/>
            <a:headEnd type="none" w="med" len="med"/>
            <a:tailEnd type="none" w="med" len="med"/>
          </a:ln>
        </p:spPr>
      </p:cxnSp>
      <p:cxnSp>
        <p:nvCxnSpPr>
          <p:cNvPr id="876" name="Google Shape;876;p36"/>
          <p:cNvCxnSpPr/>
          <p:nvPr/>
        </p:nvCxnSpPr>
        <p:spPr>
          <a:xfrm rot="10800000">
            <a:off x="3038133" y="3823517"/>
            <a:ext cx="1810400" cy="0"/>
          </a:xfrm>
          <a:prstGeom prst="straightConnector1">
            <a:avLst/>
          </a:prstGeom>
          <a:noFill/>
          <a:ln w="28575" cap="flat" cmpd="sng">
            <a:solidFill>
              <a:schemeClr val="dk1"/>
            </a:solidFill>
            <a:prstDash val="solid"/>
            <a:round/>
            <a:headEnd type="none" w="med" len="med"/>
            <a:tailEnd type="none" w="med" len="med"/>
          </a:ln>
        </p:spPr>
      </p:cxnSp>
      <p:cxnSp>
        <p:nvCxnSpPr>
          <p:cNvPr id="877" name="Google Shape;877;p36"/>
          <p:cNvCxnSpPr/>
          <p:nvPr/>
        </p:nvCxnSpPr>
        <p:spPr>
          <a:xfrm rot="10800000">
            <a:off x="7330751" y="3823517"/>
            <a:ext cx="1810400" cy="0"/>
          </a:xfrm>
          <a:prstGeom prst="straightConnector1">
            <a:avLst/>
          </a:prstGeom>
          <a:noFill/>
          <a:ln w="28575" cap="flat" cmpd="sng">
            <a:solidFill>
              <a:schemeClr val="dk1"/>
            </a:solidFill>
            <a:prstDash val="solid"/>
            <a:round/>
            <a:headEnd type="none" w="med" len="med"/>
            <a:tailEnd type="none" w="med" len="med"/>
          </a:ln>
        </p:spPr>
      </p:cxnSp>
      <p:cxnSp>
        <p:nvCxnSpPr>
          <p:cNvPr id="878" name="Google Shape;878;p36"/>
          <p:cNvCxnSpPr/>
          <p:nvPr/>
        </p:nvCxnSpPr>
        <p:spPr>
          <a:xfrm rot="10800000">
            <a:off x="5184433" y="4681684"/>
            <a:ext cx="1810400" cy="0"/>
          </a:xfrm>
          <a:prstGeom prst="straightConnector1">
            <a:avLst/>
          </a:prstGeom>
          <a:noFill/>
          <a:ln w="28575" cap="flat" cmpd="sng">
            <a:solidFill>
              <a:schemeClr val="dk1"/>
            </a:solidFill>
            <a:prstDash val="solid"/>
            <a:round/>
            <a:headEnd type="none" w="med" len="med"/>
            <a:tailEnd type="none" w="med" len="med"/>
          </a:ln>
        </p:spPr>
      </p:cxnSp>
      <p:cxnSp>
        <p:nvCxnSpPr>
          <p:cNvPr id="879" name="Google Shape;879;p36"/>
          <p:cNvCxnSpPr/>
          <p:nvPr/>
        </p:nvCxnSpPr>
        <p:spPr>
          <a:xfrm rot="10800000">
            <a:off x="9523267" y="4681684"/>
            <a:ext cx="1810400" cy="0"/>
          </a:xfrm>
          <a:prstGeom prst="straightConnector1">
            <a:avLst/>
          </a:prstGeom>
          <a:noFill/>
          <a:ln w="28575" cap="flat" cmpd="sng">
            <a:solidFill>
              <a:schemeClr val="dk1"/>
            </a:solidFill>
            <a:prstDash val="solid"/>
            <a:round/>
            <a:headEnd type="none" w="med" len="med"/>
            <a:tailEnd type="none" w="med" len="med"/>
          </a:ln>
        </p:spPr>
      </p:cxnSp>
      <p:sp>
        <p:nvSpPr>
          <p:cNvPr id="880" name="Google Shape;880;p36"/>
          <p:cNvSpPr/>
          <p:nvPr/>
        </p:nvSpPr>
        <p:spPr>
          <a:xfrm>
            <a:off x="3532684" y="1497883"/>
            <a:ext cx="821336" cy="991205"/>
          </a:xfrm>
          <a:custGeom>
            <a:avLst/>
            <a:gdLst/>
            <a:ahLst/>
            <a:cxnLst/>
            <a:rect l="l" t="t" r="r" b="b"/>
            <a:pathLst>
              <a:path w="29644" h="35775" extrusionOk="0">
                <a:moveTo>
                  <a:pt x="7316" y="1"/>
                </a:moveTo>
                <a:cubicBezTo>
                  <a:pt x="3263" y="1"/>
                  <a:pt x="1" y="3262"/>
                  <a:pt x="1" y="7316"/>
                </a:cubicBezTo>
                <a:lnTo>
                  <a:pt x="1" y="21282"/>
                </a:lnTo>
                <a:cubicBezTo>
                  <a:pt x="1" y="23277"/>
                  <a:pt x="793" y="25177"/>
                  <a:pt x="2218" y="26539"/>
                </a:cubicBezTo>
                <a:lnTo>
                  <a:pt x="9628" y="33728"/>
                </a:lnTo>
                <a:cubicBezTo>
                  <a:pt x="11042" y="35094"/>
                  <a:pt x="12869" y="35775"/>
                  <a:pt x="14699" y="35775"/>
                </a:cubicBezTo>
                <a:cubicBezTo>
                  <a:pt x="16519" y="35775"/>
                  <a:pt x="18341" y="35102"/>
                  <a:pt x="19762" y="33760"/>
                </a:cubicBezTo>
                <a:lnTo>
                  <a:pt x="27363" y="26539"/>
                </a:lnTo>
                <a:cubicBezTo>
                  <a:pt x="28820" y="25177"/>
                  <a:pt x="29643" y="23246"/>
                  <a:pt x="29643" y="21250"/>
                </a:cubicBezTo>
                <a:lnTo>
                  <a:pt x="29643" y="7316"/>
                </a:lnTo>
                <a:cubicBezTo>
                  <a:pt x="29643" y="3262"/>
                  <a:pt x="26381" y="1"/>
                  <a:pt x="22327" y="1"/>
                </a:cubicBezTo>
                <a:close/>
              </a:path>
            </a:pathLst>
          </a:custGeom>
          <a:solidFill>
            <a:schemeClr val="accent2"/>
          </a:solidFill>
          <a:ln>
            <a:noFill/>
          </a:ln>
        </p:spPr>
        <p:txBody>
          <a:bodyPr spcFirstLastPara="1" wrap="square" lIns="121900" tIns="121900" rIns="121900" bIns="121900" anchor="ctr" anchorCtr="0">
            <a:noAutofit/>
          </a:bodyPr>
          <a:lstStyle/>
          <a:p>
            <a:pPr algn="ctr"/>
            <a:r>
              <a:rPr lang="en-GB" sz="2400" b="1">
                <a:solidFill>
                  <a:srgbClr val="FFFFFF"/>
                </a:solidFill>
                <a:latin typeface="Fira Sans Extra Condensed"/>
                <a:ea typeface="Fira Sans Extra Condensed"/>
                <a:cs typeface="Fira Sans Extra Condensed"/>
                <a:sym typeface="Fira Sans Extra Condensed"/>
              </a:rPr>
              <a:t>02</a:t>
            </a:r>
            <a:endParaRPr sz="2400" b="1">
              <a:solidFill>
                <a:srgbClr val="FFFFFF"/>
              </a:solidFill>
              <a:latin typeface="Fira Sans Extra Condensed"/>
              <a:ea typeface="Fira Sans Extra Condensed"/>
              <a:cs typeface="Fira Sans Extra Condensed"/>
              <a:sym typeface="Fira Sans Extra Condensed"/>
            </a:endParaRPr>
          </a:p>
        </p:txBody>
      </p:sp>
      <p:sp>
        <p:nvSpPr>
          <p:cNvPr id="881" name="Google Shape;881;p36"/>
          <p:cNvSpPr/>
          <p:nvPr/>
        </p:nvSpPr>
        <p:spPr>
          <a:xfrm>
            <a:off x="3532684" y="4094634"/>
            <a:ext cx="821336" cy="991205"/>
          </a:xfrm>
          <a:custGeom>
            <a:avLst/>
            <a:gdLst/>
            <a:ahLst/>
            <a:cxnLst/>
            <a:rect l="l" t="t" r="r" b="b"/>
            <a:pathLst>
              <a:path w="29644" h="35775" extrusionOk="0">
                <a:moveTo>
                  <a:pt x="7316" y="1"/>
                </a:moveTo>
                <a:cubicBezTo>
                  <a:pt x="3263" y="1"/>
                  <a:pt x="1" y="3262"/>
                  <a:pt x="1" y="7316"/>
                </a:cubicBezTo>
                <a:lnTo>
                  <a:pt x="1" y="21282"/>
                </a:lnTo>
                <a:cubicBezTo>
                  <a:pt x="1" y="23277"/>
                  <a:pt x="793" y="25177"/>
                  <a:pt x="2218" y="26539"/>
                </a:cubicBezTo>
                <a:lnTo>
                  <a:pt x="9628" y="33728"/>
                </a:lnTo>
                <a:cubicBezTo>
                  <a:pt x="11042" y="35094"/>
                  <a:pt x="12869" y="35775"/>
                  <a:pt x="14699" y="35775"/>
                </a:cubicBezTo>
                <a:cubicBezTo>
                  <a:pt x="16519" y="35775"/>
                  <a:pt x="18341" y="35102"/>
                  <a:pt x="19762" y="33760"/>
                </a:cubicBezTo>
                <a:lnTo>
                  <a:pt x="27363" y="26539"/>
                </a:lnTo>
                <a:cubicBezTo>
                  <a:pt x="28820" y="25177"/>
                  <a:pt x="29643" y="23246"/>
                  <a:pt x="29643" y="21250"/>
                </a:cubicBezTo>
                <a:lnTo>
                  <a:pt x="29643" y="7316"/>
                </a:lnTo>
                <a:cubicBezTo>
                  <a:pt x="29643" y="3262"/>
                  <a:pt x="26381" y="1"/>
                  <a:pt x="22327" y="1"/>
                </a:cubicBezTo>
                <a:close/>
              </a:path>
            </a:pathLst>
          </a:custGeom>
          <a:solidFill>
            <a:schemeClr val="accent2"/>
          </a:solidFill>
          <a:ln>
            <a:noFill/>
          </a:ln>
        </p:spPr>
        <p:txBody>
          <a:bodyPr spcFirstLastPara="1" wrap="square" lIns="121900" tIns="121900" rIns="121900" bIns="121900" anchor="ctr" anchorCtr="0">
            <a:noAutofit/>
          </a:bodyPr>
          <a:lstStyle/>
          <a:p>
            <a:pPr algn="ctr"/>
            <a:r>
              <a:rPr lang="en-GB" sz="2400" b="1">
                <a:solidFill>
                  <a:srgbClr val="FFFFFF"/>
                </a:solidFill>
                <a:latin typeface="Fira Sans Extra Condensed"/>
                <a:ea typeface="Fira Sans Extra Condensed"/>
                <a:cs typeface="Fira Sans Extra Condensed"/>
                <a:sym typeface="Fira Sans Extra Condensed"/>
              </a:rPr>
              <a:t>03</a:t>
            </a:r>
            <a:endParaRPr sz="2400" b="1">
              <a:solidFill>
                <a:srgbClr val="FFFFFF"/>
              </a:solidFill>
              <a:latin typeface="Fira Sans Extra Condensed"/>
              <a:ea typeface="Fira Sans Extra Condensed"/>
              <a:cs typeface="Fira Sans Extra Condensed"/>
              <a:sym typeface="Fira Sans Extra Condensed"/>
            </a:endParaRPr>
          </a:p>
        </p:txBody>
      </p:sp>
      <p:sp>
        <p:nvSpPr>
          <p:cNvPr id="882" name="Google Shape;882;p36"/>
          <p:cNvSpPr/>
          <p:nvPr/>
        </p:nvSpPr>
        <p:spPr>
          <a:xfrm>
            <a:off x="5678967" y="1497883"/>
            <a:ext cx="821336" cy="991205"/>
          </a:xfrm>
          <a:custGeom>
            <a:avLst/>
            <a:gdLst/>
            <a:ahLst/>
            <a:cxnLst/>
            <a:rect l="l" t="t" r="r" b="b"/>
            <a:pathLst>
              <a:path w="29644" h="35775" extrusionOk="0">
                <a:moveTo>
                  <a:pt x="7316" y="1"/>
                </a:moveTo>
                <a:cubicBezTo>
                  <a:pt x="3263" y="1"/>
                  <a:pt x="1" y="3262"/>
                  <a:pt x="1" y="7316"/>
                </a:cubicBezTo>
                <a:lnTo>
                  <a:pt x="1" y="21282"/>
                </a:lnTo>
                <a:cubicBezTo>
                  <a:pt x="1" y="23277"/>
                  <a:pt x="793" y="25177"/>
                  <a:pt x="2218" y="26539"/>
                </a:cubicBezTo>
                <a:lnTo>
                  <a:pt x="9628" y="33728"/>
                </a:lnTo>
                <a:cubicBezTo>
                  <a:pt x="11042" y="35094"/>
                  <a:pt x="12869" y="35775"/>
                  <a:pt x="14699" y="35775"/>
                </a:cubicBezTo>
                <a:cubicBezTo>
                  <a:pt x="16519" y="35775"/>
                  <a:pt x="18341" y="35102"/>
                  <a:pt x="19762" y="33760"/>
                </a:cubicBezTo>
                <a:lnTo>
                  <a:pt x="27363" y="26539"/>
                </a:lnTo>
                <a:cubicBezTo>
                  <a:pt x="28820" y="25177"/>
                  <a:pt x="29643" y="23246"/>
                  <a:pt x="29643" y="21250"/>
                </a:cubicBezTo>
                <a:lnTo>
                  <a:pt x="29643" y="7316"/>
                </a:lnTo>
                <a:cubicBezTo>
                  <a:pt x="29643" y="3262"/>
                  <a:pt x="26381" y="1"/>
                  <a:pt x="22327" y="1"/>
                </a:cubicBezTo>
                <a:close/>
              </a:path>
            </a:pathLst>
          </a:custGeom>
          <a:solidFill>
            <a:schemeClr val="accent3"/>
          </a:solidFill>
          <a:ln>
            <a:noFill/>
          </a:ln>
        </p:spPr>
        <p:txBody>
          <a:bodyPr spcFirstLastPara="1" wrap="square" lIns="121900" tIns="121900" rIns="121900" bIns="121900" anchor="ctr" anchorCtr="0">
            <a:noAutofit/>
          </a:bodyPr>
          <a:lstStyle/>
          <a:p>
            <a:pPr algn="ctr"/>
            <a:r>
              <a:rPr lang="en-GB" sz="2400" b="1">
                <a:solidFill>
                  <a:srgbClr val="FFFFFF"/>
                </a:solidFill>
                <a:latin typeface="Fira Sans Extra Condensed"/>
                <a:ea typeface="Fira Sans Extra Condensed"/>
                <a:cs typeface="Fira Sans Extra Condensed"/>
                <a:sym typeface="Fira Sans Extra Condensed"/>
              </a:rPr>
              <a:t>04</a:t>
            </a:r>
            <a:endParaRPr sz="2400" b="1">
              <a:solidFill>
                <a:srgbClr val="FFFFFF"/>
              </a:solidFill>
              <a:latin typeface="Fira Sans Extra Condensed"/>
              <a:ea typeface="Fira Sans Extra Condensed"/>
              <a:cs typeface="Fira Sans Extra Condensed"/>
              <a:sym typeface="Fira Sans Extra Condensed"/>
            </a:endParaRPr>
          </a:p>
        </p:txBody>
      </p:sp>
      <p:sp>
        <p:nvSpPr>
          <p:cNvPr id="883" name="Google Shape;883;p36"/>
          <p:cNvSpPr/>
          <p:nvPr/>
        </p:nvSpPr>
        <p:spPr>
          <a:xfrm>
            <a:off x="7825284" y="1497883"/>
            <a:ext cx="821336" cy="991205"/>
          </a:xfrm>
          <a:custGeom>
            <a:avLst/>
            <a:gdLst/>
            <a:ahLst/>
            <a:cxnLst/>
            <a:rect l="l" t="t" r="r" b="b"/>
            <a:pathLst>
              <a:path w="29644" h="35775" extrusionOk="0">
                <a:moveTo>
                  <a:pt x="7316" y="1"/>
                </a:moveTo>
                <a:cubicBezTo>
                  <a:pt x="3263" y="1"/>
                  <a:pt x="1" y="3262"/>
                  <a:pt x="1" y="7316"/>
                </a:cubicBezTo>
                <a:lnTo>
                  <a:pt x="1" y="21282"/>
                </a:lnTo>
                <a:cubicBezTo>
                  <a:pt x="1" y="23277"/>
                  <a:pt x="793" y="25177"/>
                  <a:pt x="2218" y="26539"/>
                </a:cubicBezTo>
                <a:lnTo>
                  <a:pt x="9628" y="33728"/>
                </a:lnTo>
                <a:cubicBezTo>
                  <a:pt x="11042" y="35094"/>
                  <a:pt x="12869" y="35775"/>
                  <a:pt x="14699" y="35775"/>
                </a:cubicBezTo>
                <a:cubicBezTo>
                  <a:pt x="16519" y="35775"/>
                  <a:pt x="18341" y="35102"/>
                  <a:pt x="19762" y="33760"/>
                </a:cubicBezTo>
                <a:lnTo>
                  <a:pt x="27363" y="26539"/>
                </a:lnTo>
                <a:cubicBezTo>
                  <a:pt x="28820" y="25177"/>
                  <a:pt x="29643" y="23246"/>
                  <a:pt x="29643" y="21250"/>
                </a:cubicBezTo>
                <a:lnTo>
                  <a:pt x="29643" y="7316"/>
                </a:lnTo>
                <a:cubicBezTo>
                  <a:pt x="29643" y="3262"/>
                  <a:pt x="26381" y="1"/>
                  <a:pt x="22327" y="1"/>
                </a:cubicBezTo>
                <a:close/>
              </a:path>
            </a:pathLst>
          </a:custGeom>
          <a:solidFill>
            <a:schemeClr val="accent4"/>
          </a:solidFill>
          <a:ln>
            <a:noFill/>
          </a:ln>
        </p:spPr>
        <p:txBody>
          <a:bodyPr spcFirstLastPara="1" wrap="square" lIns="121900" tIns="121900" rIns="121900" bIns="121900" anchor="ctr" anchorCtr="0">
            <a:noAutofit/>
          </a:bodyPr>
          <a:lstStyle/>
          <a:p>
            <a:pPr algn="ctr"/>
            <a:r>
              <a:rPr lang="en-GB" sz="2400" b="1">
                <a:solidFill>
                  <a:srgbClr val="FFFFFF"/>
                </a:solidFill>
                <a:latin typeface="Fira Sans Extra Condensed"/>
                <a:ea typeface="Fira Sans Extra Condensed"/>
                <a:cs typeface="Fira Sans Extra Condensed"/>
                <a:sym typeface="Fira Sans Extra Condensed"/>
              </a:rPr>
              <a:t>05</a:t>
            </a:r>
            <a:endParaRPr sz="2400" b="1">
              <a:solidFill>
                <a:srgbClr val="FFFFFF"/>
              </a:solidFill>
              <a:latin typeface="Fira Sans Extra Condensed"/>
              <a:ea typeface="Fira Sans Extra Condensed"/>
              <a:cs typeface="Fira Sans Extra Condensed"/>
              <a:sym typeface="Fira Sans Extra Condensed"/>
            </a:endParaRPr>
          </a:p>
        </p:txBody>
      </p:sp>
      <p:sp>
        <p:nvSpPr>
          <p:cNvPr id="884" name="Google Shape;884;p36"/>
          <p:cNvSpPr/>
          <p:nvPr/>
        </p:nvSpPr>
        <p:spPr>
          <a:xfrm>
            <a:off x="7825267" y="4094634"/>
            <a:ext cx="821336" cy="991205"/>
          </a:xfrm>
          <a:custGeom>
            <a:avLst/>
            <a:gdLst/>
            <a:ahLst/>
            <a:cxnLst/>
            <a:rect l="l" t="t" r="r" b="b"/>
            <a:pathLst>
              <a:path w="29644" h="35775" extrusionOk="0">
                <a:moveTo>
                  <a:pt x="7316" y="1"/>
                </a:moveTo>
                <a:cubicBezTo>
                  <a:pt x="3263" y="1"/>
                  <a:pt x="1" y="3262"/>
                  <a:pt x="1" y="7316"/>
                </a:cubicBezTo>
                <a:lnTo>
                  <a:pt x="1" y="21282"/>
                </a:lnTo>
                <a:cubicBezTo>
                  <a:pt x="1" y="23277"/>
                  <a:pt x="793" y="25177"/>
                  <a:pt x="2218" y="26539"/>
                </a:cubicBezTo>
                <a:lnTo>
                  <a:pt x="9628" y="33728"/>
                </a:lnTo>
                <a:cubicBezTo>
                  <a:pt x="11042" y="35094"/>
                  <a:pt x="12869" y="35775"/>
                  <a:pt x="14699" y="35775"/>
                </a:cubicBezTo>
                <a:cubicBezTo>
                  <a:pt x="16519" y="35775"/>
                  <a:pt x="18341" y="35102"/>
                  <a:pt x="19762" y="33760"/>
                </a:cubicBezTo>
                <a:lnTo>
                  <a:pt x="27363" y="26539"/>
                </a:lnTo>
                <a:cubicBezTo>
                  <a:pt x="28820" y="25177"/>
                  <a:pt x="29643" y="23246"/>
                  <a:pt x="29643" y="21250"/>
                </a:cubicBezTo>
                <a:lnTo>
                  <a:pt x="29643" y="7316"/>
                </a:lnTo>
                <a:cubicBezTo>
                  <a:pt x="29643" y="3262"/>
                  <a:pt x="26381" y="1"/>
                  <a:pt x="22327" y="1"/>
                </a:cubicBezTo>
                <a:close/>
              </a:path>
            </a:pathLst>
          </a:custGeom>
          <a:solidFill>
            <a:schemeClr val="accent4"/>
          </a:solidFill>
          <a:ln>
            <a:noFill/>
          </a:ln>
        </p:spPr>
        <p:txBody>
          <a:bodyPr spcFirstLastPara="1" wrap="square" lIns="121900" tIns="121900" rIns="121900" bIns="121900" anchor="ctr" anchorCtr="0">
            <a:noAutofit/>
          </a:bodyPr>
          <a:lstStyle/>
          <a:p>
            <a:pPr algn="ctr"/>
            <a:r>
              <a:rPr lang="en-GB" sz="2400" b="1">
                <a:solidFill>
                  <a:srgbClr val="FFFFFF"/>
                </a:solidFill>
                <a:latin typeface="Fira Sans Extra Condensed"/>
                <a:ea typeface="Fira Sans Extra Condensed"/>
                <a:cs typeface="Fira Sans Extra Condensed"/>
                <a:sym typeface="Fira Sans Extra Condensed"/>
              </a:rPr>
              <a:t>06</a:t>
            </a:r>
            <a:endParaRPr sz="2400" b="1">
              <a:solidFill>
                <a:srgbClr val="FFFFFF"/>
              </a:solidFill>
              <a:latin typeface="Fira Sans Extra Condensed"/>
              <a:ea typeface="Fira Sans Extra Condensed"/>
              <a:cs typeface="Fira Sans Extra Condensed"/>
              <a:sym typeface="Fira Sans Extra Condensed"/>
            </a:endParaRPr>
          </a:p>
        </p:txBody>
      </p:sp>
      <p:sp>
        <p:nvSpPr>
          <p:cNvPr id="885" name="Google Shape;885;p36"/>
          <p:cNvSpPr/>
          <p:nvPr/>
        </p:nvSpPr>
        <p:spPr>
          <a:xfrm>
            <a:off x="9971551" y="1497883"/>
            <a:ext cx="821336" cy="991205"/>
          </a:xfrm>
          <a:custGeom>
            <a:avLst/>
            <a:gdLst/>
            <a:ahLst/>
            <a:cxnLst/>
            <a:rect l="l" t="t" r="r" b="b"/>
            <a:pathLst>
              <a:path w="29644" h="35775" extrusionOk="0">
                <a:moveTo>
                  <a:pt x="7316" y="1"/>
                </a:moveTo>
                <a:cubicBezTo>
                  <a:pt x="3263" y="1"/>
                  <a:pt x="1" y="3262"/>
                  <a:pt x="1" y="7316"/>
                </a:cubicBezTo>
                <a:lnTo>
                  <a:pt x="1" y="21282"/>
                </a:lnTo>
                <a:cubicBezTo>
                  <a:pt x="1" y="23277"/>
                  <a:pt x="793" y="25177"/>
                  <a:pt x="2218" y="26539"/>
                </a:cubicBezTo>
                <a:lnTo>
                  <a:pt x="9628" y="33728"/>
                </a:lnTo>
                <a:cubicBezTo>
                  <a:pt x="11042" y="35094"/>
                  <a:pt x="12869" y="35775"/>
                  <a:pt x="14699" y="35775"/>
                </a:cubicBezTo>
                <a:cubicBezTo>
                  <a:pt x="16519" y="35775"/>
                  <a:pt x="18341" y="35102"/>
                  <a:pt x="19762" y="33760"/>
                </a:cubicBezTo>
                <a:lnTo>
                  <a:pt x="27363" y="26539"/>
                </a:lnTo>
                <a:cubicBezTo>
                  <a:pt x="28820" y="25177"/>
                  <a:pt x="29643" y="23246"/>
                  <a:pt x="29643" y="21250"/>
                </a:cubicBezTo>
                <a:lnTo>
                  <a:pt x="29643" y="7316"/>
                </a:lnTo>
                <a:cubicBezTo>
                  <a:pt x="29643" y="3262"/>
                  <a:pt x="26381" y="1"/>
                  <a:pt x="22327" y="1"/>
                </a:cubicBezTo>
                <a:close/>
              </a:path>
            </a:pathLst>
          </a:custGeom>
          <a:solidFill>
            <a:schemeClr val="accent5"/>
          </a:solidFill>
          <a:ln>
            <a:noFill/>
          </a:ln>
        </p:spPr>
        <p:txBody>
          <a:bodyPr spcFirstLastPara="1" wrap="square" lIns="121900" tIns="121900" rIns="121900" bIns="121900" anchor="ctr" anchorCtr="0">
            <a:noAutofit/>
          </a:bodyPr>
          <a:lstStyle/>
          <a:p>
            <a:pPr algn="ctr"/>
            <a:r>
              <a:rPr lang="en-GB" sz="2400" b="1">
                <a:solidFill>
                  <a:srgbClr val="FFFFFF"/>
                </a:solidFill>
                <a:latin typeface="Fira Sans Extra Condensed"/>
                <a:ea typeface="Fira Sans Extra Condensed"/>
                <a:cs typeface="Fira Sans Extra Condensed"/>
                <a:sym typeface="Fira Sans Extra Condensed"/>
              </a:rPr>
              <a:t>07</a:t>
            </a:r>
            <a:endParaRPr sz="2400" b="1">
              <a:solidFill>
                <a:srgbClr val="FFFFFF"/>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18F27F-5339-59E7-EF9D-7B3320186BE6}"/>
              </a:ext>
            </a:extLst>
          </p:cNvPr>
          <p:cNvSpPr txBox="1"/>
          <p:nvPr/>
        </p:nvSpPr>
        <p:spPr>
          <a:xfrm>
            <a:off x="100760" y="314046"/>
            <a:ext cx="5223170" cy="1323439"/>
          </a:xfrm>
          <a:prstGeom prst="rect">
            <a:avLst/>
          </a:prstGeom>
          <a:noFill/>
        </p:spPr>
        <p:txBody>
          <a:bodyPr wrap="square" rtlCol="0">
            <a:spAutoFit/>
          </a:bodyPr>
          <a:lstStyle/>
          <a:p>
            <a:pPr algn="l"/>
            <a:r>
              <a:rPr lang="en-US" sz="4000" b="1" dirty="0">
                <a:solidFill>
                  <a:schemeClr val="accent2"/>
                </a:solidFill>
                <a:latin typeface="Lora" pitchFamily="2" charset="0"/>
              </a:rPr>
              <a:t>Machine Learning Model Used</a:t>
            </a:r>
            <a:endParaRPr lang="en-US" sz="4000" b="1" i="0" dirty="0">
              <a:solidFill>
                <a:schemeClr val="accent2"/>
              </a:solidFill>
              <a:effectLst/>
              <a:latin typeface="Lora" pitchFamily="2" charset="0"/>
            </a:endParaRPr>
          </a:p>
        </p:txBody>
      </p:sp>
      <p:sp>
        <p:nvSpPr>
          <p:cNvPr id="4" name="Rectangle 3">
            <a:extLst>
              <a:ext uri="{FF2B5EF4-FFF2-40B4-BE49-F238E27FC236}">
                <a16:creationId xmlns:a16="http://schemas.microsoft.com/office/drawing/2014/main" id="{36114B34-CFA7-2C30-7314-E80DDAEF30BE}"/>
              </a:ext>
            </a:extLst>
          </p:cNvPr>
          <p:cNvSpPr/>
          <p:nvPr/>
        </p:nvSpPr>
        <p:spPr>
          <a:xfrm>
            <a:off x="100760" y="1951530"/>
            <a:ext cx="7532914" cy="39729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8947CAF-539A-0063-B4CD-C7958EE126FC}"/>
              </a:ext>
            </a:extLst>
          </p:cNvPr>
          <p:cNvSpPr txBox="1"/>
          <p:nvPr/>
        </p:nvSpPr>
        <p:spPr>
          <a:xfrm>
            <a:off x="-69940" y="2088683"/>
            <a:ext cx="5143499" cy="2523768"/>
          </a:xfrm>
          <a:prstGeom prst="rect">
            <a:avLst/>
          </a:prstGeom>
          <a:noFill/>
        </p:spPr>
        <p:txBody>
          <a:bodyPr wrap="square" rtlCol="0">
            <a:spAutoFit/>
          </a:bodyPr>
          <a:lstStyle/>
          <a:p>
            <a:endParaRPr lang="en-US" dirty="0"/>
          </a:p>
          <a:p>
            <a:pPr marL="742950" lvl="1" indent="-285750">
              <a:buFont typeface="Arial" panose="020B0604020202020204" pitchFamily="34" charset="0"/>
              <a:buChar char="•"/>
            </a:pPr>
            <a:r>
              <a:rPr lang="en-US" sz="2000" dirty="0">
                <a:solidFill>
                  <a:schemeClr val="bg1"/>
                </a:solidFill>
                <a:latin typeface="Lora" pitchFamily="2" charset="0"/>
              </a:rPr>
              <a:t>Linear Regression</a:t>
            </a:r>
          </a:p>
          <a:p>
            <a:pPr lvl="1"/>
            <a:endParaRPr lang="en-US" sz="2000" dirty="0">
              <a:solidFill>
                <a:schemeClr val="bg1"/>
              </a:solidFill>
              <a:latin typeface="Lora" pitchFamily="2" charset="0"/>
            </a:endParaRPr>
          </a:p>
          <a:p>
            <a:pPr marL="742950" lvl="1" indent="-285750">
              <a:buFont typeface="Arial" panose="020B0604020202020204" pitchFamily="34" charset="0"/>
              <a:buChar char="•"/>
            </a:pPr>
            <a:r>
              <a:rPr lang="en-US" sz="2000" dirty="0">
                <a:solidFill>
                  <a:schemeClr val="bg1"/>
                </a:solidFill>
                <a:latin typeface="Lora" pitchFamily="2" charset="0"/>
              </a:rPr>
              <a:t>Random Forests</a:t>
            </a:r>
          </a:p>
          <a:p>
            <a:pPr lvl="1"/>
            <a:endParaRPr lang="en-US" sz="2000" dirty="0">
              <a:solidFill>
                <a:schemeClr val="bg1"/>
              </a:solidFill>
              <a:latin typeface="Lora" pitchFamily="2" charset="0"/>
            </a:endParaRPr>
          </a:p>
          <a:p>
            <a:pPr marL="742950" lvl="1" indent="-285750">
              <a:buFont typeface="Arial" panose="020B0604020202020204" pitchFamily="34" charset="0"/>
              <a:buChar char="•"/>
            </a:pPr>
            <a:r>
              <a:rPr lang="en-US" sz="2000" dirty="0">
                <a:solidFill>
                  <a:schemeClr val="bg1"/>
                </a:solidFill>
                <a:latin typeface="Lora" pitchFamily="2" charset="0"/>
              </a:rPr>
              <a:t>Gradient Boosting</a:t>
            </a:r>
          </a:p>
          <a:p>
            <a:pPr marL="742950" lvl="1" indent="-285750">
              <a:buFont typeface="Arial" panose="020B0604020202020204" pitchFamily="34" charset="0"/>
              <a:buChar char="•"/>
            </a:pPr>
            <a:endParaRPr lang="en-US" sz="2000" dirty="0">
              <a:solidFill>
                <a:schemeClr val="bg1"/>
              </a:solidFill>
              <a:latin typeface="Lora" pitchFamily="2" charset="0"/>
            </a:endParaRPr>
          </a:p>
          <a:p>
            <a:pPr marL="742950" lvl="1" indent="-285750">
              <a:buFont typeface="Arial" panose="020B0604020202020204" pitchFamily="34" charset="0"/>
              <a:buChar char="•"/>
            </a:pPr>
            <a:r>
              <a:rPr lang="en-US" sz="2000" dirty="0">
                <a:solidFill>
                  <a:schemeClr val="bg1"/>
                </a:solidFill>
                <a:latin typeface="Lora" pitchFamily="2" charset="0"/>
              </a:rPr>
              <a:t>Support Vector Regressor</a:t>
            </a:r>
          </a:p>
        </p:txBody>
      </p:sp>
      <p:pic>
        <p:nvPicPr>
          <p:cNvPr id="12" name="Picture 11">
            <a:extLst>
              <a:ext uri="{FF2B5EF4-FFF2-40B4-BE49-F238E27FC236}">
                <a16:creationId xmlns:a16="http://schemas.microsoft.com/office/drawing/2014/main" id="{027C4A5F-5389-D6CC-E5F7-14D68D6E0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662" y="1637485"/>
            <a:ext cx="5954792" cy="4763834"/>
          </a:xfrm>
          <a:prstGeom prst="rect">
            <a:avLst/>
          </a:prstGeom>
        </p:spPr>
      </p:pic>
    </p:spTree>
    <p:extLst>
      <p:ext uri="{BB962C8B-B14F-4D97-AF65-F5344CB8AC3E}">
        <p14:creationId xmlns:p14="http://schemas.microsoft.com/office/powerpoint/2010/main" val="428860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720F30-9E22-D2EA-75C0-35ABB24952E0}"/>
              </a:ext>
            </a:extLst>
          </p:cNvPr>
          <p:cNvSpPr/>
          <p:nvPr/>
        </p:nvSpPr>
        <p:spPr>
          <a:xfrm>
            <a:off x="4743450" y="0"/>
            <a:ext cx="7448550" cy="2114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98011BEB-F1BA-5E39-213B-57973D2BE76A}"/>
              </a:ext>
            </a:extLst>
          </p:cNvPr>
          <p:cNvGrpSpPr/>
          <p:nvPr/>
        </p:nvGrpSpPr>
        <p:grpSpPr>
          <a:xfrm>
            <a:off x="5543551" y="395556"/>
            <a:ext cx="5848349" cy="3568064"/>
            <a:chOff x="5715001" y="395556"/>
            <a:chExt cx="5848349" cy="3568064"/>
          </a:xfrm>
        </p:grpSpPr>
        <p:sp>
          <p:nvSpPr>
            <p:cNvPr id="5" name="TextBox 4">
              <a:extLst>
                <a:ext uri="{FF2B5EF4-FFF2-40B4-BE49-F238E27FC236}">
                  <a16:creationId xmlns:a16="http://schemas.microsoft.com/office/drawing/2014/main" id="{065584AD-2ABA-604E-E4EA-CB7645C5A21F}"/>
                </a:ext>
              </a:extLst>
            </p:cNvPr>
            <p:cNvSpPr txBox="1"/>
            <p:nvPr/>
          </p:nvSpPr>
          <p:spPr>
            <a:xfrm>
              <a:off x="5715001" y="395556"/>
              <a:ext cx="5162549" cy="707886"/>
            </a:xfrm>
            <a:prstGeom prst="rect">
              <a:avLst/>
            </a:prstGeom>
            <a:noFill/>
          </p:spPr>
          <p:txBody>
            <a:bodyPr wrap="square" rtlCol="0">
              <a:spAutoFit/>
            </a:bodyPr>
            <a:lstStyle/>
            <a:p>
              <a:r>
                <a:rPr lang="en-US" sz="4000" b="1" dirty="0">
                  <a:solidFill>
                    <a:schemeClr val="bg1"/>
                  </a:solidFill>
                  <a:latin typeface="Lora" pitchFamily="2" charset="0"/>
                </a:rPr>
                <a:t>Evaluation Metrics</a:t>
              </a:r>
            </a:p>
          </p:txBody>
        </p:sp>
        <p:sp>
          <p:nvSpPr>
            <p:cNvPr id="6" name="TextBox 5">
              <a:extLst>
                <a:ext uri="{FF2B5EF4-FFF2-40B4-BE49-F238E27FC236}">
                  <a16:creationId xmlns:a16="http://schemas.microsoft.com/office/drawing/2014/main" id="{F5094069-CA6A-FD65-0063-BB954BD60CB3}"/>
                </a:ext>
              </a:extLst>
            </p:cNvPr>
            <p:cNvSpPr txBox="1"/>
            <p:nvPr/>
          </p:nvSpPr>
          <p:spPr>
            <a:xfrm>
              <a:off x="5715001" y="2535857"/>
              <a:ext cx="5848349" cy="1427763"/>
            </a:xfrm>
            <a:prstGeom prst="rect">
              <a:avLst/>
            </a:prstGeom>
            <a:noFill/>
          </p:spPr>
          <p:txBody>
            <a:bodyPr wrap="square" rtlCol="0">
              <a:spAutoFit/>
            </a:bodyPr>
            <a:lstStyle/>
            <a:p>
              <a:pPr>
                <a:lnSpc>
                  <a:spcPct val="150000"/>
                </a:lnSpc>
              </a:pPr>
              <a:endParaRPr lang="en-US" sz="2000" dirty="0">
                <a:latin typeface="Lora" pitchFamily="2" charset="0"/>
              </a:endParaRPr>
            </a:p>
            <a:p>
              <a:pPr marL="742950" lvl="1" indent="-285750">
                <a:lnSpc>
                  <a:spcPct val="150000"/>
                </a:lnSpc>
                <a:buFont typeface="Arial" panose="020B0604020202020204" pitchFamily="34" charset="0"/>
                <a:buChar char="•"/>
              </a:pPr>
              <a:r>
                <a:rPr lang="en-US" sz="2000" dirty="0">
                  <a:latin typeface="Lora" pitchFamily="2" charset="0"/>
                </a:rPr>
                <a:t>Mean Absolute Error (MAE)</a:t>
              </a:r>
            </a:p>
            <a:p>
              <a:pPr marL="742950" lvl="1" indent="-285750">
                <a:lnSpc>
                  <a:spcPct val="150000"/>
                </a:lnSpc>
                <a:buFont typeface="Arial" panose="020B0604020202020204" pitchFamily="34" charset="0"/>
                <a:buChar char="•"/>
              </a:pPr>
              <a:r>
                <a:rPr lang="en-US" sz="2000" dirty="0">
                  <a:latin typeface="Lora" pitchFamily="2" charset="0"/>
                </a:rPr>
                <a:t> Mean Square Error (MSE)</a:t>
              </a:r>
            </a:p>
          </p:txBody>
        </p:sp>
      </p:grpSp>
      <p:pic>
        <p:nvPicPr>
          <p:cNvPr id="10" name="Picture 9">
            <a:extLst>
              <a:ext uri="{FF2B5EF4-FFF2-40B4-BE49-F238E27FC236}">
                <a16:creationId xmlns:a16="http://schemas.microsoft.com/office/drawing/2014/main" id="{14381E1E-A336-B384-0653-651BFED9B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804" y="2729563"/>
            <a:ext cx="3853316" cy="3853316"/>
          </a:xfrm>
          <a:prstGeom prst="rect">
            <a:avLst/>
          </a:prstGeom>
        </p:spPr>
      </p:pic>
    </p:spTree>
    <p:extLst>
      <p:ext uri="{BB962C8B-B14F-4D97-AF65-F5344CB8AC3E}">
        <p14:creationId xmlns:p14="http://schemas.microsoft.com/office/powerpoint/2010/main" val="36409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075740F-E5C9-72CC-9021-8B84AB16F0A2}"/>
              </a:ext>
            </a:extLst>
          </p:cNvPr>
          <p:cNvGrpSpPr/>
          <p:nvPr/>
        </p:nvGrpSpPr>
        <p:grpSpPr>
          <a:xfrm>
            <a:off x="361950" y="312807"/>
            <a:ext cx="7885209" cy="1045833"/>
            <a:chOff x="-5676901" y="-1107625"/>
            <a:chExt cx="7885209" cy="1045833"/>
          </a:xfrm>
        </p:grpSpPr>
        <p:sp>
          <p:nvSpPr>
            <p:cNvPr id="3" name="TextBox 2">
              <a:extLst>
                <a:ext uri="{FF2B5EF4-FFF2-40B4-BE49-F238E27FC236}">
                  <a16:creationId xmlns:a16="http://schemas.microsoft.com/office/drawing/2014/main" id="{276452C1-C840-680D-541C-62C5738712B1}"/>
                </a:ext>
              </a:extLst>
            </p:cNvPr>
            <p:cNvSpPr txBox="1"/>
            <p:nvPr/>
          </p:nvSpPr>
          <p:spPr>
            <a:xfrm>
              <a:off x="-3375459" y="-1107625"/>
              <a:ext cx="5583767" cy="707886"/>
            </a:xfrm>
            <a:prstGeom prst="rect">
              <a:avLst/>
            </a:prstGeom>
            <a:noFill/>
          </p:spPr>
          <p:txBody>
            <a:bodyPr wrap="square" rtlCol="0">
              <a:spAutoFit/>
            </a:bodyPr>
            <a:lstStyle/>
            <a:p>
              <a:r>
                <a:rPr lang="en-US" sz="4000" b="1" i="0" dirty="0">
                  <a:solidFill>
                    <a:schemeClr val="accent2"/>
                  </a:solidFill>
                  <a:effectLst/>
                  <a:latin typeface="Lora" pitchFamily="2" charset="0"/>
                </a:rPr>
                <a:t>RESULT &amp; INSIGHT</a:t>
              </a:r>
              <a:endParaRPr lang="en-US" sz="4000" b="1" dirty="0">
                <a:solidFill>
                  <a:schemeClr val="accent2"/>
                </a:solidFill>
                <a:latin typeface="Lora" pitchFamily="2" charset="0"/>
              </a:endParaRPr>
            </a:p>
          </p:txBody>
        </p:sp>
        <p:sp>
          <p:nvSpPr>
            <p:cNvPr id="4" name="TextBox 3">
              <a:extLst>
                <a:ext uri="{FF2B5EF4-FFF2-40B4-BE49-F238E27FC236}">
                  <a16:creationId xmlns:a16="http://schemas.microsoft.com/office/drawing/2014/main" id="{9A8B0DB0-EF3F-2EB6-61EF-516BFE864D15}"/>
                </a:ext>
              </a:extLst>
            </p:cNvPr>
            <p:cNvSpPr txBox="1"/>
            <p:nvPr/>
          </p:nvSpPr>
          <p:spPr>
            <a:xfrm>
              <a:off x="-5676901" y="-461902"/>
              <a:ext cx="5583768" cy="400110"/>
            </a:xfrm>
            <a:prstGeom prst="rect">
              <a:avLst/>
            </a:prstGeom>
            <a:noFill/>
          </p:spPr>
          <p:txBody>
            <a:bodyPr wrap="square" rtlCol="0">
              <a:spAutoFit/>
            </a:bodyPr>
            <a:lstStyle/>
            <a:p>
              <a:endParaRPr lang="en-US" sz="2000" dirty="0"/>
            </a:p>
          </p:txBody>
        </p:sp>
      </p:grpSp>
      <p:sp>
        <p:nvSpPr>
          <p:cNvPr id="7" name="Rectangle 6">
            <a:extLst>
              <a:ext uri="{FF2B5EF4-FFF2-40B4-BE49-F238E27FC236}">
                <a16:creationId xmlns:a16="http://schemas.microsoft.com/office/drawing/2014/main" id="{1397AE2E-98B3-5424-5F49-22C949D0EF07}"/>
              </a:ext>
            </a:extLst>
          </p:cNvPr>
          <p:cNvSpPr/>
          <p:nvPr/>
        </p:nvSpPr>
        <p:spPr>
          <a:xfrm>
            <a:off x="10629900" y="0"/>
            <a:ext cx="1562100" cy="133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AE9B10E-EC5B-ECCF-048F-39967C2F647D}"/>
              </a:ext>
            </a:extLst>
          </p:cNvPr>
          <p:cNvSpPr/>
          <p:nvPr/>
        </p:nvSpPr>
        <p:spPr>
          <a:xfrm>
            <a:off x="0" y="5564204"/>
            <a:ext cx="723900" cy="1293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a:extLst>
              <a:ext uri="{FF2B5EF4-FFF2-40B4-BE49-F238E27FC236}">
                <a16:creationId xmlns:a16="http://schemas.microsoft.com/office/drawing/2014/main" id="{09B89FE5-2163-055C-D267-91345DF9B17B}"/>
              </a:ext>
            </a:extLst>
          </p:cNvPr>
          <p:cNvGraphicFramePr>
            <a:graphicFrameLocks noGrp="1"/>
          </p:cNvGraphicFramePr>
          <p:nvPr>
            <p:extLst>
              <p:ext uri="{D42A27DB-BD31-4B8C-83A1-F6EECF244321}">
                <p14:modId xmlns:p14="http://schemas.microsoft.com/office/powerpoint/2010/main" val="1459092139"/>
              </p:ext>
            </p:extLst>
          </p:nvPr>
        </p:nvGraphicFramePr>
        <p:xfrm>
          <a:off x="1184977" y="1922823"/>
          <a:ext cx="8498038" cy="2914144"/>
        </p:xfrm>
        <a:graphic>
          <a:graphicData uri="http://schemas.openxmlformats.org/drawingml/2006/table">
            <a:tbl>
              <a:tblPr firstRow="1" bandRow="1">
                <a:tableStyleId>{21E4AEA4-8DFA-4A89-87EB-49C32662AFE0}</a:tableStyleId>
              </a:tblPr>
              <a:tblGrid>
                <a:gridCol w="778577">
                  <a:extLst>
                    <a:ext uri="{9D8B030D-6E8A-4147-A177-3AD203B41FA5}">
                      <a16:colId xmlns:a16="http://schemas.microsoft.com/office/drawing/2014/main" val="1485331876"/>
                    </a:ext>
                  </a:extLst>
                </a:gridCol>
                <a:gridCol w="3285423">
                  <a:extLst>
                    <a:ext uri="{9D8B030D-6E8A-4147-A177-3AD203B41FA5}">
                      <a16:colId xmlns:a16="http://schemas.microsoft.com/office/drawing/2014/main" val="1845336476"/>
                    </a:ext>
                  </a:extLst>
                </a:gridCol>
                <a:gridCol w="2354981">
                  <a:extLst>
                    <a:ext uri="{9D8B030D-6E8A-4147-A177-3AD203B41FA5}">
                      <a16:colId xmlns:a16="http://schemas.microsoft.com/office/drawing/2014/main" val="2422293377"/>
                    </a:ext>
                  </a:extLst>
                </a:gridCol>
                <a:gridCol w="2079057">
                  <a:extLst>
                    <a:ext uri="{9D8B030D-6E8A-4147-A177-3AD203B41FA5}">
                      <a16:colId xmlns:a16="http://schemas.microsoft.com/office/drawing/2014/main" val="1317160921"/>
                    </a:ext>
                  </a:extLst>
                </a:gridCol>
              </a:tblGrid>
              <a:tr h="370840">
                <a:tc>
                  <a:txBody>
                    <a:bodyPr/>
                    <a:lstStyle/>
                    <a:p>
                      <a:pPr>
                        <a:lnSpc>
                          <a:spcPct val="150000"/>
                        </a:lnSpc>
                      </a:pPr>
                      <a:r>
                        <a:rPr lang="en-US" dirty="0">
                          <a:latin typeface="Lora" pitchFamily="2" charset="0"/>
                        </a:rPr>
                        <a:t>s/n</a:t>
                      </a:r>
                    </a:p>
                  </a:txBody>
                  <a:tcPr/>
                </a:tc>
                <a:tc>
                  <a:txBody>
                    <a:bodyPr/>
                    <a:lstStyle/>
                    <a:p>
                      <a:pPr algn="ctr">
                        <a:lnSpc>
                          <a:spcPct val="150000"/>
                        </a:lnSpc>
                      </a:pPr>
                      <a:r>
                        <a:rPr lang="en-US" dirty="0">
                          <a:latin typeface="Lora" pitchFamily="2" charset="0"/>
                        </a:rPr>
                        <a:t>Model</a:t>
                      </a:r>
                    </a:p>
                  </a:txBody>
                  <a:tcPr/>
                </a:tc>
                <a:tc>
                  <a:txBody>
                    <a:bodyPr/>
                    <a:lstStyle/>
                    <a:p>
                      <a:pPr>
                        <a:lnSpc>
                          <a:spcPct val="150000"/>
                        </a:lnSpc>
                      </a:pPr>
                      <a:r>
                        <a:rPr lang="en-US" dirty="0">
                          <a:latin typeface="Lora" pitchFamily="2" charset="0"/>
                        </a:rPr>
                        <a:t>Mean Square Error</a:t>
                      </a:r>
                    </a:p>
                  </a:txBody>
                  <a:tcPr/>
                </a:tc>
                <a:tc>
                  <a:txBody>
                    <a:bodyPr/>
                    <a:lstStyle/>
                    <a:p>
                      <a:pPr>
                        <a:lnSpc>
                          <a:spcPct val="150000"/>
                        </a:lnSpc>
                      </a:pPr>
                      <a:r>
                        <a:rPr lang="en-US" dirty="0">
                          <a:latin typeface="Lora" pitchFamily="2" charset="0"/>
                        </a:rPr>
                        <a:t>Mean Absolute</a:t>
                      </a:r>
                    </a:p>
                  </a:txBody>
                  <a:tcPr/>
                </a:tc>
                <a:extLst>
                  <a:ext uri="{0D108BD9-81ED-4DB2-BD59-A6C34878D82A}">
                    <a16:rowId xmlns:a16="http://schemas.microsoft.com/office/drawing/2014/main" val="472313896"/>
                  </a:ext>
                </a:extLst>
              </a:tr>
              <a:tr h="370840">
                <a:tc>
                  <a:txBody>
                    <a:bodyPr/>
                    <a:lstStyle/>
                    <a:p>
                      <a:pPr>
                        <a:lnSpc>
                          <a:spcPct val="150000"/>
                        </a:lnSpc>
                      </a:pPr>
                      <a:r>
                        <a:rPr lang="en-US" dirty="0">
                          <a:latin typeface="Lora" pitchFamily="2" charset="0"/>
                        </a:rPr>
                        <a:t>1</a:t>
                      </a:r>
                    </a:p>
                  </a:txBody>
                  <a:tcPr/>
                </a:tc>
                <a:tc>
                  <a:txBody>
                    <a:bodyPr/>
                    <a:lstStyle/>
                    <a:p>
                      <a:pPr>
                        <a:lnSpc>
                          <a:spcPct val="150000"/>
                        </a:lnSpc>
                      </a:pPr>
                      <a:r>
                        <a:rPr lang="en-US" sz="2000" kern="1200" dirty="0">
                          <a:solidFill>
                            <a:schemeClr val="tx1"/>
                          </a:solidFill>
                          <a:latin typeface="Lora" pitchFamily="2" charset="0"/>
                          <a:ea typeface="+mn-ea"/>
                          <a:cs typeface="+mn-cs"/>
                        </a:rPr>
                        <a:t>Random Forest</a:t>
                      </a:r>
                    </a:p>
                  </a:txBody>
                  <a:tcPr/>
                </a:tc>
                <a:tc>
                  <a:txBody>
                    <a:bodyPr/>
                    <a:lstStyle/>
                    <a:p>
                      <a:pPr>
                        <a:lnSpc>
                          <a:spcPct val="150000"/>
                        </a:lnSpc>
                      </a:pPr>
                      <a:r>
                        <a:rPr lang="en-US" sz="2000" kern="1200" dirty="0">
                          <a:solidFill>
                            <a:schemeClr val="tx1"/>
                          </a:solidFill>
                          <a:latin typeface="Lora" pitchFamily="2" charset="0"/>
                          <a:ea typeface="+mn-ea"/>
                          <a:cs typeface="+mn-cs"/>
                        </a:rPr>
                        <a:t>136.144541</a:t>
                      </a:r>
                    </a:p>
                  </a:txBody>
                  <a:tcPr/>
                </a:tc>
                <a:tc>
                  <a:txBody>
                    <a:bodyPr/>
                    <a:lstStyle/>
                    <a:p>
                      <a:pPr>
                        <a:lnSpc>
                          <a:spcPct val="150000"/>
                        </a:lnSpc>
                      </a:pPr>
                      <a:r>
                        <a:rPr lang="en-US" sz="2000" kern="1200" dirty="0">
                          <a:solidFill>
                            <a:schemeClr val="tx1"/>
                          </a:solidFill>
                          <a:latin typeface="Lora" pitchFamily="2" charset="0"/>
                          <a:ea typeface="+mn-ea"/>
                          <a:cs typeface="+mn-cs"/>
                        </a:rPr>
                        <a:t>5.455934</a:t>
                      </a:r>
                    </a:p>
                  </a:txBody>
                  <a:tcPr/>
                </a:tc>
                <a:extLst>
                  <a:ext uri="{0D108BD9-81ED-4DB2-BD59-A6C34878D82A}">
                    <a16:rowId xmlns:a16="http://schemas.microsoft.com/office/drawing/2014/main" val="1123420245"/>
                  </a:ext>
                </a:extLst>
              </a:tr>
              <a:tr h="370840">
                <a:tc>
                  <a:txBody>
                    <a:bodyPr/>
                    <a:lstStyle/>
                    <a:p>
                      <a:pPr>
                        <a:lnSpc>
                          <a:spcPct val="150000"/>
                        </a:lnSpc>
                      </a:pPr>
                      <a:r>
                        <a:rPr lang="en-US" dirty="0">
                          <a:latin typeface="Lora" pitchFamily="2" charset="0"/>
                        </a:rPr>
                        <a:t>2</a:t>
                      </a:r>
                    </a:p>
                  </a:txBody>
                  <a:tcPr/>
                </a:tc>
                <a:tc>
                  <a:txBody>
                    <a:bodyPr/>
                    <a:lstStyle/>
                    <a:p>
                      <a:pPr algn="l">
                        <a:lnSpc>
                          <a:spcPct val="150000"/>
                        </a:lnSpc>
                      </a:pPr>
                      <a:r>
                        <a:rPr lang="en-US" sz="2000" kern="1200" dirty="0">
                          <a:solidFill>
                            <a:schemeClr val="tx1"/>
                          </a:solidFill>
                          <a:latin typeface="Lora" pitchFamily="2" charset="0"/>
                          <a:ea typeface="+mn-ea"/>
                          <a:cs typeface="+mn-cs"/>
                        </a:rPr>
                        <a:t>Support Vector Machine</a:t>
                      </a:r>
                    </a:p>
                  </a:txBody>
                  <a:tcPr anchor="ctr"/>
                </a:tc>
                <a:tc>
                  <a:txBody>
                    <a:bodyPr/>
                    <a:lstStyle/>
                    <a:p>
                      <a:pPr>
                        <a:lnSpc>
                          <a:spcPct val="150000"/>
                        </a:lnSpc>
                      </a:pPr>
                      <a:r>
                        <a:rPr lang="en-US" sz="2000" kern="1200" dirty="0">
                          <a:solidFill>
                            <a:schemeClr val="tx1"/>
                          </a:solidFill>
                          <a:latin typeface="Lora" pitchFamily="2" charset="0"/>
                          <a:ea typeface="+mn-ea"/>
                          <a:cs typeface="+mn-cs"/>
                        </a:rPr>
                        <a:t>608393.416849</a:t>
                      </a:r>
                    </a:p>
                  </a:txBody>
                  <a:tcPr/>
                </a:tc>
                <a:tc>
                  <a:txBody>
                    <a:bodyPr/>
                    <a:lstStyle/>
                    <a:p>
                      <a:pPr>
                        <a:lnSpc>
                          <a:spcPct val="150000"/>
                        </a:lnSpc>
                      </a:pPr>
                      <a:r>
                        <a:rPr lang="en-US" sz="2000" kern="1200" dirty="0">
                          <a:solidFill>
                            <a:schemeClr val="tx1"/>
                          </a:solidFill>
                          <a:latin typeface="Lora" pitchFamily="2" charset="0"/>
                          <a:ea typeface="+mn-ea"/>
                          <a:cs typeface="+mn-cs"/>
                        </a:rPr>
                        <a:t>620.656366</a:t>
                      </a:r>
                    </a:p>
                  </a:txBody>
                  <a:tcPr/>
                </a:tc>
                <a:extLst>
                  <a:ext uri="{0D108BD9-81ED-4DB2-BD59-A6C34878D82A}">
                    <a16:rowId xmlns:a16="http://schemas.microsoft.com/office/drawing/2014/main" val="3450308036"/>
                  </a:ext>
                </a:extLst>
              </a:tr>
              <a:tr h="370840">
                <a:tc>
                  <a:txBody>
                    <a:bodyPr/>
                    <a:lstStyle/>
                    <a:p>
                      <a:pPr>
                        <a:lnSpc>
                          <a:spcPct val="150000"/>
                        </a:lnSpc>
                      </a:pPr>
                      <a:r>
                        <a:rPr lang="en-US" dirty="0">
                          <a:latin typeface="Lora" pitchFamily="2" charset="0"/>
                        </a:rPr>
                        <a:t>3</a:t>
                      </a:r>
                    </a:p>
                  </a:txBody>
                  <a:tcPr/>
                </a:tc>
                <a:tc>
                  <a:txBody>
                    <a:bodyPr/>
                    <a:lstStyle/>
                    <a:p>
                      <a:pPr>
                        <a:lnSpc>
                          <a:spcPct val="150000"/>
                        </a:lnSpc>
                      </a:pPr>
                      <a:r>
                        <a:rPr lang="en-US" sz="2000" kern="1200" dirty="0">
                          <a:solidFill>
                            <a:schemeClr val="tx1"/>
                          </a:solidFill>
                          <a:latin typeface="Lora" pitchFamily="2" charset="0"/>
                          <a:ea typeface="+mn-ea"/>
                          <a:cs typeface="+mn-cs"/>
                        </a:rPr>
                        <a:t>Linear Regressor</a:t>
                      </a:r>
                    </a:p>
                  </a:txBody>
                  <a:tcPr/>
                </a:tc>
                <a:tc>
                  <a:txBody>
                    <a:bodyPr/>
                    <a:lstStyle/>
                    <a:p>
                      <a:pPr>
                        <a:lnSpc>
                          <a:spcPct val="150000"/>
                        </a:lnSpc>
                      </a:pPr>
                      <a:r>
                        <a:rPr lang="en-US" sz="2000" kern="1200" dirty="0">
                          <a:solidFill>
                            <a:schemeClr val="tx1"/>
                          </a:solidFill>
                          <a:latin typeface="Lora" pitchFamily="2" charset="0"/>
                          <a:ea typeface="+mn-ea"/>
                          <a:cs typeface="+mn-cs"/>
                        </a:rPr>
                        <a:t>80965.275936</a:t>
                      </a:r>
                    </a:p>
                  </a:txBody>
                  <a:tcPr/>
                </a:tc>
                <a:tc>
                  <a:txBody>
                    <a:bodyPr/>
                    <a:lstStyle/>
                    <a:p>
                      <a:pPr>
                        <a:lnSpc>
                          <a:spcPct val="150000"/>
                        </a:lnSpc>
                      </a:pPr>
                      <a:r>
                        <a:rPr lang="en-US" sz="2000" kern="1200" dirty="0">
                          <a:solidFill>
                            <a:schemeClr val="tx1"/>
                          </a:solidFill>
                          <a:latin typeface="Lora" pitchFamily="2" charset="0"/>
                          <a:ea typeface="+mn-ea"/>
                          <a:cs typeface="+mn-cs"/>
                        </a:rPr>
                        <a:t>228.931772</a:t>
                      </a:r>
                    </a:p>
                  </a:txBody>
                  <a:tcPr/>
                </a:tc>
                <a:extLst>
                  <a:ext uri="{0D108BD9-81ED-4DB2-BD59-A6C34878D82A}">
                    <a16:rowId xmlns:a16="http://schemas.microsoft.com/office/drawing/2014/main" val="477016585"/>
                  </a:ext>
                </a:extLst>
              </a:tr>
              <a:tr h="370840">
                <a:tc>
                  <a:txBody>
                    <a:bodyPr/>
                    <a:lstStyle/>
                    <a:p>
                      <a:pPr>
                        <a:lnSpc>
                          <a:spcPct val="150000"/>
                        </a:lnSpc>
                      </a:pPr>
                      <a:r>
                        <a:rPr lang="en-US" dirty="0">
                          <a:latin typeface="Lora" pitchFamily="2" charset="0"/>
                        </a:rPr>
                        <a:t>4</a:t>
                      </a:r>
                    </a:p>
                  </a:txBody>
                  <a:tcPr/>
                </a:tc>
                <a:tc>
                  <a:txBody>
                    <a:bodyPr/>
                    <a:lstStyle/>
                    <a:p>
                      <a:pPr algn="l">
                        <a:lnSpc>
                          <a:spcPct val="150000"/>
                        </a:lnSpc>
                      </a:pPr>
                      <a:r>
                        <a:rPr lang="en-US" sz="2000" kern="1200" dirty="0">
                          <a:solidFill>
                            <a:schemeClr val="tx1"/>
                          </a:solidFill>
                          <a:latin typeface="Lora" pitchFamily="2" charset="0"/>
                          <a:ea typeface="+mn-ea"/>
                          <a:cs typeface="+mn-cs"/>
                        </a:rPr>
                        <a:t>Gradient Boosting Regressor</a:t>
                      </a:r>
                    </a:p>
                  </a:txBody>
                  <a:tcPr anchor="ctr"/>
                </a:tc>
                <a:tc>
                  <a:txBody>
                    <a:bodyPr/>
                    <a:lstStyle/>
                    <a:p>
                      <a:pPr algn="l">
                        <a:lnSpc>
                          <a:spcPct val="150000"/>
                        </a:lnSpc>
                      </a:pPr>
                      <a:r>
                        <a:rPr lang="en-US" sz="2000" kern="1200" dirty="0">
                          <a:solidFill>
                            <a:schemeClr val="tx1"/>
                          </a:solidFill>
                          <a:latin typeface="Lora" pitchFamily="2" charset="0"/>
                          <a:ea typeface="+mn-ea"/>
                          <a:cs typeface="+mn-cs"/>
                        </a:rPr>
                        <a:t>70.141956</a:t>
                      </a:r>
                    </a:p>
                  </a:txBody>
                  <a:tcPr anchor="ctr"/>
                </a:tc>
                <a:tc>
                  <a:txBody>
                    <a:bodyPr/>
                    <a:lstStyle/>
                    <a:p>
                      <a:pPr>
                        <a:lnSpc>
                          <a:spcPct val="150000"/>
                        </a:lnSpc>
                      </a:pPr>
                      <a:r>
                        <a:rPr lang="en-US" sz="2000" kern="1200" dirty="0">
                          <a:solidFill>
                            <a:schemeClr val="tx1"/>
                          </a:solidFill>
                          <a:latin typeface="Lora" pitchFamily="2" charset="0"/>
                          <a:ea typeface="+mn-ea"/>
                          <a:cs typeface="+mn-cs"/>
                        </a:rPr>
                        <a:t>5.730217</a:t>
                      </a:r>
                    </a:p>
                  </a:txBody>
                  <a:tcPr/>
                </a:tc>
                <a:extLst>
                  <a:ext uri="{0D108BD9-81ED-4DB2-BD59-A6C34878D82A}">
                    <a16:rowId xmlns:a16="http://schemas.microsoft.com/office/drawing/2014/main" val="3915804721"/>
                  </a:ext>
                </a:extLst>
              </a:tr>
            </a:tbl>
          </a:graphicData>
        </a:graphic>
      </p:graphicFrame>
    </p:spTree>
    <p:extLst>
      <p:ext uri="{BB962C8B-B14F-4D97-AF65-F5344CB8AC3E}">
        <p14:creationId xmlns:p14="http://schemas.microsoft.com/office/powerpoint/2010/main" val="122178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075740F-E5C9-72CC-9021-8B84AB16F0A2}"/>
              </a:ext>
            </a:extLst>
          </p:cNvPr>
          <p:cNvGrpSpPr/>
          <p:nvPr/>
        </p:nvGrpSpPr>
        <p:grpSpPr>
          <a:xfrm>
            <a:off x="361950" y="312807"/>
            <a:ext cx="7885209" cy="1045833"/>
            <a:chOff x="-5676901" y="-1107625"/>
            <a:chExt cx="7885209" cy="1045833"/>
          </a:xfrm>
        </p:grpSpPr>
        <p:sp>
          <p:nvSpPr>
            <p:cNvPr id="3" name="TextBox 2">
              <a:extLst>
                <a:ext uri="{FF2B5EF4-FFF2-40B4-BE49-F238E27FC236}">
                  <a16:creationId xmlns:a16="http://schemas.microsoft.com/office/drawing/2014/main" id="{276452C1-C840-680D-541C-62C5738712B1}"/>
                </a:ext>
              </a:extLst>
            </p:cNvPr>
            <p:cNvSpPr txBox="1"/>
            <p:nvPr/>
          </p:nvSpPr>
          <p:spPr>
            <a:xfrm>
              <a:off x="-3375459" y="-1107625"/>
              <a:ext cx="5583767" cy="707886"/>
            </a:xfrm>
            <a:prstGeom prst="rect">
              <a:avLst/>
            </a:prstGeom>
            <a:noFill/>
          </p:spPr>
          <p:txBody>
            <a:bodyPr wrap="square" rtlCol="0">
              <a:spAutoFit/>
            </a:bodyPr>
            <a:lstStyle/>
            <a:p>
              <a:r>
                <a:rPr lang="en-US" sz="4000" b="1" i="0" dirty="0">
                  <a:solidFill>
                    <a:schemeClr val="accent2"/>
                  </a:solidFill>
                  <a:effectLst/>
                  <a:latin typeface="Lora" pitchFamily="2" charset="0"/>
                </a:rPr>
                <a:t>RESULT &amp; INSIGHT</a:t>
              </a:r>
              <a:endParaRPr lang="en-US" sz="4000" b="1" dirty="0">
                <a:solidFill>
                  <a:schemeClr val="accent2"/>
                </a:solidFill>
                <a:latin typeface="Lora" pitchFamily="2" charset="0"/>
              </a:endParaRPr>
            </a:p>
          </p:txBody>
        </p:sp>
        <p:sp>
          <p:nvSpPr>
            <p:cNvPr id="4" name="TextBox 3">
              <a:extLst>
                <a:ext uri="{FF2B5EF4-FFF2-40B4-BE49-F238E27FC236}">
                  <a16:creationId xmlns:a16="http://schemas.microsoft.com/office/drawing/2014/main" id="{9A8B0DB0-EF3F-2EB6-61EF-516BFE864D15}"/>
                </a:ext>
              </a:extLst>
            </p:cNvPr>
            <p:cNvSpPr txBox="1"/>
            <p:nvPr/>
          </p:nvSpPr>
          <p:spPr>
            <a:xfrm>
              <a:off x="-5676901" y="-461902"/>
              <a:ext cx="5583768" cy="400110"/>
            </a:xfrm>
            <a:prstGeom prst="rect">
              <a:avLst/>
            </a:prstGeom>
            <a:noFill/>
          </p:spPr>
          <p:txBody>
            <a:bodyPr wrap="square" rtlCol="0">
              <a:spAutoFit/>
            </a:bodyPr>
            <a:lstStyle/>
            <a:p>
              <a:endParaRPr lang="en-US" sz="2000" dirty="0"/>
            </a:p>
          </p:txBody>
        </p:sp>
      </p:grpSp>
      <p:sp>
        <p:nvSpPr>
          <p:cNvPr id="7" name="Rectangle 6">
            <a:extLst>
              <a:ext uri="{FF2B5EF4-FFF2-40B4-BE49-F238E27FC236}">
                <a16:creationId xmlns:a16="http://schemas.microsoft.com/office/drawing/2014/main" id="{1397AE2E-98B3-5424-5F49-22C949D0EF07}"/>
              </a:ext>
            </a:extLst>
          </p:cNvPr>
          <p:cNvSpPr/>
          <p:nvPr/>
        </p:nvSpPr>
        <p:spPr>
          <a:xfrm>
            <a:off x="250257" y="1020693"/>
            <a:ext cx="11030551" cy="57266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F4375D24-13F6-2EEE-E12D-C29DCB43E950}"/>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444426" y="1158585"/>
            <a:ext cx="4829782" cy="5059335"/>
          </a:xfrm>
          <a:prstGeom prst="rect">
            <a:avLst/>
          </a:prstGeom>
        </p:spPr>
      </p:pic>
      <p:pic>
        <p:nvPicPr>
          <p:cNvPr id="16" name="Picture 15">
            <a:extLst>
              <a:ext uri="{FF2B5EF4-FFF2-40B4-BE49-F238E27FC236}">
                <a16:creationId xmlns:a16="http://schemas.microsoft.com/office/drawing/2014/main" id="{CC59CEF6-942E-C599-618C-93D9711A3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7406" y="1202743"/>
            <a:ext cx="5273336" cy="5044459"/>
          </a:xfrm>
          <a:prstGeom prst="rect">
            <a:avLst/>
          </a:prstGeom>
        </p:spPr>
      </p:pic>
    </p:spTree>
    <p:extLst>
      <p:ext uri="{BB962C8B-B14F-4D97-AF65-F5344CB8AC3E}">
        <p14:creationId xmlns:p14="http://schemas.microsoft.com/office/powerpoint/2010/main" val="2416468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075740F-E5C9-72CC-9021-8B84AB16F0A2}"/>
              </a:ext>
            </a:extLst>
          </p:cNvPr>
          <p:cNvGrpSpPr/>
          <p:nvPr/>
        </p:nvGrpSpPr>
        <p:grpSpPr>
          <a:xfrm>
            <a:off x="265698" y="291659"/>
            <a:ext cx="6828120" cy="6364349"/>
            <a:chOff x="-5676901" y="-1107625"/>
            <a:chExt cx="6828120" cy="5210385"/>
          </a:xfrm>
        </p:grpSpPr>
        <p:sp>
          <p:nvSpPr>
            <p:cNvPr id="3" name="TextBox 2">
              <a:extLst>
                <a:ext uri="{FF2B5EF4-FFF2-40B4-BE49-F238E27FC236}">
                  <a16:creationId xmlns:a16="http://schemas.microsoft.com/office/drawing/2014/main" id="{276452C1-C840-680D-541C-62C5738712B1}"/>
                </a:ext>
              </a:extLst>
            </p:cNvPr>
            <p:cNvSpPr txBox="1"/>
            <p:nvPr/>
          </p:nvSpPr>
          <p:spPr>
            <a:xfrm>
              <a:off x="-5676901" y="-1107625"/>
              <a:ext cx="5583767" cy="1323439"/>
            </a:xfrm>
            <a:prstGeom prst="rect">
              <a:avLst/>
            </a:prstGeom>
            <a:noFill/>
          </p:spPr>
          <p:txBody>
            <a:bodyPr wrap="square" rtlCol="0">
              <a:spAutoFit/>
            </a:bodyPr>
            <a:lstStyle/>
            <a:p>
              <a:r>
                <a:rPr lang="en-US" sz="4000" b="1" dirty="0">
                  <a:solidFill>
                    <a:schemeClr val="accent2"/>
                  </a:solidFill>
                  <a:latin typeface="Lora" pitchFamily="2" charset="0"/>
                </a:rPr>
                <a:t>Best-performing Model</a:t>
              </a:r>
            </a:p>
          </p:txBody>
        </p:sp>
        <p:sp>
          <p:nvSpPr>
            <p:cNvPr id="4" name="TextBox 3">
              <a:extLst>
                <a:ext uri="{FF2B5EF4-FFF2-40B4-BE49-F238E27FC236}">
                  <a16:creationId xmlns:a16="http://schemas.microsoft.com/office/drawing/2014/main" id="{9A8B0DB0-EF3F-2EB6-61EF-516BFE864D15}"/>
                </a:ext>
              </a:extLst>
            </p:cNvPr>
            <p:cNvSpPr txBox="1"/>
            <p:nvPr/>
          </p:nvSpPr>
          <p:spPr>
            <a:xfrm>
              <a:off x="-5526620" y="286967"/>
              <a:ext cx="6677839" cy="381579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Lora" pitchFamily="2" charset="0"/>
                </a:rPr>
                <a:t>Gradient boosting is a machine learning ensemble technique that combines the predictions of multiple weak learners, typically decision trees, sequentially. </a:t>
              </a:r>
            </a:p>
            <a:p>
              <a:pPr algn="just">
                <a:lnSpc>
                  <a:spcPct val="150000"/>
                </a:lnSpc>
              </a:pPr>
              <a:endParaRPr lang="en-US" sz="2000" dirty="0">
                <a:latin typeface="Lora" pitchFamily="2" charset="0"/>
              </a:endParaRPr>
            </a:p>
            <a:p>
              <a:pPr marL="342900" indent="-342900" algn="just">
                <a:lnSpc>
                  <a:spcPct val="150000"/>
                </a:lnSpc>
                <a:buFont typeface="Arial" panose="020B0604020202020204" pitchFamily="34" charset="0"/>
                <a:buChar char="•"/>
              </a:pPr>
              <a:r>
                <a:rPr lang="en-US" sz="2000" dirty="0">
                  <a:latin typeface="Lora" pitchFamily="2" charset="0"/>
                </a:rPr>
                <a:t>It aims to improve overall predictive performance by optimizing the model’s weights based on the errors of previous iterations, gradually reducing prediction errors and enhancing the model’s accuracy</a:t>
              </a:r>
              <a:r>
                <a:rPr lang="en-US" sz="2000" b="0" i="0" dirty="0">
                  <a:effectLst/>
                  <a:highlight>
                    <a:srgbClr val="FFFFFF"/>
                  </a:highlight>
                  <a:latin typeface="Inter"/>
                </a:rPr>
                <a:t>.</a:t>
              </a:r>
              <a:endParaRPr lang="en-US" sz="2000" dirty="0">
                <a:latin typeface="Lora" pitchFamily="2" charset="0"/>
              </a:endParaRPr>
            </a:p>
          </p:txBody>
        </p:sp>
      </p:grpSp>
      <p:sp>
        <p:nvSpPr>
          <p:cNvPr id="7" name="Rectangle 6">
            <a:extLst>
              <a:ext uri="{FF2B5EF4-FFF2-40B4-BE49-F238E27FC236}">
                <a16:creationId xmlns:a16="http://schemas.microsoft.com/office/drawing/2014/main" id="{1397AE2E-98B3-5424-5F49-22C949D0EF07}"/>
              </a:ext>
            </a:extLst>
          </p:cNvPr>
          <p:cNvSpPr/>
          <p:nvPr/>
        </p:nvSpPr>
        <p:spPr>
          <a:xfrm>
            <a:off x="10629900" y="0"/>
            <a:ext cx="1562100" cy="133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D37C717-3237-138B-05AF-B4EF6DE7E41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Effect>
                      <a14:colorTemperature colorTemp="5300"/>
                    </a14:imgEffect>
                  </a14:imgLayer>
                </a14:imgProps>
              </a:ext>
              <a:ext uri="{28A0092B-C50C-407E-A947-70E740481C1C}">
                <a14:useLocalDpi xmlns:a14="http://schemas.microsoft.com/office/drawing/2010/main" val="0"/>
              </a:ext>
            </a:extLst>
          </a:blip>
          <a:stretch>
            <a:fillRect/>
          </a:stretch>
        </p:blipFill>
        <p:spPr>
          <a:xfrm>
            <a:off x="7706703" y="1333500"/>
            <a:ext cx="2923197" cy="2640648"/>
          </a:xfrm>
          <a:prstGeom prst="rect">
            <a:avLst/>
          </a:prstGeom>
          <a:solidFill>
            <a:schemeClr val="accent2"/>
          </a:solidFill>
          <a:ln>
            <a:noFill/>
          </a:ln>
        </p:spPr>
      </p:pic>
    </p:spTree>
    <p:extLst>
      <p:ext uri="{BB962C8B-B14F-4D97-AF65-F5344CB8AC3E}">
        <p14:creationId xmlns:p14="http://schemas.microsoft.com/office/powerpoint/2010/main" val="1056908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075740F-E5C9-72CC-9021-8B84AB16F0A2}"/>
              </a:ext>
            </a:extLst>
          </p:cNvPr>
          <p:cNvGrpSpPr/>
          <p:nvPr/>
        </p:nvGrpSpPr>
        <p:grpSpPr>
          <a:xfrm>
            <a:off x="265698" y="291659"/>
            <a:ext cx="5734050" cy="6054009"/>
            <a:chOff x="-5676901" y="-1107625"/>
            <a:chExt cx="5734050" cy="6054009"/>
          </a:xfrm>
        </p:grpSpPr>
        <p:sp>
          <p:nvSpPr>
            <p:cNvPr id="3" name="TextBox 2">
              <a:extLst>
                <a:ext uri="{FF2B5EF4-FFF2-40B4-BE49-F238E27FC236}">
                  <a16:creationId xmlns:a16="http://schemas.microsoft.com/office/drawing/2014/main" id="{276452C1-C840-680D-541C-62C5738712B1}"/>
                </a:ext>
              </a:extLst>
            </p:cNvPr>
            <p:cNvSpPr txBox="1"/>
            <p:nvPr/>
          </p:nvSpPr>
          <p:spPr>
            <a:xfrm>
              <a:off x="-5676901" y="-1107625"/>
              <a:ext cx="5583767" cy="1323439"/>
            </a:xfrm>
            <a:prstGeom prst="rect">
              <a:avLst/>
            </a:prstGeom>
            <a:noFill/>
          </p:spPr>
          <p:txBody>
            <a:bodyPr wrap="square" rtlCol="0">
              <a:spAutoFit/>
            </a:bodyPr>
            <a:lstStyle/>
            <a:p>
              <a:r>
                <a:rPr lang="en-US" sz="4000" b="1" dirty="0">
                  <a:solidFill>
                    <a:schemeClr val="accent2"/>
                  </a:solidFill>
                  <a:latin typeface="Lora" pitchFamily="2" charset="0"/>
                </a:rPr>
                <a:t>Best-performing Model</a:t>
              </a:r>
            </a:p>
          </p:txBody>
        </p:sp>
        <p:sp>
          <p:nvSpPr>
            <p:cNvPr id="4" name="TextBox 3">
              <a:extLst>
                <a:ext uri="{FF2B5EF4-FFF2-40B4-BE49-F238E27FC236}">
                  <a16:creationId xmlns:a16="http://schemas.microsoft.com/office/drawing/2014/main" id="{9A8B0DB0-EF3F-2EB6-61EF-516BFE864D15}"/>
                </a:ext>
              </a:extLst>
            </p:cNvPr>
            <p:cNvSpPr txBox="1"/>
            <p:nvPr/>
          </p:nvSpPr>
          <p:spPr>
            <a:xfrm>
              <a:off x="-5526619" y="286967"/>
              <a:ext cx="5583768" cy="4659417"/>
            </a:xfrm>
            <a:prstGeom prst="rect">
              <a:avLst/>
            </a:prstGeom>
            <a:noFill/>
          </p:spPr>
          <p:txBody>
            <a:bodyPr wrap="square" rtlCol="0">
              <a:spAutoFit/>
            </a:bodyPr>
            <a:lstStyle/>
            <a:p>
              <a:pPr>
                <a:lnSpc>
                  <a:spcPct val="150000"/>
                </a:lnSpc>
              </a:pPr>
              <a:r>
                <a:rPr lang="en-US" sz="2000" dirty="0">
                  <a:latin typeface="Lora" pitchFamily="2" charset="0"/>
                </a:rPr>
                <a:t>The process used to select the best model Evaluation metrics and Hyperparameter tuning</a:t>
              </a:r>
              <a:r>
                <a:rPr lang="en-US" sz="2000" dirty="0"/>
                <a:t>.</a:t>
              </a:r>
              <a:r>
                <a:rPr lang="en-US" sz="2000" dirty="0">
                  <a:latin typeface="Lora" pitchFamily="2" charset="0"/>
                </a:rPr>
                <a:t> The key hyperparameters and their optimal values:</a:t>
              </a:r>
            </a:p>
            <a:p>
              <a:pPr marL="342900" indent="-342900">
                <a:lnSpc>
                  <a:spcPct val="150000"/>
                </a:lnSpc>
                <a:buFont typeface="Wingdings" panose="05000000000000000000" pitchFamily="2" charset="2"/>
                <a:buChar char="§"/>
              </a:pPr>
              <a:r>
                <a:rPr lang="en-US" sz="2000" dirty="0">
                  <a:latin typeface="Lora" pitchFamily="2" charset="0"/>
                </a:rPr>
                <a:t>    n_estimators = 284</a:t>
              </a:r>
            </a:p>
            <a:p>
              <a:pPr marL="342900" indent="-342900">
                <a:lnSpc>
                  <a:spcPct val="150000"/>
                </a:lnSpc>
                <a:buFont typeface="Wingdings" panose="05000000000000000000" pitchFamily="2" charset="2"/>
                <a:buChar char="§"/>
              </a:pPr>
              <a:r>
                <a:rPr lang="en-US" sz="2000" dirty="0">
                  <a:latin typeface="Lora" pitchFamily="2" charset="0"/>
                </a:rPr>
                <a:t>    max_depth = 15</a:t>
              </a:r>
            </a:p>
            <a:p>
              <a:pPr marL="342900" indent="-342900">
                <a:lnSpc>
                  <a:spcPct val="150000"/>
                </a:lnSpc>
                <a:buFont typeface="Wingdings" panose="05000000000000000000" pitchFamily="2" charset="2"/>
                <a:buChar char="§"/>
              </a:pPr>
              <a:r>
                <a:rPr lang="en-US" sz="2000" dirty="0">
                  <a:latin typeface="Lora" pitchFamily="2" charset="0"/>
                </a:rPr>
                <a:t>    learning_rate = 0.028193916434926043</a:t>
              </a:r>
            </a:p>
            <a:p>
              <a:pPr marL="342900" indent="-342900">
                <a:lnSpc>
                  <a:spcPct val="150000"/>
                </a:lnSpc>
                <a:buFont typeface="Wingdings" panose="05000000000000000000" pitchFamily="2" charset="2"/>
                <a:buChar char="§"/>
              </a:pPr>
              <a:r>
                <a:rPr lang="en-US" sz="2000" dirty="0">
                  <a:latin typeface="Lora" pitchFamily="2" charset="0"/>
                </a:rPr>
                <a:t>    subsample = 0.14157727141089976</a:t>
              </a:r>
            </a:p>
            <a:p>
              <a:pPr marL="342900" indent="-342900">
                <a:lnSpc>
                  <a:spcPct val="150000"/>
                </a:lnSpc>
                <a:buFont typeface="Wingdings" panose="05000000000000000000" pitchFamily="2" charset="2"/>
                <a:buChar char="§"/>
              </a:pPr>
              <a:r>
                <a:rPr lang="en-US" sz="2000" dirty="0">
                  <a:latin typeface="Lora" pitchFamily="2" charset="0"/>
                </a:rPr>
                <a:t>    random_state = 42</a:t>
              </a:r>
            </a:p>
            <a:p>
              <a:pPr>
                <a:lnSpc>
                  <a:spcPct val="150000"/>
                </a:lnSpc>
              </a:pPr>
              <a:endParaRPr lang="en-US" sz="2000" dirty="0">
                <a:latin typeface="Lora" pitchFamily="2" charset="0"/>
              </a:endParaRPr>
            </a:p>
          </p:txBody>
        </p:sp>
      </p:grpSp>
      <p:sp>
        <p:nvSpPr>
          <p:cNvPr id="7" name="Rectangle 6">
            <a:extLst>
              <a:ext uri="{FF2B5EF4-FFF2-40B4-BE49-F238E27FC236}">
                <a16:creationId xmlns:a16="http://schemas.microsoft.com/office/drawing/2014/main" id="{1397AE2E-98B3-5424-5F49-22C949D0EF07}"/>
              </a:ext>
            </a:extLst>
          </p:cNvPr>
          <p:cNvSpPr/>
          <p:nvPr/>
        </p:nvSpPr>
        <p:spPr>
          <a:xfrm>
            <a:off x="10629900" y="0"/>
            <a:ext cx="1562100" cy="133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047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075740F-E5C9-72CC-9021-8B84AB16F0A2}"/>
              </a:ext>
            </a:extLst>
          </p:cNvPr>
          <p:cNvGrpSpPr/>
          <p:nvPr/>
        </p:nvGrpSpPr>
        <p:grpSpPr>
          <a:xfrm>
            <a:off x="723900" y="312807"/>
            <a:ext cx="9352059" cy="4768332"/>
            <a:chOff x="-5314951" y="-1107625"/>
            <a:chExt cx="9352059" cy="4768332"/>
          </a:xfrm>
        </p:grpSpPr>
        <p:sp>
          <p:nvSpPr>
            <p:cNvPr id="3" name="TextBox 2">
              <a:extLst>
                <a:ext uri="{FF2B5EF4-FFF2-40B4-BE49-F238E27FC236}">
                  <a16:creationId xmlns:a16="http://schemas.microsoft.com/office/drawing/2014/main" id="{276452C1-C840-680D-541C-62C5738712B1}"/>
                </a:ext>
              </a:extLst>
            </p:cNvPr>
            <p:cNvSpPr txBox="1"/>
            <p:nvPr/>
          </p:nvSpPr>
          <p:spPr>
            <a:xfrm>
              <a:off x="-1546659" y="-1107625"/>
              <a:ext cx="5583767" cy="707886"/>
            </a:xfrm>
            <a:prstGeom prst="rect">
              <a:avLst/>
            </a:prstGeom>
            <a:noFill/>
          </p:spPr>
          <p:txBody>
            <a:bodyPr wrap="square" rtlCol="0">
              <a:spAutoFit/>
            </a:bodyPr>
            <a:lstStyle/>
            <a:p>
              <a:r>
                <a:rPr lang="en-US" sz="4000" b="1" i="0" dirty="0">
                  <a:solidFill>
                    <a:schemeClr val="accent2"/>
                  </a:solidFill>
                  <a:effectLst/>
                  <a:latin typeface="Lora" pitchFamily="2" charset="0"/>
                </a:rPr>
                <a:t>Key Insight</a:t>
              </a:r>
              <a:endParaRPr lang="en-US" sz="4000" b="1" dirty="0">
                <a:solidFill>
                  <a:schemeClr val="accent2"/>
                </a:solidFill>
                <a:latin typeface="Lora" pitchFamily="2" charset="0"/>
              </a:endParaRPr>
            </a:p>
          </p:txBody>
        </p:sp>
        <p:sp>
          <p:nvSpPr>
            <p:cNvPr id="4" name="TextBox 3">
              <a:extLst>
                <a:ext uri="{FF2B5EF4-FFF2-40B4-BE49-F238E27FC236}">
                  <a16:creationId xmlns:a16="http://schemas.microsoft.com/office/drawing/2014/main" id="{9A8B0DB0-EF3F-2EB6-61EF-516BFE864D15}"/>
                </a:ext>
              </a:extLst>
            </p:cNvPr>
            <p:cNvSpPr txBox="1"/>
            <p:nvPr/>
          </p:nvSpPr>
          <p:spPr>
            <a:xfrm>
              <a:off x="-5314951" y="-538904"/>
              <a:ext cx="5583768" cy="4199611"/>
            </a:xfrm>
            <a:prstGeom prst="rect">
              <a:avLst/>
            </a:prstGeom>
            <a:noFill/>
          </p:spPr>
          <p:txBody>
            <a:bodyPr wrap="square" rtlCol="0">
              <a:spAutoFit/>
            </a:bodyPr>
            <a:lstStyle/>
            <a:p>
              <a:pPr>
                <a:lnSpc>
                  <a:spcPct val="150000"/>
                </a:lnSpc>
              </a:pPr>
              <a:endParaRPr lang="en-US" sz="2000" dirty="0">
                <a:latin typeface="Lora" pitchFamily="2" charset="0"/>
              </a:endParaRPr>
            </a:p>
            <a:p>
              <a:pPr marL="342900" indent="-342900">
                <a:lnSpc>
                  <a:spcPct val="150000"/>
                </a:lnSpc>
                <a:buFont typeface="Wingdings" panose="05000000000000000000" pitchFamily="2" charset="2"/>
                <a:buChar char="Ø"/>
              </a:pPr>
              <a:r>
                <a:rPr lang="en-US" sz="2000" dirty="0">
                  <a:latin typeface="Lora" pitchFamily="2" charset="0"/>
                </a:rPr>
                <a:t>Feature Importance:</a:t>
              </a:r>
            </a:p>
            <a:p>
              <a:pPr marL="742950" lvl="1" indent="-285750">
                <a:lnSpc>
                  <a:spcPct val="150000"/>
                </a:lnSpc>
                <a:buFont typeface="Arial" panose="020B0604020202020204" pitchFamily="34" charset="0"/>
                <a:buChar char="•"/>
              </a:pPr>
              <a:r>
                <a:rPr lang="en-US" sz="2000" dirty="0">
                  <a:latin typeface="Lora" pitchFamily="2" charset="0"/>
                </a:rPr>
                <a:t>Wind speed have the highest impact on energy output.</a:t>
              </a:r>
            </a:p>
            <a:p>
              <a:pPr lvl="1">
                <a:lnSpc>
                  <a:spcPct val="150000"/>
                </a:lnSpc>
              </a:pPr>
              <a:endParaRPr lang="en-US" sz="2000" dirty="0">
                <a:latin typeface="Lora" pitchFamily="2" charset="0"/>
              </a:endParaRPr>
            </a:p>
            <a:p>
              <a:pPr marL="342900" indent="-342900">
                <a:lnSpc>
                  <a:spcPct val="150000"/>
                </a:lnSpc>
                <a:buFont typeface="Wingdings" panose="05000000000000000000" pitchFamily="2" charset="2"/>
                <a:buChar char="Ø"/>
              </a:pPr>
              <a:r>
                <a:rPr lang="en-US" sz="2000" dirty="0">
                  <a:latin typeface="Lora" pitchFamily="2" charset="0"/>
                </a:rPr>
                <a:t>Seasonal Variations:</a:t>
              </a:r>
            </a:p>
            <a:p>
              <a:pPr marL="742950" lvl="1" indent="-285750">
                <a:lnSpc>
                  <a:spcPct val="150000"/>
                </a:lnSpc>
                <a:buFont typeface="Arial" panose="020B0604020202020204" pitchFamily="34" charset="0"/>
                <a:buChar char="•"/>
              </a:pPr>
              <a:r>
                <a:rPr lang="en-US" sz="2000" dirty="0">
                  <a:latin typeface="Lora" pitchFamily="2" charset="0"/>
                </a:rPr>
                <a:t>Higher energy output in spring and winter due to optimal wind conditions.</a:t>
              </a:r>
            </a:p>
            <a:p>
              <a:pPr>
                <a:lnSpc>
                  <a:spcPct val="150000"/>
                </a:lnSpc>
                <a:buFont typeface="Arial" panose="020B0604020202020204" pitchFamily="34" charset="0"/>
                <a:buChar char="•"/>
              </a:pPr>
              <a:endParaRPr lang="en-US" sz="2000" dirty="0"/>
            </a:p>
          </p:txBody>
        </p:sp>
      </p:grpSp>
      <p:sp>
        <p:nvSpPr>
          <p:cNvPr id="7" name="Rectangle 6">
            <a:extLst>
              <a:ext uri="{FF2B5EF4-FFF2-40B4-BE49-F238E27FC236}">
                <a16:creationId xmlns:a16="http://schemas.microsoft.com/office/drawing/2014/main" id="{1397AE2E-98B3-5424-5F49-22C949D0EF07}"/>
              </a:ext>
            </a:extLst>
          </p:cNvPr>
          <p:cNvSpPr/>
          <p:nvPr/>
        </p:nvSpPr>
        <p:spPr>
          <a:xfrm>
            <a:off x="10629900" y="0"/>
            <a:ext cx="1562100" cy="133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AE9B10E-EC5B-ECCF-048F-39967C2F647D}"/>
              </a:ext>
            </a:extLst>
          </p:cNvPr>
          <p:cNvSpPr/>
          <p:nvPr/>
        </p:nvSpPr>
        <p:spPr>
          <a:xfrm>
            <a:off x="0" y="5564204"/>
            <a:ext cx="723900" cy="1293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658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9D7299-5346-2773-F24D-F8D0AB58FDD3}"/>
              </a:ext>
            </a:extLst>
          </p:cNvPr>
          <p:cNvSpPr/>
          <p:nvPr/>
        </p:nvSpPr>
        <p:spPr>
          <a:xfrm>
            <a:off x="11715750" y="0"/>
            <a:ext cx="47625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DD2BCEE-FDFE-A9D7-8109-AC84C9F68A1F}"/>
              </a:ext>
            </a:extLst>
          </p:cNvPr>
          <p:cNvGrpSpPr/>
          <p:nvPr/>
        </p:nvGrpSpPr>
        <p:grpSpPr>
          <a:xfrm>
            <a:off x="376590" y="523446"/>
            <a:ext cx="6246594" cy="5255884"/>
            <a:chOff x="286737" y="292313"/>
            <a:chExt cx="3962399" cy="3513075"/>
          </a:xfrm>
        </p:grpSpPr>
        <p:sp>
          <p:nvSpPr>
            <p:cNvPr id="5" name="TextBox 4">
              <a:extLst>
                <a:ext uri="{FF2B5EF4-FFF2-40B4-BE49-F238E27FC236}">
                  <a16:creationId xmlns:a16="http://schemas.microsoft.com/office/drawing/2014/main" id="{4795B69A-66ED-44BC-F99E-5B257D576532}"/>
                </a:ext>
              </a:extLst>
            </p:cNvPr>
            <p:cNvSpPr txBox="1"/>
            <p:nvPr/>
          </p:nvSpPr>
          <p:spPr>
            <a:xfrm>
              <a:off x="286737" y="292313"/>
              <a:ext cx="3962399" cy="1323439"/>
            </a:xfrm>
            <a:prstGeom prst="rect">
              <a:avLst/>
            </a:prstGeom>
            <a:noFill/>
          </p:spPr>
          <p:txBody>
            <a:bodyPr wrap="square" rtlCol="0">
              <a:spAutoFit/>
            </a:bodyPr>
            <a:lstStyle/>
            <a:p>
              <a:r>
                <a:rPr lang="en-US" sz="4000" b="1" dirty="0">
                  <a:solidFill>
                    <a:schemeClr val="accent2"/>
                  </a:solidFill>
                  <a:latin typeface="Lora" pitchFamily="2" charset="0"/>
                </a:rPr>
                <a:t>Challenges in Implementation</a:t>
              </a:r>
            </a:p>
          </p:txBody>
        </p:sp>
        <p:sp>
          <p:nvSpPr>
            <p:cNvPr id="6" name="TextBox 5">
              <a:extLst>
                <a:ext uri="{FF2B5EF4-FFF2-40B4-BE49-F238E27FC236}">
                  <a16:creationId xmlns:a16="http://schemas.microsoft.com/office/drawing/2014/main" id="{9DB58871-4616-AA94-53EF-91379B873087}"/>
                </a:ext>
              </a:extLst>
            </p:cNvPr>
            <p:cNvSpPr txBox="1"/>
            <p:nvPr/>
          </p:nvSpPr>
          <p:spPr>
            <a:xfrm>
              <a:off x="286737" y="1615752"/>
              <a:ext cx="3790949" cy="2189636"/>
            </a:xfrm>
            <a:prstGeom prst="rect">
              <a:avLst/>
            </a:prstGeom>
            <a:noFill/>
          </p:spPr>
          <p:txBody>
            <a:bodyPr wrap="square" rtlCol="0">
              <a:spAutoFit/>
            </a:bodyPr>
            <a:lstStyle/>
            <a:p>
              <a:pPr>
                <a:lnSpc>
                  <a:spcPct val="150000"/>
                </a:lnSpc>
              </a:pPr>
              <a:r>
                <a:rPr lang="en-US" sz="2000" dirty="0">
                  <a:latin typeface="Lora" pitchFamily="2" charset="0"/>
                </a:rPr>
                <a:t>Despite the benefits, there are challenges in implementing supervised learning for wind energy prediction. Issues such as data quality, model complexity, and computational costs can hinder effective deployment. Addressing these challenges is crucial for maximizing the potential of predictive models.</a:t>
              </a:r>
            </a:p>
          </p:txBody>
        </p:sp>
      </p:grpSp>
      <p:pic>
        <p:nvPicPr>
          <p:cNvPr id="10" name="Picture 9">
            <a:extLst>
              <a:ext uri="{FF2B5EF4-FFF2-40B4-BE49-F238E27FC236}">
                <a16:creationId xmlns:a16="http://schemas.microsoft.com/office/drawing/2014/main" id="{53ABB2AC-7BAC-E0B5-BA7C-1F39B08EB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381" y="1449744"/>
            <a:ext cx="5023084" cy="5023084"/>
          </a:xfrm>
          <a:prstGeom prst="rect">
            <a:avLst/>
          </a:prstGeom>
        </p:spPr>
      </p:pic>
    </p:spTree>
    <p:extLst>
      <p:ext uri="{BB962C8B-B14F-4D97-AF65-F5344CB8AC3E}">
        <p14:creationId xmlns:p14="http://schemas.microsoft.com/office/powerpoint/2010/main" val="1161519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471797-F2D8-A16A-58EE-30BFB3C4CE38}"/>
              </a:ext>
            </a:extLst>
          </p:cNvPr>
          <p:cNvSpPr txBox="1"/>
          <p:nvPr/>
        </p:nvSpPr>
        <p:spPr>
          <a:xfrm>
            <a:off x="674940" y="4627781"/>
            <a:ext cx="3685229" cy="707886"/>
          </a:xfrm>
          <a:prstGeom prst="rect">
            <a:avLst/>
          </a:prstGeom>
          <a:noFill/>
        </p:spPr>
        <p:txBody>
          <a:bodyPr wrap="square" rtlCol="0">
            <a:spAutoFit/>
          </a:bodyPr>
          <a:lstStyle/>
          <a:p>
            <a:pPr algn="ctr"/>
            <a:r>
              <a:rPr lang="en-US" sz="4000" b="1" i="0" dirty="0">
                <a:solidFill>
                  <a:schemeClr val="accent2"/>
                </a:solidFill>
                <a:effectLst/>
                <a:latin typeface="Lora" pitchFamily="2" charset="0"/>
              </a:rPr>
              <a:t>Future Trends</a:t>
            </a:r>
            <a:endParaRPr lang="en-US" sz="4000" b="1" dirty="0">
              <a:solidFill>
                <a:schemeClr val="accent2"/>
              </a:solidFill>
              <a:latin typeface="Lora" pitchFamily="2" charset="0"/>
            </a:endParaRPr>
          </a:p>
        </p:txBody>
      </p:sp>
      <p:sp>
        <p:nvSpPr>
          <p:cNvPr id="8" name="TextBox 7">
            <a:extLst>
              <a:ext uri="{FF2B5EF4-FFF2-40B4-BE49-F238E27FC236}">
                <a16:creationId xmlns:a16="http://schemas.microsoft.com/office/drawing/2014/main" id="{96F85484-6278-B216-D039-FF813FB2FD00}"/>
              </a:ext>
            </a:extLst>
          </p:cNvPr>
          <p:cNvSpPr txBox="1"/>
          <p:nvPr/>
        </p:nvSpPr>
        <p:spPr>
          <a:xfrm>
            <a:off x="1103948" y="740892"/>
            <a:ext cx="5792152" cy="3274423"/>
          </a:xfrm>
          <a:prstGeom prst="rect">
            <a:avLst/>
          </a:prstGeom>
          <a:noFill/>
        </p:spPr>
        <p:txBody>
          <a:bodyPr wrap="square" rtlCol="0">
            <a:spAutoFit/>
          </a:bodyPr>
          <a:lstStyle/>
          <a:p>
            <a:pPr algn="ctr">
              <a:lnSpc>
                <a:spcPct val="150000"/>
              </a:lnSpc>
            </a:pPr>
            <a:r>
              <a:rPr lang="en-US" sz="2000" dirty="0">
                <a:latin typeface="Lora" pitchFamily="2" charset="0"/>
              </a:rPr>
              <a:t>The future of wind energy production lies in integrating advanced algorithms and big data analytics. Emerging technologies like deep learning and IoT will further enhance predictive capabilities, leading to more effective energy management and sustainable practices in the sector</a:t>
            </a:r>
          </a:p>
        </p:txBody>
      </p:sp>
      <p:pic>
        <p:nvPicPr>
          <p:cNvPr id="4" name="Picture 3">
            <a:extLst>
              <a:ext uri="{FF2B5EF4-FFF2-40B4-BE49-F238E27FC236}">
                <a16:creationId xmlns:a16="http://schemas.microsoft.com/office/drawing/2014/main" id="{1CC48EE4-3585-41F3-E48C-52559388F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617" y="990905"/>
            <a:ext cx="4876190" cy="4876190"/>
          </a:xfrm>
          <a:prstGeom prst="rect">
            <a:avLst/>
          </a:prstGeom>
        </p:spPr>
      </p:pic>
    </p:spTree>
    <p:extLst>
      <p:ext uri="{BB962C8B-B14F-4D97-AF65-F5344CB8AC3E}">
        <p14:creationId xmlns:p14="http://schemas.microsoft.com/office/powerpoint/2010/main" val="324979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2"/>
          <p:cNvSpPr txBox="1">
            <a:spLocks noGrp="1"/>
          </p:cNvSpPr>
          <p:nvPr>
            <p:ph type="title"/>
          </p:nvPr>
        </p:nvSpPr>
        <p:spPr>
          <a:xfrm>
            <a:off x="609600" y="547200"/>
            <a:ext cx="10972800" cy="763600"/>
          </a:xfrm>
          <a:prstGeom prst="rect">
            <a:avLst/>
          </a:prstGeom>
        </p:spPr>
        <p:txBody>
          <a:bodyPr spcFirstLastPara="1" vert="horz" wrap="square" lIns="121900" tIns="121900" rIns="121900" bIns="121900" rtlCol="0" anchor="t" anchorCtr="0">
            <a:noAutofit/>
          </a:bodyPr>
          <a:lstStyle/>
          <a:p>
            <a:pPr algn="ctr">
              <a:spcBef>
                <a:spcPts val="0"/>
              </a:spcBef>
            </a:pPr>
            <a:r>
              <a:rPr lang="en-GB" sz="4000" b="1" dirty="0">
                <a:solidFill>
                  <a:schemeClr val="accent2"/>
                </a:solidFill>
                <a:latin typeface="Lora" pitchFamily="2" charset="0"/>
                <a:ea typeface="+mn-ea"/>
                <a:cs typeface="+mn-cs"/>
              </a:rPr>
              <a:t>OUTLINE</a:t>
            </a:r>
            <a:endParaRPr sz="4000" b="1" dirty="0">
              <a:solidFill>
                <a:schemeClr val="accent2"/>
              </a:solidFill>
              <a:latin typeface="Lora" pitchFamily="2" charset="0"/>
              <a:ea typeface="+mn-ea"/>
              <a:cs typeface="+mn-cs"/>
            </a:endParaRPr>
          </a:p>
        </p:txBody>
      </p:sp>
      <p:sp>
        <p:nvSpPr>
          <p:cNvPr id="420" name="Google Shape;420;p22"/>
          <p:cNvSpPr/>
          <p:nvPr/>
        </p:nvSpPr>
        <p:spPr>
          <a:xfrm>
            <a:off x="1042534" y="1820953"/>
            <a:ext cx="1047144" cy="1034149"/>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algn="ctr">
              <a:buClr>
                <a:schemeClr val="dk1"/>
              </a:buClr>
              <a:buSzPts val="1100"/>
            </a:pPr>
            <a:r>
              <a:rPr lang="en-GB" sz="4800" dirty="0">
                <a:solidFill>
                  <a:schemeClr val="lt1"/>
                </a:solidFill>
                <a:latin typeface="Fira Sans Extra Condensed Medium"/>
                <a:ea typeface="Fira Sans Extra Condensed Medium"/>
                <a:cs typeface="Fira Sans Extra Condensed Medium"/>
                <a:sym typeface="Fira Sans Extra Condensed Medium"/>
              </a:rPr>
              <a:t>01</a:t>
            </a:r>
            <a:endParaRPr sz="4800" dirty="0">
              <a:solidFill>
                <a:schemeClr val="lt1"/>
              </a:solidFill>
            </a:endParaRPr>
          </a:p>
        </p:txBody>
      </p:sp>
      <p:grpSp>
        <p:nvGrpSpPr>
          <p:cNvPr id="422" name="Google Shape;422;p22"/>
          <p:cNvGrpSpPr/>
          <p:nvPr/>
        </p:nvGrpSpPr>
        <p:grpSpPr>
          <a:xfrm>
            <a:off x="1042534" y="4813833"/>
            <a:ext cx="9652956" cy="1030800"/>
            <a:chOff x="781900" y="3610375"/>
            <a:chExt cx="7239717" cy="773100"/>
          </a:xfrm>
        </p:grpSpPr>
        <p:sp>
          <p:nvSpPr>
            <p:cNvPr id="427" name="Google Shape;427;p22"/>
            <p:cNvSpPr/>
            <p:nvPr/>
          </p:nvSpPr>
          <p:spPr>
            <a:xfrm>
              <a:off x="2035401" y="3776263"/>
              <a:ext cx="411669" cy="409487"/>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29" name="Google Shape;429;p22"/>
            <p:cNvSpPr/>
            <p:nvPr/>
          </p:nvSpPr>
          <p:spPr>
            <a:xfrm>
              <a:off x="781900" y="3610375"/>
              <a:ext cx="773100" cy="773100"/>
            </a:xfrm>
            <a:prstGeom prst="roundRect">
              <a:avLst>
                <a:gd name="adj" fmla="val 16667"/>
              </a:avLst>
            </a:prstGeom>
            <a:solidFill>
              <a:schemeClr val="accent3"/>
            </a:solidFill>
            <a:ln>
              <a:noFill/>
            </a:ln>
          </p:spPr>
          <p:txBody>
            <a:bodyPr spcFirstLastPara="1" wrap="square" lIns="121900" tIns="121900" rIns="121900" bIns="121900" anchor="ctr" anchorCtr="0">
              <a:noAutofit/>
            </a:bodyPr>
            <a:lstStyle/>
            <a:p>
              <a:pPr algn="ctr">
                <a:buClr>
                  <a:schemeClr val="dk1"/>
                </a:buClr>
                <a:buSzPts val="1100"/>
              </a:pPr>
              <a:r>
                <a:rPr lang="en-GB" sz="4800" dirty="0">
                  <a:solidFill>
                    <a:schemeClr val="lt1"/>
                  </a:solidFill>
                  <a:latin typeface="Fira Sans Extra Condensed Medium"/>
                  <a:ea typeface="Fira Sans Extra Condensed Medium"/>
                  <a:cs typeface="Fira Sans Extra Condensed Medium"/>
                  <a:sym typeface="Fira Sans Extra Condensed Medium"/>
                </a:rPr>
                <a:t>03</a:t>
              </a:r>
              <a:endParaRPr sz="4800" dirty="0">
                <a:solidFill>
                  <a:schemeClr val="lt1"/>
                </a:solidFill>
              </a:endParaRPr>
            </a:p>
          </p:txBody>
        </p:sp>
        <p:sp>
          <p:nvSpPr>
            <p:cNvPr id="430" name="Google Shape;430;p22"/>
            <p:cNvSpPr txBox="1"/>
            <p:nvPr/>
          </p:nvSpPr>
          <p:spPr>
            <a:xfrm>
              <a:off x="6500917" y="3895975"/>
              <a:ext cx="1520700" cy="4713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GB" sz="2667" b="1" dirty="0">
                  <a:solidFill>
                    <a:srgbClr val="FFFFFF"/>
                  </a:solidFill>
                  <a:latin typeface="Fira Sans Extra Condensed"/>
                  <a:ea typeface="Fira Sans Extra Condensed"/>
                  <a:cs typeface="Fira Sans Extra Condensed"/>
                  <a:sym typeface="Fira Sans Extra Condensed"/>
                </a:rPr>
                <a:t>Week 3</a:t>
              </a:r>
              <a:endParaRPr sz="2667" b="1" dirty="0">
                <a:solidFill>
                  <a:srgbClr val="FFFFFF"/>
                </a:solidFill>
                <a:latin typeface="Fira Sans Extra Condensed"/>
                <a:ea typeface="Fira Sans Extra Condensed"/>
                <a:cs typeface="Fira Sans Extra Condensed"/>
                <a:sym typeface="Fira Sans Extra Condensed"/>
              </a:endParaRPr>
            </a:p>
          </p:txBody>
        </p:sp>
      </p:grpSp>
      <p:grpSp>
        <p:nvGrpSpPr>
          <p:cNvPr id="431" name="Google Shape;431;p22"/>
          <p:cNvGrpSpPr/>
          <p:nvPr/>
        </p:nvGrpSpPr>
        <p:grpSpPr>
          <a:xfrm>
            <a:off x="1042534" y="3319433"/>
            <a:ext cx="2208193" cy="1030800"/>
            <a:chOff x="781900" y="2489575"/>
            <a:chExt cx="1656145" cy="773100"/>
          </a:xfrm>
        </p:grpSpPr>
        <p:sp>
          <p:nvSpPr>
            <p:cNvPr id="438" name="Google Shape;438;p22"/>
            <p:cNvSpPr/>
            <p:nvPr/>
          </p:nvSpPr>
          <p:spPr>
            <a:xfrm>
              <a:off x="2044448" y="2650558"/>
              <a:ext cx="393597" cy="451135"/>
            </a:xfrm>
            <a:custGeom>
              <a:avLst/>
              <a:gdLst/>
              <a:ahLst/>
              <a:cxnLst/>
              <a:rect l="l" t="t" r="r" b="b"/>
              <a:pathLst>
                <a:path w="10366" h="11879" extrusionOk="0">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0" name="Google Shape;440;p22"/>
            <p:cNvSpPr/>
            <p:nvPr/>
          </p:nvSpPr>
          <p:spPr>
            <a:xfrm>
              <a:off x="781900" y="2489575"/>
              <a:ext cx="773100" cy="773100"/>
            </a:xfrm>
            <a:prstGeom prst="roundRect">
              <a:avLst>
                <a:gd name="adj" fmla="val 16667"/>
              </a:avLst>
            </a:prstGeom>
            <a:solidFill>
              <a:schemeClr val="accent2"/>
            </a:solidFill>
            <a:ln>
              <a:noFill/>
            </a:ln>
          </p:spPr>
          <p:txBody>
            <a:bodyPr spcFirstLastPara="1" wrap="square" lIns="121900" tIns="121900" rIns="121900" bIns="121900" anchor="ctr" anchorCtr="0">
              <a:noAutofit/>
            </a:bodyPr>
            <a:lstStyle/>
            <a:p>
              <a:pPr algn="ctr">
                <a:buClr>
                  <a:schemeClr val="dk1"/>
                </a:buClr>
                <a:buSzPts val="1100"/>
              </a:pPr>
              <a:r>
                <a:rPr lang="en-GB" sz="4800" dirty="0">
                  <a:solidFill>
                    <a:schemeClr val="lt1"/>
                  </a:solidFill>
                  <a:latin typeface="Fira Sans Extra Condensed Medium"/>
                  <a:ea typeface="Fira Sans Extra Condensed Medium"/>
                  <a:cs typeface="Fira Sans Extra Condensed Medium"/>
                  <a:sym typeface="Fira Sans Extra Condensed Medium"/>
                </a:rPr>
                <a:t>02</a:t>
              </a:r>
              <a:endParaRPr sz="4800" dirty="0">
                <a:solidFill>
                  <a:schemeClr val="lt1"/>
                </a:solidFill>
              </a:endParaRPr>
            </a:p>
          </p:txBody>
        </p:sp>
      </p:grpSp>
      <p:sp>
        <p:nvSpPr>
          <p:cNvPr id="2" name="Google Shape;439;p22">
            <a:extLst>
              <a:ext uri="{FF2B5EF4-FFF2-40B4-BE49-F238E27FC236}">
                <a16:creationId xmlns:a16="http://schemas.microsoft.com/office/drawing/2014/main" id="{2D9F22F3-0143-607B-C972-78A5C3862200}"/>
              </a:ext>
            </a:extLst>
          </p:cNvPr>
          <p:cNvSpPr/>
          <p:nvPr/>
        </p:nvSpPr>
        <p:spPr>
          <a:xfrm>
            <a:off x="2426534" y="1819916"/>
            <a:ext cx="3743260" cy="1084593"/>
          </a:xfrm>
          <a:prstGeom prst="homePlate">
            <a:avLst>
              <a:gd name="adj" fmla="val 31959"/>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3" name="Google Shape;418;p22">
            <a:extLst>
              <a:ext uri="{FF2B5EF4-FFF2-40B4-BE49-F238E27FC236}">
                <a16:creationId xmlns:a16="http://schemas.microsoft.com/office/drawing/2014/main" id="{794BB8F6-F3DD-473D-80F8-DE30605FB13E}"/>
              </a:ext>
            </a:extLst>
          </p:cNvPr>
          <p:cNvSpPr/>
          <p:nvPr/>
        </p:nvSpPr>
        <p:spPr>
          <a:xfrm>
            <a:off x="2426534" y="4759769"/>
            <a:ext cx="3756670" cy="1124932"/>
          </a:xfrm>
          <a:prstGeom prst="homePlate">
            <a:avLst>
              <a:gd name="adj" fmla="val 31959"/>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 name="Google Shape;428;p22">
            <a:extLst>
              <a:ext uri="{FF2B5EF4-FFF2-40B4-BE49-F238E27FC236}">
                <a16:creationId xmlns:a16="http://schemas.microsoft.com/office/drawing/2014/main" id="{67AADB28-6A82-D8FE-58AB-DC71DB01C80E}"/>
              </a:ext>
            </a:extLst>
          </p:cNvPr>
          <p:cNvSpPr/>
          <p:nvPr/>
        </p:nvSpPr>
        <p:spPr>
          <a:xfrm>
            <a:off x="2439945" y="3317665"/>
            <a:ext cx="3743259" cy="1084593"/>
          </a:xfrm>
          <a:prstGeom prst="homePlate">
            <a:avLst>
              <a:gd name="adj" fmla="val 31959"/>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5" name="Google Shape;417;p22"/>
          <p:cNvSpPr txBox="1"/>
          <p:nvPr/>
        </p:nvSpPr>
        <p:spPr>
          <a:xfrm>
            <a:off x="2944875" y="2211973"/>
            <a:ext cx="2416396" cy="452813"/>
          </a:xfrm>
          <a:prstGeom prst="rect">
            <a:avLst/>
          </a:prstGeom>
          <a:noFill/>
          <a:ln>
            <a:noFill/>
          </a:ln>
        </p:spPr>
        <p:txBody>
          <a:bodyPr spcFirstLastPara="1" wrap="square" lIns="0" tIns="0" rIns="0" bIns="0" anchor="ctr" anchorCtr="0">
            <a:noAutofit/>
          </a:bodyPr>
          <a:lstStyle/>
          <a:p>
            <a:pPr>
              <a:buClr>
                <a:srgbClr val="000000"/>
              </a:buClr>
              <a:buSzPts val="1100"/>
            </a:pPr>
            <a:r>
              <a:rPr lang="en-GB" sz="2667" b="1" dirty="0">
                <a:latin typeface="Fira Sans Extra Condensed"/>
                <a:sym typeface="Fira Sans"/>
              </a:rPr>
              <a:t>INTRODUCTION</a:t>
            </a:r>
            <a:endParaRPr sz="2667" b="1" dirty="0">
              <a:latin typeface="Fira Sans Extra Condensed"/>
              <a:sym typeface="Fira Sans"/>
            </a:endParaRPr>
          </a:p>
        </p:txBody>
      </p:sp>
      <p:sp>
        <p:nvSpPr>
          <p:cNvPr id="6" name="Google Shape;435;p22"/>
          <p:cNvSpPr txBox="1"/>
          <p:nvPr/>
        </p:nvSpPr>
        <p:spPr>
          <a:xfrm>
            <a:off x="2509482" y="3534076"/>
            <a:ext cx="3265676" cy="731443"/>
          </a:xfrm>
          <a:prstGeom prst="rect">
            <a:avLst/>
          </a:prstGeom>
          <a:noFill/>
          <a:ln>
            <a:noFill/>
          </a:ln>
        </p:spPr>
        <p:txBody>
          <a:bodyPr spcFirstLastPara="1" wrap="square" lIns="0" tIns="0" rIns="0" bIns="0" anchor="ctr" anchorCtr="0">
            <a:noAutofit/>
          </a:bodyPr>
          <a:lstStyle/>
          <a:p>
            <a:pPr>
              <a:buClr>
                <a:srgbClr val="000000"/>
              </a:buClr>
              <a:buSzPts val="1100"/>
            </a:pPr>
            <a:r>
              <a:rPr lang="en-GB" sz="2667" b="1" dirty="0">
                <a:latin typeface="Fira Sans Extra Condensed"/>
                <a:sym typeface="Fira Sans"/>
              </a:rPr>
              <a:t>DATA SOURCES &amp; KEY FEATURES</a:t>
            </a:r>
            <a:endParaRPr sz="2667" b="1" dirty="0">
              <a:latin typeface="Fira Sans Extra Condensed"/>
              <a:sym typeface="Fira Sans"/>
            </a:endParaRPr>
          </a:p>
        </p:txBody>
      </p:sp>
      <p:sp>
        <p:nvSpPr>
          <p:cNvPr id="7" name="Google Shape;426;p22"/>
          <p:cNvSpPr txBox="1"/>
          <p:nvPr/>
        </p:nvSpPr>
        <p:spPr>
          <a:xfrm>
            <a:off x="3332297" y="5080492"/>
            <a:ext cx="2812609" cy="510167"/>
          </a:xfrm>
          <a:prstGeom prst="rect">
            <a:avLst/>
          </a:prstGeom>
          <a:noFill/>
          <a:ln>
            <a:noFill/>
          </a:ln>
        </p:spPr>
        <p:txBody>
          <a:bodyPr spcFirstLastPara="1" wrap="square" lIns="0" tIns="0" rIns="0" bIns="0" anchor="ctr" anchorCtr="0">
            <a:noAutofit/>
          </a:bodyPr>
          <a:lstStyle/>
          <a:p>
            <a:pPr>
              <a:buClr>
                <a:srgbClr val="000000"/>
              </a:buClr>
              <a:buSzPts val="1100"/>
            </a:pPr>
            <a:r>
              <a:rPr lang="en-GB" sz="2667" b="1" dirty="0">
                <a:latin typeface="Fira Sans Extra Condensed"/>
                <a:sym typeface="Fira Sans"/>
              </a:rPr>
              <a:t>WORKFLOW</a:t>
            </a:r>
            <a:endParaRPr sz="2667" b="1" dirty="0">
              <a:latin typeface="Fira Sans Extra Condensed"/>
              <a:sym typeface="Fira Sans"/>
            </a:endParaRPr>
          </a:p>
        </p:txBody>
      </p:sp>
      <p:sp>
        <p:nvSpPr>
          <p:cNvPr id="9" name="Google Shape;420;p22">
            <a:extLst>
              <a:ext uri="{FF2B5EF4-FFF2-40B4-BE49-F238E27FC236}">
                <a16:creationId xmlns:a16="http://schemas.microsoft.com/office/drawing/2014/main" id="{D284F797-46A1-4A2F-8E2E-536953F6CB91}"/>
              </a:ext>
            </a:extLst>
          </p:cNvPr>
          <p:cNvSpPr/>
          <p:nvPr/>
        </p:nvSpPr>
        <p:spPr>
          <a:xfrm>
            <a:off x="7535617" y="1709236"/>
            <a:ext cx="1047144" cy="1034149"/>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algn="ctr">
              <a:buClr>
                <a:schemeClr val="dk1"/>
              </a:buClr>
              <a:buSzPts val="1100"/>
            </a:pPr>
            <a:r>
              <a:rPr lang="en-GB" sz="4800" dirty="0">
                <a:solidFill>
                  <a:schemeClr val="lt1"/>
                </a:solidFill>
                <a:latin typeface="Fira Sans Extra Condensed Medium"/>
                <a:ea typeface="Fira Sans Extra Condensed Medium"/>
                <a:cs typeface="Fira Sans Extra Condensed Medium"/>
                <a:sym typeface="Fira Sans Extra Condensed Medium"/>
              </a:rPr>
              <a:t>04</a:t>
            </a:r>
            <a:endParaRPr sz="4800" dirty="0">
              <a:solidFill>
                <a:schemeClr val="lt1"/>
              </a:solidFill>
            </a:endParaRPr>
          </a:p>
        </p:txBody>
      </p:sp>
      <p:sp>
        <p:nvSpPr>
          <p:cNvPr id="12" name="Google Shape;440;p22">
            <a:extLst>
              <a:ext uri="{FF2B5EF4-FFF2-40B4-BE49-F238E27FC236}">
                <a16:creationId xmlns:a16="http://schemas.microsoft.com/office/drawing/2014/main" id="{546495D3-8413-DDAF-6B50-CE8730AD894B}"/>
              </a:ext>
            </a:extLst>
          </p:cNvPr>
          <p:cNvSpPr/>
          <p:nvPr/>
        </p:nvSpPr>
        <p:spPr>
          <a:xfrm>
            <a:off x="7535617" y="3319433"/>
            <a:ext cx="1030800" cy="1030800"/>
          </a:xfrm>
          <a:prstGeom prst="roundRect">
            <a:avLst>
              <a:gd name="adj" fmla="val 16667"/>
            </a:avLst>
          </a:prstGeom>
          <a:solidFill>
            <a:schemeClr val="accent2"/>
          </a:solidFill>
          <a:ln>
            <a:noFill/>
          </a:ln>
        </p:spPr>
        <p:txBody>
          <a:bodyPr spcFirstLastPara="1" wrap="square" lIns="121900" tIns="121900" rIns="121900" bIns="121900" anchor="ctr" anchorCtr="0">
            <a:noAutofit/>
          </a:bodyPr>
          <a:lstStyle/>
          <a:p>
            <a:pPr algn="ctr">
              <a:buClr>
                <a:schemeClr val="dk1"/>
              </a:buClr>
              <a:buSzPts val="1100"/>
            </a:pPr>
            <a:r>
              <a:rPr lang="en-GB" sz="4800" dirty="0">
                <a:solidFill>
                  <a:schemeClr val="lt1"/>
                </a:solidFill>
                <a:latin typeface="Fira Sans Extra Condensed Medium"/>
                <a:ea typeface="Fira Sans Extra Condensed Medium"/>
                <a:cs typeface="Fira Sans Extra Condensed Medium"/>
                <a:sym typeface="Fira Sans Extra Condensed Medium"/>
              </a:rPr>
              <a:t>05</a:t>
            </a:r>
            <a:endParaRPr sz="4800" dirty="0">
              <a:solidFill>
                <a:schemeClr val="lt1"/>
              </a:solidFill>
            </a:endParaRPr>
          </a:p>
        </p:txBody>
      </p:sp>
      <p:grpSp>
        <p:nvGrpSpPr>
          <p:cNvPr id="13" name="Google Shape;422;p22">
            <a:extLst>
              <a:ext uri="{FF2B5EF4-FFF2-40B4-BE49-F238E27FC236}">
                <a16:creationId xmlns:a16="http://schemas.microsoft.com/office/drawing/2014/main" id="{F5A31DCE-F0DE-1EBF-7CA3-AFFE7A109828}"/>
              </a:ext>
            </a:extLst>
          </p:cNvPr>
          <p:cNvGrpSpPr/>
          <p:nvPr/>
        </p:nvGrpSpPr>
        <p:grpSpPr>
          <a:xfrm>
            <a:off x="7535617" y="4993433"/>
            <a:ext cx="9012421" cy="1030800"/>
            <a:chOff x="1262301" y="3698824"/>
            <a:chExt cx="6759316" cy="773100"/>
          </a:xfrm>
        </p:grpSpPr>
        <p:sp>
          <p:nvSpPr>
            <p:cNvPr id="14" name="Google Shape;427;p22">
              <a:extLst>
                <a:ext uri="{FF2B5EF4-FFF2-40B4-BE49-F238E27FC236}">
                  <a16:creationId xmlns:a16="http://schemas.microsoft.com/office/drawing/2014/main" id="{527ADD13-047F-2C50-9D0E-8049838B8D47}"/>
                </a:ext>
              </a:extLst>
            </p:cNvPr>
            <p:cNvSpPr/>
            <p:nvPr/>
          </p:nvSpPr>
          <p:spPr>
            <a:xfrm>
              <a:off x="2035401" y="3776263"/>
              <a:ext cx="411669" cy="409487"/>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 name="Google Shape;429;p22">
              <a:extLst>
                <a:ext uri="{FF2B5EF4-FFF2-40B4-BE49-F238E27FC236}">
                  <a16:creationId xmlns:a16="http://schemas.microsoft.com/office/drawing/2014/main" id="{4FDC1B83-7B98-3996-6813-162F4E804501}"/>
                </a:ext>
              </a:extLst>
            </p:cNvPr>
            <p:cNvSpPr/>
            <p:nvPr/>
          </p:nvSpPr>
          <p:spPr>
            <a:xfrm>
              <a:off x="1262301" y="3698824"/>
              <a:ext cx="773100" cy="773100"/>
            </a:xfrm>
            <a:prstGeom prst="roundRect">
              <a:avLst>
                <a:gd name="adj" fmla="val 16667"/>
              </a:avLst>
            </a:prstGeom>
            <a:solidFill>
              <a:schemeClr val="accent3"/>
            </a:solidFill>
            <a:ln>
              <a:noFill/>
            </a:ln>
          </p:spPr>
          <p:txBody>
            <a:bodyPr spcFirstLastPara="1" wrap="square" lIns="121900" tIns="121900" rIns="121900" bIns="121900" anchor="ctr" anchorCtr="0">
              <a:noAutofit/>
            </a:bodyPr>
            <a:lstStyle/>
            <a:p>
              <a:pPr algn="ctr">
                <a:buClr>
                  <a:schemeClr val="dk1"/>
                </a:buClr>
                <a:buSzPts val="1100"/>
              </a:pPr>
              <a:r>
                <a:rPr lang="en-GB" sz="4800" dirty="0">
                  <a:solidFill>
                    <a:schemeClr val="lt1"/>
                  </a:solidFill>
                  <a:latin typeface="Fira Sans Extra Condensed Medium"/>
                  <a:ea typeface="Fira Sans Extra Condensed Medium"/>
                  <a:cs typeface="Fira Sans Extra Condensed Medium"/>
                  <a:sym typeface="Fira Sans Extra Condensed Medium"/>
                </a:rPr>
                <a:t>06</a:t>
              </a:r>
              <a:endParaRPr sz="4800" dirty="0">
                <a:solidFill>
                  <a:schemeClr val="lt1"/>
                </a:solidFill>
              </a:endParaRPr>
            </a:p>
          </p:txBody>
        </p:sp>
        <p:sp>
          <p:nvSpPr>
            <p:cNvPr id="16" name="Google Shape;430;p22">
              <a:extLst>
                <a:ext uri="{FF2B5EF4-FFF2-40B4-BE49-F238E27FC236}">
                  <a16:creationId xmlns:a16="http://schemas.microsoft.com/office/drawing/2014/main" id="{1D1C6126-339E-E73A-B6C0-B20B4117DA16}"/>
                </a:ext>
              </a:extLst>
            </p:cNvPr>
            <p:cNvSpPr txBox="1"/>
            <p:nvPr/>
          </p:nvSpPr>
          <p:spPr>
            <a:xfrm>
              <a:off x="6500917" y="3895975"/>
              <a:ext cx="1520700" cy="4713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GB" sz="2667" b="1" dirty="0">
                  <a:solidFill>
                    <a:srgbClr val="FFFFFF"/>
                  </a:solidFill>
                  <a:latin typeface="Fira Sans Extra Condensed"/>
                  <a:ea typeface="Fira Sans Extra Condensed"/>
                  <a:cs typeface="Fira Sans Extra Condensed"/>
                  <a:sym typeface="Fira Sans Extra Condensed"/>
                </a:rPr>
                <a:t>Week 3</a:t>
              </a:r>
              <a:endParaRPr sz="2667" b="1" dirty="0">
                <a:solidFill>
                  <a:srgbClr val="FFFFFF"/>
                </a:solidFill>
                <a:latin typeface="Fira Sans Extra Condensed"/>
                <a:ea typeface="Fira Sans Extra Condensed"/>
                <a:cs typeface="Fira Sans Extra Condensed"/>
                <a:sym typeface="Fira Sans Extra Condensed"/>
              </a:endParaRPr>
            </a:p>
          </p:txBody>
        </p:sp>
      </p:grpSp>
      <p:sp>
        <p:nvSpPr>
          <p:cNvPr id="17" name="Google Shape;439;p22">
            <a:extLst>
              <a:ext uri="{FF2B5EF4-FFF2-40B4-BE49-F238E27FC236}">
                <a16:creationId xmlns:a16="http://schemas.microsoft.com/office/drawing/2014/main" id="{E9D58650-AB08-E490-FCC5-AD23D7F0B307}"/>
              </a:ext>
            </a:extLst>
          </p:cNvPr>
          <p:cNvSpPr/>
          <p:nvPr/>
        </p:nvSpPr>
        <p:spPr>
          <a:xfrm>
            <a:off x="8949372" y="1709236"/>
            <a:ext cx="3242625" cy="1084593"/>
          </a:xfrm>
          <a:prstGeom prst="homePlate">
            <a:avLst>
              <a:gd name="adj" fmla="val 31959"/>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18" name="Google Shape;417;p22">
            <a:extLst>
              <a:ext uri="{FF2B5EF4-FFF2-40B4-BE49-F238E27FC236}">
                <a16:creationId xmlns:a16="http://schemas.microsoft.com/office/drawing/2014/main" id="{E07A4638-753B-F729-7C4B-BC21B6696EF2}"/>
              </a:ext>
            </a:extLst>
          </p:cNvPr>
          <p:cNvSpPr txBox="1"/>
          <p:nvPr/>
        </p:nvSpPr>
        <p:spPr>
          <a:xfrm>
            <a:off x="9245182" y="2064683"/>
            <a:ext cx="2900616" cy="373697"/>
          </a:xfrm>
          <a:prstGeom prst="rect">
            <a:avLst/>
          </a:prstGeom>
          <a:noFill/>
          <a:ln>
            <a:noFill/>
          </a:ln>
        </p:spPr>
        <p:txBody>
          <a:bodyPr spcFirstLastPara="1" wrap="square" lIns="0" tIns="0" rIns="0" bIns="0" anchor="ctr" anchorCtr="0">
            <a:noAutofit/>
          </a:bodyPr>
          <a:lstStyle/>
          <a:p>
            <a:pPr>
              <a:buClr>
                <a:srgbClr val="000000"/>
              </a:buClr>
              <a:buSzPts val="1100"/>
            </a:pPr>
            <a:r>
              <a:rPr lang="en-GB" sz="2667" b="1" dirty="0">
                <a:latin typeface="Fira Sans Extra Condensed"/>
                <a:sym typeface="Fira Sans"/>
              </a:rPr>
              <a:t>RESULT &amp; INSIGHT</a:t>
            </a:r>
            <a:endParaRPr sz="2667" b="1" dirty="0">
              <a:latin typeface="Fira Sans Extra Condensed"/>
              <a:sym typeface="Fira Sans"/>
            </a:endParaRPr>
          </a:p>
        </p:txBody>
      </p:sp>
      <p:sp>
        <p:nvSpPr>
          <p:cNvPr id="21" name="Google Shape;428;p22">
            <a:extLst>
              <a:ext uri="{FF2B5EF4-FFF2-40B4-BE49-F238E27FC236}">
                <a16:creationId xmlns:a16="http://schemas.microsoft.com/office/drawing/2014/main" id="{FAC38076-893D-38E7-6FF9-67FEBF533B93}"/>
              </a:ext>
            </a:extLst>
          </p:cNvPr>
          <p:cNvSpPr/>
          <p:nvPr/>
        </p:nvSpPr>
        <p:spPr>
          <a:xfrm>
            <a:off x="8949373" y="3317665"/>
            <a:ext cx="3242627" cy="1123600"/>
          </a:xfrm>
          <a:prstGeom prst="homePlate">
            <a:avLst>
              <a:gd name="adj" fmla="val 31959"/>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22" name="Google Shape;418;p22">
            <a:extLst>
              <a:ext uri="{FF2B5EF4-FFF2-40B4-BE49-F238E27FC236}">
                <a16:creationId xmlns:a16="http://schemas.microsoft.com/office/drawing/2014/main" id="{F27F7D5E-A754-1FB3-D7D7-AF1CD39B847B}"/>
              </a:ext>
            </a:extLst>
          </p:cNvPr>
          <p:cNvSpPr/>
          <p:nvPr/>
        </p:nvSpPr>
        <p:spPr>
          <a:xfrm>
            <a:off x="8949373" y="5008701"/>
            <a:ext cx="3242626" cy="1123600"/>
          </a:xfrm>
          <a:prstGeom prst="homePlate">
            <a:avLst>
              <a:gd name="adj" fmla="val 31959"/>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23" name="Google Shape;435;p22">
            <a:extLst>
              <a:ext uri="{FF2B5EF4-FFF2-40B4-BE49-F238E27FC236}">
                <a16:creationId xmlns:a16="http://schemas.microsoft.com/office/drawing/2014/main" id="{532137F5-07AB-4F3E-59D3-F5BC051234D4}"/>
              </a:ext>
            </a:extLst>
          </p:cNvPr>
          <p:cNvSpPr txBox="1"/>
          <p:nvPr/>
        </p:nvSpPr>
        <p:spPr>
          <a:xfrm>
            <a:off x="9375055" y="3534077"/>
            <a:ext cx="2640870" cy="731443"/>
          </a:xfrm>
          <a:prstGeom prst="rect">
            <a:avLst/>
          </a:prstGeom>
          <a:noFill/>
          <a:ln>
            <a:noFill/>
          </a:ln>
        </p:spPr>
        <p:txBody>
          <a:bodyPr spcFirstLastPara="1" wrap="square" lIns="0" tIns="0" rIns="0" bIns="0" anchor="ctr" anchorCtr="0">
            <a:noAutofit/>
          </a:bodyPr>
          <a:lstStyle/>
          <a:p>
            <a:pPr>
              <a:buClr>
                <a:srgbClr val="000000"/>
              </a:buClr>
              <a:buSzPts val="1100"/>
            </a:pPr>
            <a:r>
              <a:rPr lang="en-GB" sz="2667" b="1" dirty="0">
                <a:latin typeface="Fira Sans Extra Condensed"/>
                <a:sym typeface="Fira Sans"/>
              </a:rPr>
              <a:t>CHALLENGES &amp; FUTURE TRENDS</a:t>
            </a:r>
            <a:endParaRPr sz="2667" b="1" dirty="0">
              <a:latin typeface="Fira Sans Extra Condensed"/>
              <a:sym typeface="Fira Sans"/>
            </a:endParaRPr>
          </a:p>
        </p:txBody>
      </p:sp>
      <p:sp>
        <p:nvSpPr>
          <p:cNvPr id="24" name="Google Shape;435;p22">
            <a:extLst>
              <a:ext uri="{FF2B5EF4-FFF2-40B4-BE49-F238E27FC236}">
                <a16:creationId xmlns:a16="http://schemas.microsoft.com/office/drawing/2014/main" id="{13B3D5BA-6542-A378-CE35-B16AEAB26191}"/>
              </a:ext>
            </a:extLst>
          </p:cNvPr>
          <p:cNvSpPr txBox="1"/>
          <p:nvPr/>
        </p:nvSpPr>
        <p:spPr>
          <a:xfrm>
            <a:off x="9184845" y="5329356"/>
            <a:ext cx="4385600" cy="516800"/>
          </a:xfrm>
          <a:prstGeom prst="rect">
            <a:avLst/>
          </a:prstGeom>
          <a:noFill/>
          <a:ln>
            <a:noFill/>
          </a:ln>
        </p:spPr>
        <p:txBody>
          <a:bodyPr spcFirstLastPara="1" wrap="square" lIns="0" tIns="0" rIns="0" bIns="0" anchor="ctr" anchorCtr="0">
            <a:noAutofit/>
          </a:bodyPr>
          <a:lstStyle/>
          <a:p>
            <a:pPr>
              <a:buClr>
                <a:srgbClr val="000000"/>
              </a:buClr>
              <a:buSzPts val="1100"/>
            </a:pPr>
            <a:r>
              <a:rPr lang="en-GB" sz="2667" b="1" dirty="0">
                <a:latin typeface="Fira Sans Extra Condensed"/>
                <a:sym typeface="Fira Sans"/>
              </a:rPr>
              <a:t>CONCLUSION</a:t>
            </a:r>
            <a:endParaRPr sz="2667" b="1" dirty="0">
              <a:latin typeface="Fira Sans Extra Condensed"/>
              <a:sym typeface="Fir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DA0663-81DA-ACC6-C1BB-31957F516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5143500" cy="6858000"/>
          </a:xfrm>
          <a:prstGeom prst="rect">
            <a:avLst/>
          </a:prstGeom>
        </p:spPr>
      </p:pic>
      <p:sp>
        <p:nvSpPr>
          <p:cNvPr id="5" name="TextBox 4">
            <a:extLst>
              <a:ext uri="{FF2B5EF4-FFF2-40B4-BE49-F238E27FC236}">
                <a16:creationId xmlns:a16="http://schemas.microsoft.com/office/drawing/2014/main" id="{9118F27F-5339-59E7-EF9D-7B3320186BE6}"/>
              </a:ext>
            </a:extLst>
          </p:cNvPr>
          <p:cNvSpPr txBox="1"/>
          <p:nvPr/>
        </p:nvSpPr>
        <p:spPr>
          <a:xfrm>
            <a:off x="5666015" y="415147"/>
            <a:ext cx="6279243" cy="707886"/>
          </a:xfrm>
          <a:prstGeom prst="rect">
            <a:avLst/>
          </a:prstGeom>
          <a:noFill/>
        </p:spPr>
        <p:txBody>
          <a:bodyPr wrap="square" rtlCol="0">
            <a:spAutoFit/>
          </a:bodyPr>
          <a:lstStyle/>
          <a:p>
            <a:pPr algn="l"/>
            <a:r>
              <a:rPr lang="en-US" sz="4000" b="1" i="0" dirty="0">
                <a:solidFill>
                  <a:schemeClr val="accent2"/>
                </a:solidFill>
                <a:effectLst/>
                <a:latin typeface="Lora" pitchFamily="2" charset="0"/>
              </a:rPr>
              <a:t>Conclusion</a:t>
            </a:r>
          </a:p>
        </p:txBody>
      </p:sp>
      <p:sp>
        <p:nvSpPr>
          <p:cNvPr id="6" name="TextBox 5">
            <a:extLst>
              <a:ext uri="{FF2B5EF4-FFF2-40B4-BE49-F238E27FC236}">
                <a16:creationId xmlns:a16="http://schemas.microsoft.com/office/drawing/2014/main" id="{98947CAF-539A-0063-B4CD-C7958EE126FC}"/>
              </a:ext>
            </a:extLst>
          </p:cNvPr>
          <p:cNvSpPr txBox="1"/>
          <p:nvPr/>
        </p:nvSpPr>
        <p:spPr>
          <a:xfrm>
            <a:off x="5307828" y="1123033"/>
            <a:ext cx="6155860" cy="6004849"/>
          </a:xfrm>
          <a:prstGeom prst="rect">
            <a:avLst/>
          </a:prstGeom>
          <a:noFill/>
        </p:spPr>
        <p:txBody>
          <a:bodyPr wrap="square" rtlCol="0">
            <a:spAutoFit/>
          </a:bodyPr>
          <a:lstStyle/>
          <a:p>
            <a:pPr marL="800100" lvl="1" indent="-342900">
              <a:lnSpc>
                <a:spcPct val="150000"/>
              </a:lnSpc>
              <a:buFont typeface="Wingdings" panose="05000000000000000000" pitchFamily="2" charset="2"/>
              <a:buChar char="ü"/>
            </a:pPr>
            <a:r>
              <a:rPr lang="en-US" sz="2000" dirty="0">
                <a:latin typeface="Lora" pitchFamily="2" charset="0"/>
              </a:rPr>
              <a:t>Predicting wind energy output is crucial for optimizing the performance and efficiency of wind turbine systems. </a:t>
            </a:r>
          </a:p>
          <a:p>
            <a:pPr lvl="1">
              <a:lnSpc>
                <a:spcPct val="150000"/>
              </a:lnSpc>
            </a:pPr>
            <a:endParaRPr lang="en-US" sz="2000" dirty="0">
              <a:latin typeface="Lora" pitchFamily="2" charset="0"/>
            </a:endParaRPr>
          </a:p>
          <a:p>
            <a:pPr marL="800100" lvl="1" indent="-342900">
              <a:lnSpc>
                <a:spcPct val="150000"/>
              </a:lnSpc>
              <a:buFont typeface="Wingdings" panose="05000000000000000000" pitchFamily="2" charset="2"/>
              <a:buChar char="ü"/>
            </a:pPr>
            <a:r>
              <a:rPr lang="en-US" sz="2000" dirty="0">
                <a:latin typeface="Lora" pitchFamily="2" charset="0"/>
              </a:rPr>
              <a:t>These models can provide more precise and reliable forecasts, ultimately leading to more efficient wind energy utilization.</a:t>
            </a:r>
          </a:p>
          <a:p>
            <a:pPr lvl="1">
              <a:lnSpc>
                <a:spcPct val="150000"/>
              </a:lnSpc>
            </a:pPr>
            <a:endParaRPr lang="en-US" sz="2000" dirty="0">
              <a:latin typeface="Lora" pitchFamily="2" charset="0"/>
            </a:endParaRPr>
          </a:p>
          <a:p>
            <a:pPr marL="800100" lvl="1" indent="-342900">
              <a:lnSpc>
                <a:spcPct val="150000"/>
              </a:lnSpc>
              <a:buFont typeface="Wingdings" panose="05000000000000000000" pitchFamily="2" charset="2"/>
              <a:buChar char="ü"/>
            </a:pPr>
            <a:r>
              <a:rPr lang="en-US" sz="2000" dirty="0">
                <a:latin typeface="Lora" pitchFamily="2" charset="0"/>
              </a:rPr>
              <a:t>Using machine learning models significantly improves the accuracy of these predictions compared to traditional methods. </a:t>
            </a:r>
          </a:p>
          <a:p>
            <a:pPr lvl="1">
              <a:lnSpc>
                <a:spcPct val="150000"/>
              </a:lnSpc>
            </a:pPr>
            <a:endParaRPr lang="en-US" dirty="0"/>
          </a:p>
        </p:txBody>
      </p:sp>
    </p:spTree>
    <p:extLst>
      <p:ext uri="{BB962C8B-B14F-4D97-AF65-F5344CB8AC3E}">
        <p14:creationId xmlns:p14="http://schemas.microsoft.com/office/powerpoint/2010/main" val="54209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D3DCD5-4D68-8678-3D96-2BC6986C5B1A}"/>
              </a:ext>
            </a:extLst>
          </p:cNvPr>
          <p:cNvPicPr>
            <a:picLocks noChangeAspect="1"/>
          </p:cNvPicPr>
          <p:nvPr/>
        </p:nvPicPr>
        <p:blipFill rotWithShape="1">
          <a:blip r:embed="rId2">
            <a:extLst>
              <a:ext uri="{28A0092B-C50C-407E-A947-70E740481C1C}">
                <a14:useLocalDpi xmlns:a14="http://schemas.microsoft.com/office/drawing/2010/main" val="0"/>
              </a:ext>
            </a:extLst>
          </a:blip>
          <a:srcRect b="4"/>
          <a:stretch/>
        </p:blipFill>
        <p:spPr>
          <a:xfrm>
            <a:off x="0" y="0"/>
            <a:ext cx="12192000" cy="6858000"/>
          </a:xfrm>
          <a:prstGeom prst="rect">
            <a:avLst/>
          </a:prstGeom>
        </p:spPr>
      </p:pic>
      <p:sp>
        <p:nvSpPr>
          <p:cNvPr id="4" name="TextBox 3">
            <a:extLst>
              <a:ext uri="{FF2B5EF4-FFF2-40B4-BE49-F238E27FC236}">
                <a16:creationId xmlns:a16="http://schemas.microsoft.com/office/drawing/2014/main" id="{17885A03-880F-D445-CBD7-DAA6A2419665}"/>
              </a:ext>
            </a:extLst>
          </p:cNvPr>
          <p:cNvSpPr txBox="1"/>
          <p:nvPr/>
        </p:nvSpPr>
        <p:spPr>
          <a:xfrm>
            <a:off x="2219325" y="2390664"/>
            <a:ext cx="7753350" cy="2229072"/>
          </a:xfrm>
          <a:prstGeom prst="rect">
            <a:avLst/>
          </a:prstGeom>
          <a:noFill/>
        </p:spPr>
        <p:txBody>
          <a:bodyPr wrap="square" rtlCol="0">
            <a:spAutoFit/>
          </a:bodyPr>
          <a:lstStyle/>
          <a:p>
            <a:pPr algn="ctr">
              <a:lnSpc>
                <a:spcPct val="150000"/>
              </a:lnSpc>
            </a:pPr>
            <a:r>
              <a:rPr lang="en-US" sz="3200" b="1" dirty="0">
                <a:solidFill>
                  <a:schemeClr val="bg1"/>
                </a:solidFill>
                <a:latin typeface="Lora" pitchFamily="2" charset="0"/>
              </a:rPr>
              <a:t>“We can create a more sustainable, cleaner and safer world by making wiser energy choices”</a:t>
            </a:r>
          </a:p>
        </p:txBody>
      </p:sp>
      <p:sp>
        <p:nvSpPr>
          <p:cNvPr id="5" name="Rectangle 4">
            <a:extLst>
              <a:ext uri="{FF2B5EF4-FFF2-40B4-BE49-F238E27FC236}">
                <a16:creationId xmlns:a16="http://schemas.microsoft.com/office/drawing/2014/main" id="{1B5D4914-BB35-F68D-3599-D780D74D1603}"/>
              </a:ext>
            </a:extLst>
          </p:cNvPr>
          <p:cNvSpPr/>
          <p:nvPr/>
        </p:nvSpPr>
        <p:spPr>
          <a:xfrm>
            <a:off x="1" y="0"/>
            <a:ext cx="1085850" cy="221013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0393335-09DA-A0BF-404D-17313AF844BE}"/>
              </a:ext>
            </a:extLst>
          </p:cNvPr>
          <p:cNvSpPr/>
          <p:nvPr/>
        </p:nvSpPr>
        <p:spPr>
          <a:xfrm>
            <a:off x="11582400" y="6400800"/>
            <a:ext cx="609600" cy="4572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046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3DA048-AE31-0A4C-4447-C75B8C31B28E}"/>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381000" y="383381"/>
            <a:ext cx="11430000" cy="6091238"/>
          </a:xfrm>
          <a:prstGeom prst="rect">
            <a:avLst/>
          </a:prstGeom>
        </p:spPr>
      </p:pic>
      <p:sp>
        <p:nvSpPr>
          <p:cNvPr id="2" name="Rectangle 1">
            <a:extLst>
              <a:ext uri="{FF2B5EF4-FFF2-40B4-BE49-F238E27FC236}">
                <a16:creationId xmlns:a16="http://schemas.microsoft.com/office/drawing/2014/main" id="{6AEEAF6D-3022-4E5C-AF29-F7C1A92AABEE}"/>
              </a:ext>
            </a:extLst>
          </p:cNvPr>
          <p:cNvSpPr/>
          <p:nvPr/>
        </p:nvSpPr>
        <p:spPr>
          <a:xfrm>
            <a:off x="2106129" y="2371725"/>
            <a:ext cx="7448550" cy="2114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Lora" pitchFamily="2" charset="0"/>
              </a:rPr>
              <a:t>THANK YOU!</a:t>
            </a:r>
          </a:p>
          <a:p>
            <a:pPr algn="ctr"/>
            <a:endParaRPr lang="en-US" sz="4000" b="1" dirty="0">
              <a:solidFill>
                <a:schemeClr val="bg1"/>
              </a:solidFill>
              <a:latin typeface="Lora" pitchFamily="2" charset="0"/>
            </a:endParaRPr>
          </a:p>
          <a:p>
            <a:pPr algn="ctr"/>
            <a:r>
              <a:rPr lang="en-US" sz="2000" dirty="0">
                <a:solidFill>
                  <a:schemeClr val="tx1"/>
                </a:solidFill>
                <a:latin typeface="Lora" pitchFamily="2" charset="0"/>
              </a:rPr>
              <a:t>QUESTIONS?</a:t>
            </a:r>
          </a:p>
          <a:p>
            <a:pPr algn="ctr"/>
            <a:endParaRPr lang="en-US" dirty="0"/>
          </a:p>
        </p:txBody>
      </p:sp>
    </p:spTree>
    <p:extLst>
      <p:ext uri="{BB962C8B-B14F-4D97-AF65-F5344CB8AC3E}">
        <p14:creationId xmlns:p14="http://schemas.microsoft.com/office/powerpoint/2010/main" val="3722076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D7D86A-F470-77BA-8F7D-1F062B76845B}"/>
              </a:ext>
            </a:extLst>
          </p:cNvPr>
          <p:cNvSpPr/>
          <p:nvPr/>
        </p:nvSpPr>
        <p:spPr>
          <a:xfrm>
            <a:off x="1" y="3905251"/>
            <a:ext cx="3848100" cy="2952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4074389-2B42-5E3D-F5FC-D859E4E34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2800349"/>
            <a:ext cx="4572000" cy="3429000"/>
          </a:xfrm>
          <a:prstGeom prst="rect">
            <a:avLst/>
          </a:prstGeom>
        </p:spPr>
      </p:pic>
      <p:grpSp>
        <p:nvGrpSpPr>
          <p:cNvPr id="7" name="Group 6">
            <a:extLst>
              <a:ext uri="{FF2B5EF4-FFF2-40B4-BE49-F238E27FC236}">
                <a16:creationId xmlns:a16="http://schemas.microsoft.com/office/drawing/2014/main" id="{2842A049-F246-2F88-0290-1CE5394AE770}"/>
              </a:ext>
            </a:extLst>
          </p:cNvPr>
          <p:cNvGrpSpPr/>
          <p:nvPr/>
        </p:nvGrpSpPr>
        <p:grpSpPr>
          <a:xfrm>
            <a:off x="5532721" y="561596"/>
            <a:ext cx="6181223" cy="4910125"/>
            <a:chOff x="4495801" y="914401"/>
            <a:chExt cx="4343400" cy="1431330"/>
          </a:xfrm>
        </p:grpSpPr>
        <p:sp>
          <p:nvSpPr>
            <p:cNvPr id="5" name="TextBox 4">
              <a:extLst>
                <a:ext uri="{FF2B5EF4-FFF2-40B4-BE49-F238E27FC236}">
                  <a16:creationId xmlns:a16="http://schemas.microsoft.com/office/drawing/2014/main" id="{EAAAD59F-6504-31AF-CDF7-7A1E93C41C33}"/>
                </a:ext>
              </a:extLst>
            </p:cNvPr>
            <p:cNvSpPr txBox="1"/>
            <p:nvPr/>
          </p:nvSpPr>
          <p:spPr>
            <a:xfrm>
              <a:off x="4495801" y="914401"/>
              <a:ext cx="4343400" cy="707886"/>
            </a:xfrm>
            <a:prstGeom prst="rect">
              <a:avLst/>
            </a:prstGeom>
            <a:noFill/>
          </p:spPr>
          <p:txBody>
            <a:bodyPr wrap="square" rtlCol="0">
              <a:spAutoFit/>
            </a:bodyPr>
            <a:lstStyle/>
            <a:p>
              <a:r>
                <a:rPr lang="en-US" sz="4000" b="1" dirty="0">
                  <a:solidFill>
                    <a:schemeClr val="accent2"/>
                  </a:solidFill>
                  <a:latin typeface="Lora" pitchFamily="2" charset="0"/>
                </a:rPr>
                <a:t>INTRODUCTION</a:t>
              </a:r>
            </a:p>
          </p:txBody>
        </p:sp>
        <p:sp>
          <p:nvSpPr>
            <p:cNvPr id="6" name="TextBox 5">
              <a:extLst>
                <a:ext uri="{FF2B5EF4-FFF2-40B4-BE49-F238E27FC236}">
                  <a16:creationId xmlns:a16="http://schemas.microsoft.com/office/drawing/2014/main" id="{195767FA-DAF1-C217-EFB1-3EA195723419}"/>
                </a:ext>
              </a:extLst>
            </p:cNvPr>
            <p:cNvSpPr txBox="1"/>
            <p:nvPr/>
          </p:nvSpPr>
          <p:spPr>
            <a:xfrm>
              <a:off x="4495801" y="1256640"/>
              <a:ext cx="4343400" cy="1089091"/>
            </a:xfrm>
            <a:prstGeom prst="rect">
              <a:avLst/>
            </a:prstGeom>
            <a:noFill/>
          </p:spPr>
          <p:txBody>
            <a:bodyPr wrap="square" rtlCol="0">
              <a:spAutoFit/>
            </a:bodyPr>
            <a:lstStyle/>
            <a:p>
              <a:pPr>
                <a:lnSpc>
                  <a:spcPct val="150000"/>
                </a:lnSpc>
              </a:pPr>
              <a:r>
                <a:rPr lang="en-US" sz="2000" dirty="0">
                  <a:latin typeface="Lora" pitchFamily="2" charset="0"/>
                </a:rPr>
                <a:t>Wind energy is a crucial renewable resource that contributes to sustainable power generation. This presentation explores supervised learning techniques that enhance energy prediction for wind turbines, ensuring effective optimization of the abundant resources. We will discuss methodologies, application and outcomes of this approaches.</a:t>
              </a:r>
            </a:p>
          </p:txBody>
        </p:sp>
      </p:grpSp>
    </p:spTree>
    <p:extLst>
      <p:ext uri="{BB962C8B-B14F-4D97-AF65-F5344CB8AC3E}">
        <p14:creationId xmlns:p14="http://schemas.microsoft.com/office/powerpoint/2010/main" val="3701659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EBA565-1D9F-005F-A0DF-C4FA71244C87}"/>
              </a:ext>
            </a:extLst>
          </p:cNvPr>
          <p:cNvSpPr txBox="1"/>
          <p:nvPr/>
        </p:nvSpPr>
        <p:spPr>
          <a:xfrm>
            <a:off x="0" y="677798"/>
            <a:ext cx="12191999" cy="707886"/>
          </a:xfrm>
          <a:prstGeom prst="rect">
            <a:avLst/>
          </a:prstGeom>
          <a:noFill/>
        </p:spPr>
        <p:txBody>
          <a:bodyPr wrap="square" rtlCol="0">
            <a:spAutoFit/>
          </a:bodyPr>
          <a:lstStyle/>
          <a:p>
            <a:pPr algn="ctr"/>
            <a:r>
              <a:rPr lang="en-US" sz="4000" b="1" i="0" dirty="0">
                <a:solidFill>
                  <a:schemeClr val="accent2"/>
                </a:solidFill>
                <a:effectLst/>
                <a:latin typeface="Lora" pitchFamily="2" charset="0"/>
              </a:rPr>
              <a:t>Benefits Of Wind Energy</a:t>
            </a:r>
            <a:endParaRPr lang="en-US" sz="4000" b="1" dirty="0">
              <a:solidFill>
                <a:schemeClr val="accent2"/>
              </a:solidFill>
              <a:latin typeface="Lora" pitchFamily="2" charset="0"/>
            </a:endParaRPr>
          </a:p>
        </p:txBody>
      </p:sp>
      <p:grpSp>
        <p:nvGrpSpPr>
          <p:cNvPr id="14" name="Group 13">
            <a:extLst>
              <a:ext uri="{FF2B5EF4-FFF2-40B4-BE49-F238E27FC236}">
                <a16:creationId xmlns:a16="http://schemas.microsoft.com/office/drawing/2014/main" id="{AE9E28B3-7CEC-17D5-F757-233FBC42A9F1}"/>
              </a:ext>
            </a:extLst>
          </p:cNvPr>
          <p:cNvGrpSpPr/>
          <p:nvPr/>
        </p:nvGrpSpPr>
        <p:grpSpPr>
          <a:xfrm>
            <a:off x="485777" y="2362200"/>
            <a:ext cx="11220447" cy="3882717"/>
            <a:chOff x="485775" y="2381250"/>
            <a:chExt cx="11220447" cy="3882717"/>
          </a:xfrm>
        </p:grpSpPr>
        <p:grpSp>
          <p:nvGrpSpPr>
            <p:cNvPr id="13" name="Group 12">
              <a:extLst>
                <a:ext uri="{FF2B5EF4-FFF2-40B4-BE49-F238E27FC236}">
                  <a16:creationId xmlns:a16="http://schemas.microsoft.com/office/drawing/2014/main" id="{30BDEF41-CA8E-8235-712A-1B413E4846C8}"/>
                </a:ext>
              </a:extLst>
            </p:cNvPr>
            <p:cNvGrpSpPr/>
            <p:nvPr/>
          </p:nvGrpSpPr>
          <p:grpSpPr>
            <a:xfrm>
              <a:off x="485775" y="2381250"/>
              <a:ext cx="3543299" cy="3491116"/>
              <a:chOff x="485775" y="2381250"/>
              <a:chExt cx="3543299" cy="3491116"/>
            </a:xfrm>
          </p:grpSpPr>
          <p:pic>
            <p:nvPicPr>
              <p:cNvPr id="7170" name="Picture 2" descr="Wind turbine - Free ecology and environment icons">
                <a:extLst>
                  <a:ext uri="{FF2B5EF4-FFF2-40B4-BE49-F238E27FC236}">
                    <a16:creationId xmlns:a16="http://schemas.microsoft.com/office/drawing/2014/main" id="{6A46EE51-4CC2-2588-6CC8-75265FC9D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2381250"/>
                <a:ext cx="2514600" cy="2514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AE1F94-A07F-16BD-0EDB-D2D1E68BA348}"/>
                  </a:ext>
                </a:extLst>
              </p:cNvPr>
              <p:cNvSpPr txBox="1"/>
              <p:nvPr/>
            </p:nvSpPr>
            <p:spPr>
              <a:xfrm>
                <a:off x="485775" y="5149091"/>
                <a:ext cx="3543299" cy="723275"/>
              </a:xfrm>
              <a:prstGeom prst="rect">
                <a:avLst/>
              </a:prstGeom>
              <a:noFill/>
            </p:spPr>
            <p:txBody>
              <a:bodyPr wrap="square" rtlCol="0">
                <a:spAutoFit/>
              </a:bodyPr>
              <a:lstStyle/>
              <a:p>
                <a:pPr algn="ctr">
                  <a:spcBef>
                    <a:spcPts val="600"/>
                  </a:spcBef>
                </a:pPr>
                <a:r>
                  <a:rPr lang="en-US" sz="2000" b="1" dirty="0">
                    <a:latin typeface="Lora" pitchFamily="2" charset="0"/>
                  </a:rPr>
                  <a:t>Environmental Benefits</a:t>
                </a:r>
              </a:p>
              <a:p>
                <a:pPr algn="ctr">
                  <a:spcBef>
                    <a:spcPts val="600"/>
                  </a:spcBef>
                </a:pPr>
                <a:r>
                  <a:rPr lang="en-US" sz="1600" dirty="0">
                    <a:latin typeface="Lora" pitchFamily="2" charset="0"/>
                  </a:rPr>
                  <a:t>Reduces greenhouse gas emissions</a:t>
                </a:r>
              </a:p>
            </p:txBody>
          </p:sp>
        </p:grpSp>
        <p:grpSp>
          <p:nvGrpSpPr>
            <p:cNvPr id="12" name="Group 11">
              <a:extLst>
                <a:ext uri="{FF2B5EF4-FFF2-40B4-BE49-F238E27FC236}">
                  <a16:creationId xmlns:a16="http://schemas.microsoft.com/office/drawing/2014/main" id="{5AB76FF4-299F-6B2C-F9BF-E0E0591BFB55}"/>
                </a:ext>
              </a:extLst>
            </p:cNvPr>
            <p:cNvGrpSpPr/>
            <p:nvPr/>
          </p:nvGrpSpPr>
          <p:grpSpPr>
            <a:xfrm>
              <a:off x="4324349" y="2381250"/>
              <a:ext cx="3543299" cy="3882717"/>
              <a:chOff x="4324349" y="2381250"/>
              <a:chExt cx="3543299" cy="3882717"/>
            </a:xfrm>
          </p:grpSpPr>
          <p:pic>
            <p:nvPicPr>
              <p:cNvPr id="4" name="Picture 2" descr="Wind turbine - Free ecology and environment icons">
                <a:extLst>
                  <a:ext uri="{FF2B5EF4-FFF2-40B4-BE49-F238E27FC236}">
                    <a16:creationId xmlns:a16="http://schemas.microsoft.com/office/drawing/2014/main" id="{3CA663D4-8FD7-DE8E-7CE5-5BDD36E81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698" y="2381250"/>
                <a:ext cx="2514600"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D20CE20-32B3-D43D-FA67-AEC2F3401C2B}"/>
                  </a:ext>
                </a:extLst>
              </p:cNvPr>
              <p:cNvSpPr txBox="1"/>
              <p:nvPr/>
            </p:nvSpPr>
            <p:spPr>
              <a:xfrm>
                <a:off x="4324349" y="5048250"/>
                <a:ext cx="3543299" cy="1215717"/>
              </a:xfrm>
              <a:prstGeom prst="rect">
                <a:avLst/>
              </a:prstGeom>
              <a:noFill/>
            </p:spPr>
            <p:txBody>
              <a:bodyPr wrap="square" rtlCol="0">
                <a:spAutoFit/>
              </a:bodyPr>
              <a:lstStyle/>
              <a:p>
                <a:pPr algn="ctr">
                  <a:spcBef>
                    <a:spcPts val="600"/>
                  </a:spcBef>
                </a:pPr>
                <a:r>
                  <a:rPr lang="en-US" sz="2000" b="1" dirty="0">
                    <a:latin typeface="Lora" pitchFamily="2" charset="0"/>
                  </a:rPr>
                  <a:t>Economic Benefits</a:t>
                </a:r>
              </a:p>
              <a:p>
                <a:pPr algn="ctr">
                  <a:spcBef>
                    <a:spcPts val="600"/>
                  </a:spcBef>
                </a:pPr>
                <a:r>
                  <a:rPr lang="en-US" sz="1600" dirty="0">
                    <a:latin typeface="Lora" pitchFamily="2" charset="0"/>
                  </a:rPr>
                  <a:t>Stabilizes energy prices by reducing dependency on fossil fuels</a:t>
                </a:r>
              </a:p>
            </p:txBody>
          </p:sp>
        </p:grpSp>
        <p:grpSp>
          <p:nvGrpSpPr>
            <p:cNvPr id="11" name="Group 10">
              <a:extLst>
                <a:ext uri="{FF2B5EF4-FFF2-40B4-BE49-F238E27FC236}">
                  <a16:creationId xmlns:a16="http://schemas.microsoft.com/office/drawing/2014/main" id="{378362EE-EF30-3198-5940-841A671AF528}"/>
                </a:ext>
              </a:extLst>
            </p:cNvPr>
            <p:cNvGrpSpPr/>
            <p:nvPr/>
          </p:nvGrpSpPr>
          <p:grpSpPr>
            <a:xfrm>
              <a:off x="8162923" y="2381250"/>
              <a:ext cx="3543299" cy="3636496"/>
              <a:chOff x="8162923" y="2381250"/>
              <a:chExt cx="3543299" cy="3636496"/>
            </a:xfrm>
          </p:grpSpPr>
          <p:pic>
            <p:nvPicPr>
              <p:cNvPr id="5" name="Picture 2" descr="Wind turbine - Free ecology and environment icons">
                <a:extLst>
                  <a:ext uri="{FF2B5EF4-FFF2-40B4-BE49-F238E27FC236}">
                    <a16:creationId xmlns:a16="http://schemas.microsoft.com/office/drawing/2014/main" id="{92A7F5A2-2183-2506-5F8C-00A17B50A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7272" y="2381250"/>
                <a:ext cx="2514600" cy="2514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8033B36-3721-2741-5CDF-39E1ED9FA020}"/>
                  </a:ext>
                </a:extLst>
              </p:cNvPr>
              <p:cNvSpPr txBox="1"/>
              <p:nvPr/>
            </p:nvSpPr>
            <p:spPr>
              <a:xfrm>
                <a:off x="8162923" y="5048250"/>
                <a:ext cx="3543299" cy="969496"/>
              </a:xfrm>
              <a:prstGeom prst="rect">
                <a:avLst/>
              </a:prstGeom>
              <a:noFill/>
            </p:spPr>
            <p:txBody>
              <a:bodyPr wrap="square" rtlCol="0">
                <a:spAutoFit/>
              </a:bodyPr>
              <a:lstStyle/>
              <a:p>
                <a:pPr algn="ctr">
                  <a:spcBef>
                    <a:spcPts val="600"/>
                  </a:spcBef>
                </a:pPr>
                <a:r>
                  <a:rPr lang="en-US" sz="2000" b="1" dirty="0">
                    <a:latin typeface="Lora" pitchFamily="2" charset="0"/>
                  </a:rPr>
                  <a:t>Operational Benefits</a:t>
                </a:r>
              </a:p>
              <a:p>
                <a:pPr algn="ctr">
                  <a:spcBef>
                    <a:spcPts val="600"/>
                  </a:spcBef>
                </a:pPr>
                <a:r>
                  <a:rPr lang="en-US" sz="1600" dirty="0"/>
                  <a:t>Rapid deployment: Wind turbines can be installed relatively quickly</a:t>
                </a:r>
                <a:endParaRPr lang="en-US" sz="1600" dirty="0">
                  <a:latin typeface="Lora" pitchFamily="2" charset="0"/>
                </a:endParaRPr>
              </a:p>
            </p:txBody>
          </p:sp>
        </p:grpSp>
      </p:grpSp>
    </p:spTree>
    <p:extLst>
      <p:ext uri="{BB962C8B-B14F-4D97-AF65-F5344CB8AC3E}">
        <p14:creationId xmlns:p14="http://schemas.microsoft.com/office/powerpoint/2010/main" val="22367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2EEA6E9-EF5D-F6E3-80DD-38A493F7F2BB}"/>
              </a:ext>
            </a:extLst>
          </p:cNvPr>
          <p:cNvGrpSpPr/>
          <p:nvPr/>
        </p:nvGrpSpPr>
        <p:grpSpPr>
          <a:xfrm>
            <a:off x="800100" y="346509"/>
            <a:ext cx="4991099" cy="5364316"/>
            <a:chOff x="800100" y="1064138"/>
            <a:chExt cx="4991099" cy="3423177"/>
          </a:xfrm>
        </p:grpSpPr>
        <p:sp>
          <p:nvSpPr>
            <p:cNvPr id="3" name="TextBox 2">
              <a:extLst>
                <a:ext uri="{FF2B5EF4-FFF2-40B4-BE49-F238E27FC236}">
                  <a16:creationId xmlns:a16="http://schemas.microsoft.com/office/drawing/2014/main" id="{D2D95A89-3E06-3913-BF97-F58CC11ECEE3}"/>
                </a:ext>
              </a:extLst>
            </p:cNvPr>
            <p:cNvSpPr txBox="1"/>
            <p:nvPr/>
          </p:nvSpPr>
          <p:spPr>
            <a:xfrm>
              <a:off x="800100" y="1064138"/>
              <a:ext cx="4991099" cy="844538"/>
            </a:xfrm>
            <a:prstGeom prst="rect">
              <a:avLst/>
            </a:prstGeom>
            <a:noFill/>
          </p:spPr>
          <p:txBody>
            <a:bodyPr wrap="square" rtlCol="0">
              <a:spAutoFit/>
            </a:bodyPr>
            <a:lstStyle/>
            <a:p>
              <a:r>
                <a:rPr lang="en-US" sz="4000" b="1" dirty="0">
                  <a:solidFill>
                    <a:schemeClr val="accent2"/>
                  </a:solidFill>
                  <a:latin typeface="Lora" pitchFamily="2" charset="0"/>
                </a:rPr>
                <a:t>Importance of Energy Prediction</a:t>
              </a:r>
            </a:p>
          </p:txBody>
        </p:sp>
        <p:sp>
          <p:nvSpPr>
            <p:cNvPr id="4" name="TextBox 3">
              <a:extLst>
                <a:ext uri="{FF2B5EF4-FFF2-40B4-BE49-F238E27FC236}">
                  <a16:creationId xmlns:a16="http://schemas.microsoft.com/office/drawing/2014/main" id="{B73EE7E8-DFF2-CEC9-0804-7D3FF0A82598}"/>
                </a:ext>
              </a:extLst>
            </p:cNvPr>
            <p:cNvSpPr txBox="1"/>
            <p:nvPr/>
          </p:nvSpPr>
          <p:spPr>
            <a:xfrm>
              <a:off x="800100" y="2103174"/>
              <a:ext cx="4991099" cy="2384141"/>
            </a:xfrm>
            <a:prstGeom prst="rect">
              <a:avLst/>
            </a:prstGeom>
            <a:noFill/>
          </p:spPr>
          <p:txBody>
            <a:bodyPr wrap="square" rtlCol="0">
              <a:spAutoFit/>
            </a:bodyPr>
            <a:lstStyle/>
            <a:p>
              <a:pPr>
                <a:lnSpc>
                  <a:spcPct val="150000"/>
                </a:lnSpc>
              </a:pPr>
              <a:r>
                <a:rPr lang="en-US" sz="2000" dirty="0">
                  <a:latin typeface="Lora" pitchFamily="2" charset="0"/>
                </a:rPr>
                <a:t>Accurate energy prediction is vital for optimizing wind energy production. It helps in grid stability, effective resources management, and reducing operational costs. By utilizing predictive models, we can foresee energy output and improve decision-making processes in energy distribution.</a:t>
              </a:r>
            </a:p>
          </p:txBody>
        </p:sp>
      </p:grpSp>
      <p:pic>
        <p:nvPicPr>
          <p:cNvPr id="6" name="Picture 5">
            <a:extLst>
              <a:ext uri="{FF2B5EF4-FFF2-40B4-BE49-F238E27FC236}">
                <a16:creationId xmlns:a16="http://schemas.microsoft.com/office/drawing/2014/main" id="{F19B2D61-8BD4-30F4-EE40-A8B5ED1F1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0"/>
            <a:ext cx="5143500" cy="6858000"/>
          </a:xfrm>
          <a:prstGeom prst="rect">
            <a:avLst/>
          </a:prstGeom>
        </p:spPr>
      </p:pic>
      <p:sp>
        <p:nvSpPr>
          <p:cNvPr id="8" name="Rectangle 7">
            <a:extLst>
              <a:ext uri="{FF2B5EF4-FFF2-40B4-BE49-F238E27FC236}">
                <a16:creationId xmlns:a16="http://schemas.microsoft.com/office/drawing/2014/main" id="{B3C21142-EE56-406E-1D2D-60761A8C8503}"/>
              </a:ext>
            </a:extLst>
          </p:cNvPr>
          <p:cNvSpPr/>
          <p:nvPr/>
        </p:nvSpPr>
        <p:spPr>
          <a:xfrm>
            <a:off x="11468100" y="4610100"/>
            <a:ext cx="723900" cy="224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180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C8EBC1-B80A-54E6-5463-B603DF1533EB}"/>
              </a:ext>
            </a:extLst>
          </p:cNvPr>
          <p:cNvSpPr txBox="1"/>
          <p:nvPr/>
        </p:nvSpPr>
        <p:spPr>
          <a:xfrm>
            <a:off x="778444" y="1120096"/>
            <a:ext cx="5162549" cy="707886"/>
          </a:xfrm>
          <a:prstGeom prst="rect">
            <a:avLst/>
          </a:prstGeom>
          <a:noFill/>
        </p:spPr>
        <p:txBody>
          <a:bodyPr wrap="square" rtlCol="0">
            <a:spAutoFit/>
          </a:bodyPr>
          <a:lstStyle/>
          <a:p>
            <a:r>
              <a:rPr lang="en-US" sz="4000" b="1" dirty="0">
                <a:solidFill>
                  <a:schemeClr val="accent2"/>
                </a:solidFill>
                <a:latin typeface="Lora" pitchFamily="2" charset="0"/>
              </a:rPr>
              <a:t>Data Sources</a:t>
            </a:r>
          </a:p>
        </p:txBody>
      </p:sp>
      <p:sp>
        <p:nvSpPr>
          <p:cNvPr id="5" name="Rectangle 4">
            <a:extLst>
              <a:ext uri="{FF2B5EF4-FFF2-40B4-BE49-F238E27FC236}">
                <a16:creationId xmlns:a16="http://schemas.microsoft.com/office/drawing/2014/main" id="{339D7F75-BD58-C619-73A7-20804A1559D8}"/>
              </a:ext>
            </a:extLst>
          </p:cNvPr>
          <p:cNvSpPr/>
          <p:nvPr/>
        </p:nvSpPr>
        <p:spPr>
          <a:xfrm>
            <a:off x="0" y="594360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4893844-6D70-21A6-DEDD-DC8895880DB6}"/>
              </a:ext>
            </a:extLst>
          </p:cNvPr>
          <p:cNvSpPr/>
          <p:nvPr/>
        </p:nvSpPr>
        <p:spPr>
          <a:xfrm>
            <a:off x="6305550" y="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F362244-6531-AC0C-FD3B-94BF0EF3BB6F}"/>
              </a:ext>
            </a:extLst>
          </p:cNvPr>
          <p:cNvSpPr txBox="1"/>
          <p:nvPr/>
        </p:nvSpPr>
        <p:spPr>
          <a:xfrm>
            <a:off x="914400" y="2105561"/>
            <a:ext cx="5738763" cy="1427763"/>
          </a:xfrm>
          <a:prstGeom prst="rect">
            <a:avLst/>
          </a:prstGeom>
          <a:noFill/>
        </p:spPr>
        <p:txBody>
          <a:bodyPr wrap="square" rtlCol="0">
            <a:spAutoFit/>
          </a:bodyPr>
          <a:lstStyle/>
          <a:p>
            <a:pPr>
              <a:lnSpc>
                <a:spcPct val="150000"/>
              </a:lnSpc>
            </a:pPr>
            <a:r>
              <a:rPr lang="en-US" sz="2000" dirty="0">
                <a:latin typeface="Lora" pitchFamily="2" charset="0"/>
              </a:rPr>
              <a:t>Historical weather data collected from weather stations and meteorological services in Texas, USA.</a:t>
            </a:r>
          </a:p>
        </p:txBody>
      </p:sp>
      <p:pic>
        <p:nvPicPr>
          <p:cNvPr id="15" name="Picture 14">
            <a:extLst>
              <a:ext uri="{FF2B5EF4-FFF2-40B4-BE49-F238E27FC236}">
                <a16:creationId xmlns:a16="http://schemas.microsoft.com/office/drawing/2014/main" id="{7328FDB8-490D-40B6-2D57-365D4552EB4E}"/>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6891348" y="1365645"/>
            <a:ext cx="4877481" cy="4877481"/>
          </a:xfrm>
          <a:prstGeom prst="rect">
            <a:avLst/>
          </a:prstGeom>
        </p:spPr>
      </p:pic>
    </p:spTree>
    <p:extLst>
      <p:ext uri="{BB962C8B-B14F-4D97-AF65-F5344CB8AC3E}">
        <p14:creationId xmlns:p14="http://schemas.microsoft.com/office/powerpoint/2010/main" val="382815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C8EBC1-B80A-54E6-5463-B603DF1533EB}"/>
              </a:ext>
            </a:extLst>
          </p:cNvPr>
          <p:cNvSpPr txBox="1"/>
          <p:nvPr/>
        </p:nvSpPr>
        <p:spPr>
          <a:xfrm>
            <a:off x="528187" y="457200"/>
            <a:ext cx="5162549" cy="707886"/>
          </a:xfrm>
          <a:prstGeom prst="rect">
            <a:avLst/>
          </a:prstGeom>
          <a:noFill/>
        </p:spPr>
        <p:txBody>
          <a:bodyPr wrap="square" rtlCol="0">
            <a:spAutoFit/>
          </a:bodyPr>
          <a:lstStyle/>
          <a:p>
            <a:r>
              <a:rPr lang="en-US" sz="4000" b="1" dirty="0">
                <a:solidFill>
                  <a:schemeClr val="accent2"/>
                </a:solidFill>
                <a:latin typeface="Lora" pitchFamily="2" charset="0"/>
              </a:rPr>
              <a:t>Key Features</a:t>
            </a:r>
          </a:p>
        </p:txBody>
      </p:sp>
      <p:sp>
        <p:nvSpPr>
          <p:cNvPr id="5" name="Rectangle 4">
            <a:extLst>
              <a:ext uri="{FF2B5EF4-FFF2-40B4-BE49-F238E27FC236}">
                <a16:creationId xmlns:a16="http://schemas.microsoft.com/office/drawing/2014/main" id="{339D7F75-BD58-C619-73A7-20804A1559D8}"/>
              </a:ext>
            </a:extLst>
          </p:cNvPr>
          <p:cNvSpPr/>
          <p:nvPr/>
        </p:nvSpPr>
        <p:spPr>
          <a:xfrm>
            <a:off x="0" y="594360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4893844-6D70-21A6-DEDD-DC8895880DB6}"/>
              </a:ext>
            </a:extLst>
          </p:cNvPr>
          <p:cNvSpPr/>
          <p:nvPr/>
        </p:nvSpPr>
        <p:spPr>
          <a:xfrm>
            <a:off x="6305550" y="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DE777BB-2E2F-7890-5C69-7FE4A1675BD8}"/>
              </a:ext>
            </a:extLst>
          </p:cNvPr>
          <p:cNvSpPr>
            <a:spLocks noChangeArrowheads="1"/>
          </p:cNvSpPr>
          <p:nvPr/>
        </p:nvSpPr>
        <p:spPr bwMode="auto">
          <a:xfrm>
            <a:off x="351322" y="1328368"/>
            <a:ext cx="11766884" cy="5582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Font typeface="Arial" panose="020B0604020202020204" pitchFamily="34" charset="0"/>
              <a:buChar char="•"/>
            </a:pPr>
            <a:endParaRPr lang="en-US" sz="2000" dirty="0">
              <a:latin typeface="Lora" pitchFamily="2" charset="0"/>
            </a:endParaRPr>
          </a:p>
          <a:p>
            <a:pPr marL="800100" lvl="1" indent="-342900">
              <a:lnSpc>
                <a:spcPct val="150000"/>
              </a:lnSpc>
              <a:buFont typeface="Wingdings" panose="05000000000000000000" pitchFamily="2" charset="2"/>
              <a:buChar char="Ø"/>
            </a:pPr>
            <a:r>
              <a:rPr lang="en-US" sz="2000" b="1" dirty="0">
                <a:latin typeface="Lora" pitchFamily="2" charset="0"/>
              </a:rPr>
              <a:t>Timestamp:</a:t>
            </a:r>
            <a:endParaRPr lang="en-US" sz="2000" dirty="0">
              <a:latin typeface="Lora" pitchFamily="2" charset="0"/>
            </a:endParaRPr>
          </a:p>
          <a:p>
            <a:pPr marL="1143000" lvl="2" indent="-228600">
              <a:lnSpc>
                <a:spcPct val="150000"/>
              </a:lnSpc>
              <a:buFont typeface="Arial" panose="020B0604020202020204" pitchFamily="34" charset="0"/>
              <a:buChar char="•"/>
            </a:pPr>
            <a:r>
              <a:rPr lang="en-US" sz="2000" dirty="0">
                <a:latin typeface="Lora" pitchFamily="2" charset="0"/>
              </a:rPr>
              <a:t>Captures the date and time of each observation.</a:t>
            </a:r>
          </a:p>
          <a:p>
            <a:pPr marL="1143000" lvl="2" indent="-228600">
              <a:lnSpc>
                <a:spcPct val="150000"/>
              </a:lnSpc>
              <a:buFont typeface="Arial" panose="020B0604020202020204" pitchFamily="34" charset="0"/>
              <a:buChar char="•"/>
            </a:pPr>
            <a:r>
              <a:rPr lang="en-US" sz="2000" dirty="0">
                <a:latin typeface="Lora" pitchFamily="2" charset="0"/>
              </a:rPr>
              <a:t>Essential for understanding temporal patterns and trends in energy production.</a:t>
            </a:r>
          </a:p>
          <a:p>
            <a:pPr marL="1143000" lvl="2" indent="-228600">
              <a:lnSpc>
                <a:spcPct val="150000"/>
              </a:lnSpc>
              <a:buFont typeface="Arial" panose="020B0604020202020204" pitchFamily="34" charset="0"/>
              <a:buChar char="•"/>
            </a:pPr>
            <a:r>
              <a:rPr lang="en-US" sz="2000" dirty="0">
                <a:latin typeface="Lora" pitchFamily="2" charset="0"/>
              </a:rPr>
              <a:t>Helps in modeling time-series data and identifying seasonal variations.</a:t>
            </a:r>
          </a:p>
          <a:p>
            <a:pPr lvl="2">
              <a:lnSpc>
                <a:spcPct val="150000"/>
              </a:lnSpc>
            </a:pPr>
            <a:endParaRPr lang="en-US" sz="2000" dirty="0">
              <a:latin typeface="Lora" pitchFamily="2" charset="0"/>
            </a:endParaRPr>
          </a:p>
          <a:p>
            <a:pPr marL="800100" lvl="1" indent="-342900">
              <a:lnSpc>
                <a:spcPct val="150000"/>
              </a:lnSpc>
              <a:buFont typeface="Wingdings" panose="05000000000000000000" pitchFamily="2" charset="2"/>
              <a:buChar char="Ø"/>
            </a:pPr>
            <a:r>
              <a:rPr lang="en-US" sz="2000" b="1" dirty="0">
                <a:latin typeface="Lora" pitchFamily="2" charset="0"/>
              </a:rPr>
              <a:t>Pressure:</a:t>
            </a:r>
            <a:endParaRPr lang="en-US" sz="2000" dirty="0">
              <a:latin typeface="Lora" pitchFamily="2" charset="0"/>
            </a:endParaRPr>
          </a:p>
          <a:p>
            <a:pPr marL="1143000" lvl="2" indent="-228600">
              <a:lnSpc>
                <a:spcPct val="150000"/>
              </a:lnSpc>
              <a:buFont typeface="Arial" panose="020B0604020202020204" pitchFamily="34" charset="0"/>
              <a:buChar char="•"/>
            </a:pPr>
            <a:r>
              <a:rPr lang="en-US" sz="2000" dirty="0">
                <a:latin typeface="Lora" pitchFamily="2" charset="0"/>
              </a:rPr>
              <a:t>Affects air density, which in turn impacts the amount of energy extracted from the wind.</a:t>
            </a:r>
          </a:p>
          <a:p>
            <a:pPr marL="1143000" lvl="2" indent="-228600">
              <a:lnSpc>
                <a:spcPct val="150000"/>
              </a:lnSpc>
              <a:buFont typeface="Arial" panose="020B0604020202020204" pitchFamily="34" charset="0"/>
              <a:buChar char="•"/>
            </a:pPr>
            <a:r>
              <a:rPr lang="en-US" sz="2000" dirty="0">
                <a:latin typeface="Lora" pitchFamily="2" charset="0"/>
              </a:rPr>
              <a:t>Higher pressure typically means higher air density and potentially more energy.</a:t>
            </a:r>
          </a:p>
          <a:p>
            <a:pPr lvl="2">
              <a:lnSpc>
                <a:spcPct val="150000"/>
              </a:lnSpc>
            </a:pPr>
            <a:endParaRPr lang="en-US" sz="2000" dirty="0">
              <a:latin typeface="Lora" pitchFamily="2" charset="0"/>
            </a:endParaRPr>
          </a:p>
          <a:p>
            <a:pPr>
              <a:lnSpc>
                <a:spcPct val="150000"/>
              </a:lnSpc>
            </a:pPr>
            <a:endParaRPr lang="en-US" sz="2000" b="1" dirty="0">
              <a:latin typeface="Lora" pitchFamily="2" charset="0"/>
            </a:endParaRPr>
          </a:p>
        </p:txBody>
      </p:sp>
    </p:spTree>
    <p:extLst>
      <p:ext uri="{BB962C8B-B14F-4D97-AF65-F5344CB8AC3E}">
        <p14:creationId xmlns:p14="http://schemas.microsoft.com/office/powerpoint/2010/main" val="6438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C8EBC1-B80A-54E6-5463-B603DF1533EB}"/>
              </a:ext>
            </a:extLst>
          </p:cNvPr>
          <p:cNvSpPr txBox="1"/>
          <p:nvPr/>
        </p:nvSpPr>
        <p:spPr>
          <a:xfrm>
            <a:off x="528187" y="457200"/>
            <a:ext cx="5162549" cy="707886"/>
          </a:xfrm>
          <a:prstGeom prst="rect">
            <a:avLst/>
          </a:prstGeom>
          <a:noFill/>
        </p:spPr>
        <p:txBody>
          <a:bodyPr wrap="square" rtlCol="0">
            <a:spAutoFit/>
          </a:bodyPr>
          <a:lstStyle/>
          <a:p>
            <a:r>
              <a:rPr lang="en-US" sz="4000" b="1" dirty="0">
                <a:solidFill>
                  <a:schemeClr val="accent2"/>
                </a:solidFill>
                <a:latin typeface="Lora" pitchFamily="2" charset="0"/>
              </a:rPr>
              <a:t>Key Features</a:t>
            </a:r>
          </a:p>
        </p:txBody>
      </p:sp>
      <p:sp>
        <p:nvSpPr>
          <p:cNvPr id="5" name="Rectangle 4">
            <a:extLst>
              <a:ext uri="{FF2B5EF4-FFF2-40B4-BE49-F238E27FC236}">
                <a16:creationId xmlns:a16="http://schemas.microsoft.com/office/drawing/2014/main" id="{339D7F75-BD58-C619-73A7-20804A1559D8}"/>
              </a:ext>
            </a:extLst>
          </p:cNvPr>
          <p:cNvSpPr/>
          <p:nvPr/>
        </p:nvSpPr>
        <p:spPr>
          <a:xfrm>
            <a:off x="0" y="594360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4893844-6D70-21A6-DEDD-DC8895880DB6}"/>
              </a:ext>
            </a:extLst>
          </p:cNvPr>
          <p:cNvSpPr/>
          <p:nvPr/>
        </p:nvSpPr>
        <p:spPr>
          <a:xfrm>
            <a:off x="6305550" y="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DE777BB-2E2F-7890-5C69-7FE4A1675BD8}"/>
              </a:ext>
            </a:extLst>
          </p:cNvPr>
          <p:cNvSpPr>
            <a:spLocks noChangeArrowheads="1"/>
          </p:cNvSpPr>
          <p:nvPr/>
        </p:nvSpPr>
        <p:spPr bwMode="auto">
          <a:xfrm>
            <a:off x="0" y="1515015"/>
            <a:ext cx="11766884" cy="4197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00100" lvl="1" indent="-342900">
              <a:lnSpc>
                <a:spcPct val="150000"/>
              </a:lnSpc>
              <a:buFont typeface="Wingdings" panose="05000000000000000000" pitchFamily="2" charset="2"/>
              <a:buChar char="Ø"/>
            </a:pPr>
            <a:r>
              <a:rPr lang="en-US" sz="2000" b="1" dirty="0">
                <a:latin typeface="Lora" pitchFamily="2" charset="0"/>
              </a:rPr>
              <a:t>Temperature:</a:t>
            </a:r>
            <a:endParaRPr lang="en-US" sz="2000" dirty="0">
              <a:latin typeface="Lora" pitchFamily="2" charset="0"/>
            </a:endParaRPr>
          </a:p>
          <a:p>
            <a:pPr marL="1143000" lvl="2" indent="-228600">
              <a:lnSpc>
                <a:spcPct val="150000"/>
              </a:lnSpc>
              <a:buFont typeface="Arial" panose="020B0604020202020204" pitchFamily="34" charset="0"/>
              <a:buChar char="•"/>
            </a:pPr>
            <a:r>
              <a:rPr lang="en-US" sz="2000" dirty="0">
                <a:latin typeface="Lora" pitchFamily="2" charset="0"/>
              </a:rPr>
              <a:t>Influences air density (colder air is denser).</a:t>
            </a:r>
          </a:p>
          <a:p>
            <a:pPr marL="1143000" lvl="2" indent="-228600">
              <a:lnSpc>
                <a:spcPct val="150000"/>
              </a:lnSpc>
              <a:buFont typeface="Arial" panose="020B0604020202020204" pitchFamily="34" charset="0"/>
              <a:buChar char="•"/>
            </a:pPr>
            <a:r>
              <a:rPr lang="en-US" sz="2000" dirty="0">
                <a:latin typeface="Lora" pitchFamily="2" charset="0"/>
              </a:rPr>
              <a:t>Variations in temperature can lead to changes in turbine efficiency and energy output.</a:t>
            </a:r>
          </a:p>
          <a:p>
            <a:pPr lvl="1">
              <a:lnSpc>
                <a:spcPct val="150000"/>
              </a:lnSpc>
            </a:pPr>
            <a:endParaRPr lang="en-US" sz="2000" dirty="0">
              <a:latin typeface="Lora" pitchFamily="2" charset="0"/>
            </a:endParaRPr>
          </a:p>
          <a:p>
            <a:pPr marL="800100" lvl="1" indent="-342900">
              <a:lnSpc>
                <a:spcPct val="150000"/>
              </a:lnSpc>
              <a:buFont typeface="Wingdings" panose="05000000000000000000" pitchFamily="2" charset="2"/>
              <a:buChar char="Ø"/>
            </a:pPr>
            <a:r>
              <a:rPr lang="en-US" sz="2000" b="1" dirty="0">
                <a:latin typeface="Lora" pitchFamily="2" charset="0"/>
              </a:rPr>
              <a:t>Wind Speed:</a:t>
            </a:r>
            <a:endParaRPr lang="en-US" sz="2000" dirty="0">
              <a:latin typeface="Lora" pitchFamily="2" charset="0"/>
            </a:endParaRPr>
          </a:p>
          <a:p>
            <a:pPr marL="1143000" lvl="2" indent="-228600">
              <a:lnSpc>
                <a:spcPct val="150000"/>
              </a:lnSpc>
              <a:buFont typeface="Arial" panose="020B0604020202020204" pitchFamily="34" charset="0"/>
              <a:buChar char="•"/>
            </a:pPr>
            <a:r>
              <a:rPr lang="en-US" sz="2000" dirty="0">
                <a:latin typeface="Lora" pitchFamily="2" charset="0"/>
              </a:rPr>
              <a:t>The primary driver of energy generation.</a:t>
            </a:r>
          </a:p>
          <a:p>
            <a:pPr marL="1143000" lvl="2" indent="-228600">
              <a:lnSpc>
                <a:spcPct val="150000"/>
              </a:lnSpc>
              <a:buFont typeface="Arial" panose="020B0604020202020204" pitchFamily="34" charset="0"/>
              <a:buChar char="•"/>
            </a:pPr>
            <a:r>
              <a:rPr lang="en-US" sz="2000" dirty="0">
                <a:latin typeface="Lora" pitchFamily="2" charset="0"/>
              </a:rPr>
              <a:t>Directly proportional to the amount of energy produced (energy output increases with the cube of wind speed).</a:t>
            </a:r>
          </a:p>
          <a:p>
            <a:pPr marL="1143000" lvl="2" indent="-228600">
              <a:lnSpc>
                <a:spcPct val="150000"/>
              </a:lnSpc>
              <a:buFont typeface="Arial" panose="020B0604020202020204" pitchFamily="34" charset="0"/>
              <a:buChar char="•"/>
            </a:pPr>
            <a:r>
              <a:rPr lang="en-US" sz="2000" dirty="0">
                <a:latin typeface="Lora" pitchFamily="2" charset="0"/>
              </a:rPr>
              <a:t>Measured at different heights (e.g., 10m, 50m, hub height).</a:t>
            </a:r>
          </a:p>
        </p:txBody>
      </p:sp>
    </p:spTree>
    <p:extLst>
      <p:ext uri="{BB962C8B-B14F-4D97-AF65-F5344CB8AC3E}">
        <p14:creationId xmlns:p14="http://schemas.microsoft.com/office/powerpoint/2010/main" val="231180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C8EBC1-B80A-54E6-5463-B603DF1533EB}"/>
              </a:ext>
            </a:extLst>
          </p:cNvPr>
          <p:cNvSpPr txBox="1"/>
          <p:nvPr/>
        </p:nvSpPr>
        <p:spPr>
          <a:xfrm>
            <a:off x="528187" y="457200"/>
            <a:ext cx="5162549" cy="707886"/>
          </a:xfrm>
          <a:prstGeom prst="rect">
            <a:avLst/>
          </a:prstGeom>
          <a:noFill/>
        </p:spPr>
        <p:txBody>
          <a:bodyPr wrap="square" rtlCol="0">
            <a:spAutoFit/>
          </a:bodyPr>
          <a:lstStyle/>
          <a:p>
            <a:r>
              <a:rPr lang="en-US" sz="4000" b="1" dirty="0">
                <a:solidFill>
                  <a:schemeClr val="accent2"/>
                </a:solidFill>
                <a:latin typeface="Lora" pitchFamily="2" charset="0"/>
              </a:rPr>
              <a:t>Key Features</a:t>
            </a:r>
          </a:p>
        </p:txBody>
      </p:sp>
      <p:sp>
        <p:nvSpPr>
          <p:cNvPr id="5" name="Rectangle 4">
            <a:extLst>
              <a:ext uri="{FF2B5EF4-FFF2-40B4-BE49-F238E27FC236}">
                <a16:creationId xmlns:a16="http://schemas.microsoft.com/office/drawing/2014/main" id="{339D7F75-BD58-C619-73A7-20804A1559D8}"/>
              </a:ext>
            </a:extLst>
          </p:cNvPr>
          <p:cNvSpPr/>
          <p:nvPr/>
        </p:nvSpPr>
        <p:spPr>
          <a:xfrm>
            <a:off x="0" y="594360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4893844-6D70-21A6-DEDD-DC8895880DB6}"/>
              </a:ext>
            </a:extLst>
          </p:cNvPr>
          <p:cNvSpPr/>
          <p:nvPr/>
        </p:nvSpPr>
        <p:spPr>
          <a:xfrm>
            <a:off x="6305550" y="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DE777BB-2E2F-7890-5C69-7FE4A1675BD8}"/>
              </a:ext>
            </a:extLst>
          </p:cNvPr>
          <p:cNvSpPr>
            <a:spLocks noChangeArrowheads="1"/>
          </p:cNvSpPr>
          <p:nvPr/>
        </p:nvSpPr>
        <p:spPr bwMode="auto">
          <a:xfrm>
            <a:off x="139566" y="1279198"/>
            <a:ext cx="11766884" cy="2812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a:lnSpc>
                <a:spcPct val="150000"/>
              </a:lnSpc>
            </a:pPr>
            <a:endParaRPr lang="en-US" sz="2000" dirty="0">
              <a:latin typeface="Lora" pitchFamily="2" charset="0"/>
            </a:endParaRPr>
          </a:p>
          <a:p>
            <a:pPr marL="800100" lvl="1" indent="-342900">
              <a:lnSpc>
                <a:spcPct val="150000"/>
              </a:lnSpc>
              <a:buFont typeface="Wingdings" panose="05000000000000000000" pitchFamily="2" charset="2"/>
              <a:buChar char="Ø"/>
            </a:pPr>
            <a:r>
              <a:rPr lang="en-US" sz="2000" b="1" dirty="0">
                <a:latin typeface="Lora" pitchFamily="2" charset="0"/>
              </a:rPr>
              <a:t>Wind Direction:</a:t>
            </a:r>
            <a:endParaRPr lang="en-US" sz="2000" dirty="0">
              <a:latin typeface="Lora" pitchFamily="2" charset="0"/>
            </a:endParaRPr>
          </a:p>
          <a:p>
            <a:pPr marL="1143000" lvl="2" indent="-228600">
              <a:lnSpc>
                <a:spcPct val="150000"/>
              </a:lnSpc>
              <a:buFont typeface="Arial" panose="020B0604020202020204" pitchFamily="34" charset="0"/>
              <a:buChar char="•"/>
            </a:pPr>
            <a:r>
              <a:rPr lang="en-US" sz="2000" dirty="0">
                <a:latin typeface="Lora" pitchFamily="2" charset="0"/>
              </a:rPr>
              <a:t>Affects turbine orientation and efficiency.</a:t>
            </a:r>
          </a:p>
          <a:p>
            <a:pPr marL="1143000" lvl="2" indent="-228600">
              <a:lnSpc>
                <a:spcPct val="150000"/>
              </a:lnSpc>
              <a:buFont typeface="Arial" panose="020B0604020202020204" pitchFamily="34" charset="0"/>
              <a:buChar char="•"/>
            </a:pPr>
            <a:r>
              <a:rPr lang="en-US" sz="2000" dirty="0">
                <a:latin typeface="Lora" pitchFamily="2" charset="0"/>
              </a:rPr>
              <a:t>Knowing the predominant wind direction helps in optimal turbine placement and orientation.</a:t>
            </a:r>
          </a:p>
          <a:p>
            <a:pPr>
              <a:lnSpc>
                <a:spcPct val="150000"/>
              </a:lnSpc>
            </a:pPr>
            <a:endParaRPr lang="en-US" sz="2000" b="1" dirty="0">
              <a:latin typeface="Lora" pitchFamily="2" charset="0"/>
            </a:endParaRPr>
          </a:p>
        </p:txBody>
      </p:sp>
    </p:spTree>
    <p:extLst>
      <p:ext uri="{BB962C8B-B14F-4D97-AF65-F5344CB8AC3E}">
        <p14:creationId xmlns:p14="http://schemas.microsoft.com/office/powerpoint/2010/main" val="2869419764"/>
      </p:ext>
    </p:extLst>
  </p:cSld>
  <p:clrMapOvr>
    <a:masterClrMapping/>
  </p:clrMapOvr>
</p:sld>
</file>

<file path=ppt/theme/theme1.xml><?xml version="1.0" encoding="utf-8"?>
<a:theme xmlns:a="http://schemas.openxmlformats.org/drawingml/2006/main" name="Office Theme">
  <a:themeElements>
    <a:clrScheme name="Custom 276">
      <a:dk1>
        <a:sysClr val="windowText" lastClr="000000"/>
      </a:dk1>
      <a:lt1>
        <a:sysClr val="window" lastClr="FFFFFF"/>
      </a:lt1>
      <a:dk2>
        <a:srgbClr val="44546A"/>
      </a:dk2>
      <a:lt2>
        <a:srgbClr val="E7E6E6"/>
      </a:lt2>
      <a:accent1>
        <a:srgbClr val="0F243F"/>
      </a:accent1>
      <a:accent2>
        <a:srgbClr val="2A6A94"/>
      </a:accent2>
      <a:accent3>
        <a:srgbClr val="2D93AC"/>
      </a:accent3>
      <a:accent4>
        <a:srgbClr val="32C3E9"/>
      </a:accent4>
      <a:accent5>
        <a:srgbClr val="66CCFF"/>
      </a:accent5>
      <a:accent6>
        <a:srgbClr val="CCECF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3897</TotalTime>
  <Words>737</Words>
  <Application>Microsoft Office PowerPoint</Application>
  <PresentationFormat>Widescreen</PresentationFormat>
  <Paragraphs>136</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Fira Sans Extra Condensed</vt:lpstr>
      <vt:lpstr>Fira Sans Extra Condensed Medium</vt:lpstr>
      <vt:lpstr>Inter</vt:lpstr>
      <vt:lpstr>Lora</vt:lpstr>
      <vt:lpstr>Wingdings</vt:lpstr>
      <vt:lpstr>Office Theme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PELUMI ADEWUNMI</cp:lastModifiedBy>
  <cp:revision>77</cp:revision>
  <dcterms:created xsi:type="dcterms:W3CDTF">2022-12-20T09:07:20Z</dcterms:created>
  <dcterms:modified xsi:type="dcterms:W3CDTF">2024-07-30T07:00:52Z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1484281</vt:lpwstr>
  </property>
  <property fmtid="{D5CDD505-2E9C-101B-9397-08002B2CF9AE}" pid="3" name="NXPowerLiteSettings">
    <vt:lpwstr>E700052003A000</vt:lpwstr>
  </property>
  <property fmtid="{D5CDD505-2E9C-101B-9397-08002B2CF9AE}" pid="4" name="NXPowerLiteVersion">
    <vt:lpwstr>D9.1.7</vt:lpwstr>
  </property>
</Properties>
</file>