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edd64d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edd64d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edd64d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edd64d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edd64d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edd64d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f24b66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f24b66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f24b66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f24b66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Reports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Jesse Williams, James Jasinski, Matthew Coleman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API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Call occurs on startup of the Main Activity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Background process requests permission to use location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Gets coordinates via GPS and makes an OpenWeatherMap API call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Parses the response for info  and updates the designated text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13" y="3471675"/>
            <a:ext cx="7336175" cy="13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Module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97200" y="1924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First runs and creates the database the first time the application is run. The database then persists from then on.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Implementation completed using the Room database system.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Contains two tables, the Image table and the Report table. Also has a DAO (Data Access Object) for each of the tables.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The following slide contains the UML diagram for the database module.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6515" l="0" r="0" t="0"/>
          <a:stretch/>
        </p:blipFill>
        <p:spPr>
          <a:xfrm>
            <a:off x="2804500" y="822950"/>
            <a:ext cx="3698350" cy="40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UI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helpful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user friendly UI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075" y="1318650"/>
            <a:ext cx="1726575" cy="31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-403928"/>
            <a:ext cx="7688700" cy="595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