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DB4D-9E5B-4A25-9946-29789476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E51D0-0F93-4B5F-93EB-13832A270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9754-2D4F-462A-83B0-67E485E6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712AB-51E9-42B7-8D33-54656A8A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9D2E-1BFF-40D5-8601-833B76B1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A5CA-4E1D-4C8B-9F9F-776868B3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6722-247C-4506-8E53-AEB15E64B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D8B8A-D343-4B4D-B294-675455A9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731A-7136-411B-BB86-848B3D9F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0137-6208-4FF1-9C51-36F99825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1336D-FF27-4EDF-9EEB-158131D1D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446FD-16E3-4306-AEB3-99226DE29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14AA4-FA6C-431D-94ED-82AD45C6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DEE9-CF74-46CC-85EB-AD03CAFD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9B26-BB5B-408C-93CC-B13E1A6D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0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76F5-B49F-4B99-9395-3E44A0A5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D43F-E619-4C16-8091-EED338BB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A46C-C8AF-44D6-991D-53DA38D7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4740-195B-44F4-80E5-E5F27E49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AA93-69C8-47DA-A5C4-AFF56139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3FE5-A748-4266-8190-05BC2845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FD187-5FE0-45B5-BAB6-1328E016C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9A78-0F07-4770-91E0-364A47FA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067B-E47A-47B7-8E0D-558B1D00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DBAF8-3C6C-4DB4-8424-93D2B514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5B46-880B-4921-8A4C-6078521B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CAE-698D-4D07-AD7E-131E7DCFF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F383-5974-4C58-B0A7-A1B09850F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0F01E-41A6-4ED5-82E3-CA64F939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086C3-3AD4-4C5E-A376-C8D2A764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3C986-A9F9-4B79-83CF-FCA993D6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9BFC-8559-45A9-B76C-1B1DD14E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A758-EA58-4BFA-BEFF-7CAACC2A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E128A-E5C0-42CF-8A0A-C5D8164FE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68359-06F0-4378-B082-033BD8529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DA5B1-FF3E-4532-931F-737EB8312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7118A-A0E2-4988-839C-934ACFC5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BA7BD-8500-46E6-BAA9-85F0F87D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DF88E-F4BE-4592-8860-FF1335AE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6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16C-2D62-4E50-B2F3-80BE9E8E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EAEEE-B01D-4A59-9AD7-BD52544A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7B9D1-2100-406A-AE11-8284970C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A6F7A-7BE8-4D87-ABE0-B44DA4CC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3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38DD4-58AD-4B0C-BF0F-43492F20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3E4C3-4CC1-490D-A543-78938B59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96BEF-8D50-41F2-A49A-516AB7DC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88F0-5415-4734-ACB1-D2EDD278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5EFD-A2F6-467A-93F0-307FFFF2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3253D-D049-4395-8747-19443D3FF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9F82A-030A-4E77-9F77-97B1650F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85443-E122-4A18-A92D-B99C1264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8F18-F0CE-4A97-AE56-411137FE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3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4505-6260-490F-AF5D-C7338C24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F7AA2-B786-43D5-8C23-A30267A2A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CD16-AA14-43FC-9B4F-BB6D23552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6B3A-3A7E-4144-B7CE-E821F071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4108E-5DE5-4228-8408-79274FD6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A3505-4BC8-4883-8172-873EE0DC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9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16AD9-620A-45DF-937A-EF894BB5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016CA-D134-429C-A25A-E693510D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C923-6615-4932-A2A6-6EBA89F27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F8A1-64B0-49EC-8D71-3D4E2ECAAB3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3423-69FB-48C4-893C-5DF927418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968A-D49A-4D93-B77E-D1C4F3492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3B79F-E892-417C-8D29-6F86E8193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5B178A-1336-4738-82A8-034085CF1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1" y="569213"/>
            <a:ext cx="4358917" cy="5719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83FCB-A147-42A9-99BA-1295F83777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68" t="43542" r="16815" b="43563"/>
          <a:stretch/>
        </p:blipFill>
        <p:spPr>
          <a:xfrm>
            <a:off x="1893776" y="1440873"/>
            <a:ext cx="1052945" cy="2050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221494-7BF2-4208-9CF3-FD1502BCABE0}"/>
              </a:ext>
            </a:extLst>
          </p:cNvPr>
          <p:cNvSpPr/>
          <p:nvPr/>
        </p:nvSpPr>
        <p:spPr>
          <a:xfrm>
            <a:off x="1546167" y="2515985"/>
            <a:ext cx="1828800" cy="205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FF5FF-7098-4514-9623-726D3ECE3C95}"/>
              </a:ext>
            </a:extLst>
          </p:cNvPr>
          <p:cNvSpPr txBox="1"/>
          <p:nvPr/>
        </p:nvSpPr>
        <p:spPr>
          <a:xfrm>
            <a:off x="1483773" y="225194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5E0F0B-B985-4F4E-872D-3377BF4E709A}"/>
              </a:ext>
            </a:extLst>
          </p:cNvPr>
          <p:cNvSpPr/>
          <p:nvPr/>
        </p:nvSpPr>
        <p:spPr>
          <a:xfrm>
            <a:off x="1546167" y="3063230"/>
            <a:ext cx="1828800" cy="205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CE135-6B75-46CB-9FA9-E99804856385}"/>
              </a:ext>
            </a:extLst>
          </p:cNvPr>
          <p:cNvSpPr txBox="1"/>
          <p:nvPr/>
        </p:nvSpPr>
        <p:spPr>
          <a:xfrm>
            <a:off x="1483773" y="2831180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9661B-8B21-4D62-AC16-8D60B46765CA}"/>
              </a:ext>
            </a:extLst>
          </p:cNvPr>
          <p:cNvSpPr/>
          <p:nvPr/>
        </p:nvSpPr>
        <p:spPr>
          <a:xfrm>
            <a:off x="1952010" y="3592098"/>
            <a:ext cx="914400" cy="3315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265533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F62EA-FD71-4761-9248-80E78520B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1" y="620683"/>
            <a:ext cx="3822221" cy="5015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283A5-C483-43E3-B240-9766B15E8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" r="372"/>
          <a:stretch/>
        </p:blipFill>
        <p:spPr>
          <a:xfrm>
            <a:off x="1328687" y="964276"/>
            <a:ext cx="2068447" cy="44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7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47F092-32EA-441A-B10C-F926E5B07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0" y="721128"/>
            <a:ext cx="3993159" cy="5239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DCD322-FEB1-4B06-9F8B-5D83B6F72A05}"/>
              </a:ext>
            </a:extLst>
          </p:cNvPr>
          <p:cNvSpPr/>
          <p:nvPr/>
        </p:nvSpPr>
        <p:spPr>
          <a:xfrm>
            <a:off x="1525246" y="2012057"/>
            <a:ext cx="1479665" cy="56526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March 20</a:t>
            </a:r>
            <a:r>
              <a:rPr lang="en-US" sz="1200" baseline="30000" dirty="0"/>
              <a:t>th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Club Meetup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701ED-E856-4C97-9EE1-E7F1175AB47D}"/>
              </a:ext>
            </a:extLst>
          </p:cNvPr>
          <p:cNvSpPr txBox="1"/>
          <p:nvPr/>
        </p:nvSpPr>
        <p:spPr>
          <a:xfrm>
            <a:off x="1507503" y="2732496"/>
            <a:ext cx="176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Information:</a:t>
            </a:r>
          </a:p>
          <a:p>
            <a:r>
              <a:rPr lang="en-US" sz="1200" dirty="0"/>
              <a:t>Time: 3:30</a:t>
            </a:r>
          </a:p>
          <a:p>
            <a:r>
              <a:rPr lang="en-US" sz="1200" dirty="0"/>
              <a:t>Location: TBD</a:t>
            </a:r>
          </a:p>
          <a:p>
            <a:r>
              <a:rPr lang="en-US" sz="1200" dirty="0"/>
              <a:t>Host: TBD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167CE2-4D0F-473F-8F79-D19B1538B3A1}"/>
              </a:ext>
            </a:extLst>
          </p:cNvPr>
          <p:cNvSpPr/>
          <p:nvPr/>
        </p:nvSpPr>
        <p:spPr>
          <a:xfrm>
            <a:off x="1695797" y="3710005"/>
            <a:ext cx="1064030" cy="35604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RSVP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DB07E0-72CF-483E-8D28-F564B6564B52}"/>
              </a:ext>
            </a:extLst>
          </p:cNvPr>
          <p:cNvSpPr/>
          <p:nvPr/>
        </p:nvSpPr>
        <p:spPr>
          <a:xfrm>
            <a:off x="1695797" y="4584109"/>
            <a:ext cx="1064030" cy="35604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Contact Administrator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DCCDA-849A-42CC-8E1E-573A9B8F734A}"/>
              </a:ext>
            </a:extLst>
          </p:cNvPr>
          <p:cNvSpPr/>
          <p:nvPr/>
        </p:nvSpPr>
        <p:spPr>
          <a:xfrm>
            <a:off x="1161265" y="1070818"/>
            <a:ext cx="2189530" cy="60432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Attendee Event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1E078A-F574-490A-A919-E2943F06E1AF}"/>
              </a:ext>
            </a:extLst>
          </p:cNvPr>
          <p:cNvCxnSpPr>
            <a:cxnSpLocks/>
          </p:cNvCxnSpPr>
          <p:nvPr/>
        </p:nvCxnSpPr>
        <p:spPr>
          <a:xfrm flipH="1">
            <a:off x="1202211" y="1231274"/>
            <a:ext cx="61058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EC7F82E-0F63-D4C2-D9AE-4B4117714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8926" y="1070818"/>
            <a:ext cx="416875" cy="41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7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6553D7-076B-45D9-BC1F-78E8DCF1F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3" y="549333"/>
            <a:ext cx="4236997" cy="55595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00210F-28B8-441B-B9F8-ECA28A7EADC4}"/>
              </a:ext>
            </a:extLst>
          </p:cNvPr>
          <p:cNvSpPr/>
          <p:nvPr/>
        </p:nvSpPr>
        <p:spPr>
          <a:xfrm>
            <a:off x="1710896" y="1123604"/>
            <a:ext cx="1064030" cy="4724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Leave questions for  Administrator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2E4BD3-B189-40AE-93AB-0183E2AEE579}"/>
              </a:ext>
            </a:extLst>
          </p:cNvPr>
          <p:cNvSpPr/>
          <p:nvPr/>
        </p:nvSpPr>
        <p:spPr>
          <a:xfrm>
            <a:off x="1124988" y="935183"/>
            <a:ext cx="426722" cy="1177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6FFF92-6AC6-4E21-B17B-86387EBE27A3}"/>
              </a:ext>
            </a:extLst>
          </p:cNvPr>
          <p:cNvCxnSpPr>
            <a:cxnSpLocks/>
          </p:cNvCxnSpPr>
          <p:nvPr/>
        </p:nvCxnSpPr>
        <p:spPr>
          <a:xfrm flipH="1">
            <a:off x="1197032" y="994064"/>
            <a:ext cx="28263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74EC4A1-1E3D-4CE4-9606-B760F396D759}"/>
              </a:ext>
            </a:extLst>
          </p:cNvPr>
          <p:cNvSpPr/>
          <p:nvPr/>
        </p:nvSpPr>
        <p:spPr>
          <a:xfrm>
            <a:off x="1928553" y="1983971"/>
            <a:ext cx="1363287" cy="2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Hello where will the meeting be held?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87AFB4-0DD9-436E-B380-5AD36BA1484B}"/>
              </a:ext>
            </a:extLst>
          </p:cNvPr>
          <p:cNvSpPr txBox="1"/>
          <p:nvPr/>
        </p:nvSpPr>
        <p:spPr>
          <a:xfrm>
            <a:off x="1123463" y="5411122"/>
            <a:ext cx="22388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Type here…..</a:t>
            </a:r>
          </a:p>
        </p:txBody>
      </p:sp>
    </p:spTree>
    <p:extLst>
      <p:ext uri="{BB962C8B-B14F-4D97-AF65-F5344CB8AC3E}">
        <p14:creationId xmlns:p14="http://schemas.microsoft.com/office/powerpoint/2010/main" val="421403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6553D7-076B-45D9-BC1F-78E8DCF1F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3" y="549333"/>
            <a:ext cx="4236997" cy="5559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DA3783-340E-CD4F-988A-244E42879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65" y="794085"/>
            <a:ext cx="2395467" cy="510740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6FFF92-6AC6-4E21-B17B-86387EBE27A3}"/>
              </a:ext>
            </a:extLst>
          </p:cNvPr>
          <p:cNvCxnSpPr>
            <a:cxnSpLocks/>
          </p:cNvCxnSpPr>
          <p:nvPr/>
        </p:nvCxnSpPr>
        <p:spPr>
          <a:xfrm flipH="1">
            <a:off x="1185000" y="1108364"/>
            <a:ext cx="46934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37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6553D7-076B-45D9-BC1F-78E8DCF1F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3" y="549333"/>
            <a:ext cx="4236997" cy="5559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62FD79-0513-9717-C7EB-F9314DBDE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37" y="806120"/>
            <a:ext cx="2382364" cy="51074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6FFF92-6AC6-4E21-B17B-86387EBE27A3}"/>
              </a:ext>
            </a:extLst>
          </p:cNvPr>
          <p:cNvCxnSpPr>
            <a:cxnSpLocks/>
          </p:cNvCxnSpPr>
          <p:nvPr/>
        </p:nvCxnSpPr>
        <p:spPr>
          <a:xfrm flipH="1">
            <a:off x="1215079" y="1036175"/>
            <a:ext cx="46934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6553D7-076B-45D9-BC1F-78E8DCF1F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3" y="549333"/>
            <a:ext cx="4236997" cy="55595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1A2A32-AECC-941B-CB9B-1467F212F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37" y="749071"/>
            <a:ext cx="2423742" cy="51885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6FFF92-6AC6-4E21-B17B-86387EBE27A3}"/>
              </a:ext>
            </a:extLst>
          </p:cNvPr>
          <p:cNvCxnSpPr>
            <a:cxnSpLocks/>
          </p:cNvCxnSpPr>
          <p:nvPr/>
        </p:nvCxnSpPr>
        <p:spPr>
          <a:xfrm flipH="1">
            <a:off x="1203047" y="1012114"/>
            <a:ext cx="46934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BF13BB-1B5E-D0CC-3272-C9289D1E5538}"/>
              </a:ext>
            </a:extLst>
          </p:cNvPr>
          <p:cNvSpPr txBox="1"/>
          <p:nvPr/>
        </p:nvSpPr>
        <p:spPr>
          <a:xfrm>
            <a:off x="1123463" y="4863685"/>
            <a:ext cx="22388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u="sng" dirty="0">
                <a:solidFill>
                  <a:schemeClr val="bg2"/>
                </a:solidFill>
              </a:rPr>
              <a:t>Type here…..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AA39D-4947-81A0-AF1A-D9565D74719D}"/>
              </a:ext>
            </a:extLst>
          </p:cNvPr>
          <p:cNvSpPr txBox="1"/>
          <p:nvPr/>
        </p:nvSpPr>
        <p:spPr>
          <a:xfrm>
            <a:off x="1123463" y="3920592"/>
            <a:ext cx="22388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u="sng" dirty="0">
                <a:solidFill>
                  <a:schemeClr val="bg2"/>
                </a:solidFill>
              </a:rPr>
              <a:t>Type here…..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2C8E29-74EA-E4F3-C310-80EBBD1CB54E}"/>
              </a:ext>
            </a:extLst>
          </p:cNvPr>
          <p:cNvSpPr txBox="1"/>
          <p:nvPr/>
        </p:nvSpPr>
        <p:spPr>
          <a:xfrm>
            <a:off x="1123463" y="3108304"/>
            <a:ext cx="22388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u="sng" dirty="0">
                <a:solidFill>
                  <a:schemeClr val="bg2"/>
                </a:solidFill>
              </a:rPr>
              <a:t>Type here…..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653F13-54A2-7706-ECD8-9259EEED671D}"/>
              </a:ext>
            </a:extLst>
          </p:cNvPr>
          <p:cNvSpPr txBox="1"/>
          <p:nvPr/>
        </p:nvSpPr>
        <p:spPr>
          <a:xfrm>
            <a:off x="1123463" y="2282439"/>
            <a:ext cx="223889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u="sng" dirty="0">
                <a:solidFill>
                  <a:schemeClr val="bg2"/>
                </a:solidFill>
              </a:rPr>
              <a:t>Type here…..</a:t>
            </a:r>
          </a:p>
        </p:txBody>
      </p:sp>
    </p:spTree>
    <p:extLst>
      <p:ext uri="{BB962C8B-B14F-4D97-AF65-F5344CB8AC3E}">
        <p14:creationId xmlns:p14="http://schemas.microsoft.com/office/powerpoint/2010/main" val="295321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6553D7-076B-45D9-BC1F-78E8DCF1F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3" y="549333"/>
            <a:ext cx="4236997" cy="55595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E219C5-070C-0FB3-A329-6052BF757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8" y="749071"/>
            <a:ext cx="2414634" cy="51592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6FFF92-6AC6-4E21-B17B-86387EBE27A3}"/>
              </a:ext>
            </a:extLst>
          </p:cNvPr>
          <p:cNvCxnSpPr>
            <a:cxnSpLocks/>
          </p:cNvCxnSpPr>
          <p:nvPr/>
        </p:nvCxnSpPr>
        <p:spPr>
          <a:xfrm flipH="1">
            <a:off x="1215078" y="963988"/>
            <a:ext cx="46934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872E0BE-F2D4-D371-CF36-F0B9730BA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47" y="2091637"/>
            <a:ext cx="370825" cy="370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EB7F0-5416-B938-E2FB-BF4B0993F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08" y="2604985"/>
            <a:ext cx="370825" cy="370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9809F2-4209-61FF-E3C6-285DA03ED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07" y="3056208"/>
            <a:ext cx="370825" cy="370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90BB19-7402-9D5E-F719-EB0509CA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06" y="3606757"/>
            <a:ext cx="370825" cy="37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Jayden</dc:creator>
  <cp:lastModifiedBy>Anthony Vorontsov</cp:lastModifiedBy>
  <cp:revision>5</cp:revision>
  <dcterms:created xsi:type="dcterms:W3CDTF">2023-03-20T18:45:31Z</dcterms:created>
  <dcterms:modified xsi:type="dcterms:W3CDTF">2023-03-21T01:09:55Z</dcterms:modified>
</cp:coreProperties>
</file>