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cf460e4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cf460e4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cf460e4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cf460e4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cf460e4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cf460e4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cf460e4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cf460e4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cf460e4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cf460e4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cf460e4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cf460e4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cf460e4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cf460e4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cf460e4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cf460e4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286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Knowlwdge Repository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08750"/>
            <a:ext cx="70389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Application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776250"/>
            <a:ext cx="7038900" cy="4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 is a cloud-based Web-Application used by Aroha Technologies to manage the storage of Knowledge documents and protect their data regardless of industries.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Here are a few benefits :-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Economical</a:t>
            </a:r>
            <a:r>
              <a:rPr lang="en" sz="1400"/>
              <a:t>:-Every organization would seek affordable alternatives in terms of establishing their Infrastructure.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Better Mobility</a:t>
            </a:r>
            <a:r>
              <a:rPr lang="en" sz="1400"/>
              <a:t>:-Content Uploader and learning communities are more attracted to learning systems that enable them to stay tuned to their course materials – irrespective of time and location.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Improved Data Security</a:t>
            </a:r>
            <a:r>
              <a:rPr lang="en" sz="1400"/>
              <a:t>:-Cloud platforms have been proven to offer higher data security features to their users.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Easier Maintenance:</a:t>
            </a:r>
            <a:r>
              <a:rPr lang="en" sz="1400"/>
              <a:t>-There exist a few cloud-based solutions, which also welcome suggestions from their clients to improve their services.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Greater Storage Space</a:t>
            </a:r>
            <a:r>
              <a:rPr lang="en" sz="1400"/>
              <a:t>:-Cloud-based Service Providers generally offer a considerable amount of storage space.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86650" y="719525"/>
            <a:ext cx="726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</a:t>
            </a:r>
            <a:r>
              <a:rPr lang="en"/>
              <a:t>Admin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811550" y="1633625"/>
            <a:ext cx="67464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Admin activities :-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Creating a company 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Create  Department 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Create Program / projects.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Create Teams.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Create User.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See visual of Documents.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07700" y="727075"/>
            <a:ext cx="7128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User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996400" y="1567550"/>
            <a:ext cx="634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User  activities :-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Upload the document to him / herself, team, project, department, company.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While uploading a document, user can provide  tags.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access the documents of him / herself, project, team, company documents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Global Search function, we can search documents based on the tags we provided.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121400" y="849700"/>
            <a:ext cx="721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77400"/>
            <a:ext cx="70389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 End:-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Angular 8.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TypeScript.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HTML 5.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CSS 3.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Chart.Js (For Graph)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11225" y="369675"/>
            <a:ext cx="70389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656400" y="933900"/>
            <a:ext cx="70389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 End:-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Java(Programming Language)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Spring Boot(Rest API)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Tools:-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Maven and eclipse/ STS (Code Development environment).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Git(Code Repository).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Postman and Swagger (API Testing).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Assets Storage :-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Amazon s3 bucket.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File  storage in Server.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94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23550" y="2109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Access 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Activity 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Categorizing content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Team management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244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Responsibility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985875"/>
            <a:ext cx="77109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Wrote Rest-Controller w.r.t RESTful standards in Spring Boot  to connect model with view.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Spring Boot at back-end which helps to develop application with ease.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Responsible to create DAO CRUD methods using Spring JPA  &amp; Spring framework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Wrote HQL to handle data from databases using JPA  APIs such as native Query.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Worked upon Angular Service which interacts with RESTful services at backend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Collaborated for Angular  Components which takes care of view part of the application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Made secure Routing in Angular  application is appropriate which helps wiring views together.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Tested Rest APIs in Spring-Controller at backend for JSON data using Postman.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GIT for version control and Eclipse IDE for development.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Learning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371425" y="1197850"/>
            <a:ext cx="70389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Getting this project i worked with spring MVC and J2EE, After getting this project i started lerning  and working on Spring Boot.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