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8" r:id="rId1"/>
  </p:sldMasterIdLst>
  <p:sldIdLst>
    <p:sldId id="256" r:id="rId2"/>
    <p:sldId id="257" r:id="rId3"/>
    <p:sldId id="263" r:id="rId4"/>
    <p:sldId id="261" r:id="rId5"/>
    <p:sldId id="264" r:id="rId6"/>
    <p:sldId id="276" r:id="rId7"/>
    <p:sldId id="272" r:id="rId8"/>
    <p:sldId id="274" r:id="rId9"/>
    <p:sldId id="275" r:id="rId10"/>
    <p:sldId id="260" r:id="rId11"/>
    <p:sldId id="267" r:id="rId12"/>
    <p:sldId id="268" r:id="rId13"/>
    <p:sldId id="266" r:id="rId14"/>
    <p:sldId id="271" r:id="rId15"/>
    <p:sldId id="269" r:id="rId16"/>
    <p:sldId id="262" r:id="rId17"/>
    <p:sldId id="258" r:id="rId18"/>
    <p:sldId id="270" r:id="rId19"/>
    <p:sldId id="26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F9B020-EB9A-4EFF-B016-C315E0B1566B}" v="5" dt="2022-12-05T13:36:45.452"/>
    <p1510:client id="{24AEF306-D4C1-AA12-80CE-7E7E6EAC1CDA}" v="92" dt="2022-12-08T14:05:11.153"/>
    <p1510:client id="{2603C65F-48F5-4468-8A95-42F21F878189}" v="27" dt="2022-11-28T14:09:08.349"/>
    <p1510:client id="{27B73729-6787-459D-B03E-B3A627CAC91A}" v="70" dt="2022-11-27T22:28:40.303"/>
    <p1510:client id="{28793100-70BD-C44E-BC3F-5B0A5DBDFC04}" v="650" dt="2022-11-28T13:34:37.719"/>
    <p1510:client id="{4A57E374-9633-F250-14FF-2747DDD218F1}" v="254" dt="2022-11-27T23:27:00.960"/>
    <p1510:client id="{567F5BC5-B1D2-1F3E-9113-D8AC71068B1F}" v="29" dt="2022-11-28T13:50:14.282"/>
    <p1510:client id="{800A1BCD-8F1D-F15D-2401-93E662936902}" v="74" dt="2022-11-29T02:20:50.194"/>
    <p1510:client id="{A59229A0-0658-7342-A3E7-6A818A68389C}" v="582" dt="2022-11-28T14:29:24.2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E224EDC-93FD-4934-99BA-CD99969B01AA}"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171B7755-1CF2-421D-8FDA-048757B44E76}">
      <dgm:prSet custT="1"/>
      <dgm:spPr/>
      <dgm:t>
        <a:bodyPr/>
        <a:lstStyle/>
        <a:p>
          <a:r>
            <a:rPr lang="en-GB" sz="3700" b="0" kern="1200">
              <a:solidFill>
                <a:srgbClr val="000000">
                  <a:hueOff val="0"/>
                  <a:satOff val="0"/>
                  <a:lumOff val="0"/>
                  <a:alphaOff val="0"/>
                </a:srgbClr>
              </a:solidFill>
              <a:latin typeface="Avenir Next LT Pro"/>
              <a:ea typeface="+mn-ea"/>
              <a:cs typeface="+mn-cs"/>
            </a:rPr>
            <a:t>Henishkumar Kiritkumar Patel (1100</a:t>
          </a:r>
          <a:r>
            <a:rPr lang="en-GB" sz="3700" b="0" kern="1200"/>
            <a:t>73489)</a:t>
          </a:r>
          <a:endParaRPr lang="en-US" sz="3700" b="0" kern="1200"/>
        </a:p>
      </dgm:t>
    </dgm:pt>
    <dgm:pt modelId="{030503C3-4D7D-40F0-967D-8FE3936FD3E2}" type="parTrans" cxnId="{81A02E43-D5C3-4C14-B200-9B556250E356}">
      <dgm:prSet/>
      <dgm:spPr/>
      <dgm:t>
        <a:bodyPr/>
        <a:lstStyle/>
        <a:p>
          <a:endParaRPr lang="en-US"/>
        </a:p>
      </dgm:t>
    </dgm:pt>
    <dgm:pt modelId="{BC761196-9EEC-4724-ADA7-6948F5A99E89}" type="sibTrans" cxnId="{81A02E43-D5C3-4C14-B200-9B556250E356}">
      <dgm:prSet/>
      <dgm:spPr/>
      <dgm:t>
        <a:bodyPr/>
        <a:lstStyle/>
        <a:p>
          <a:endParaRPr lang="en-US"/>
        </a:p>
      </dgm:t>
    </dgm:pt>
    <dgm:pt modelId="{F16DCBE8-DC66-42BC-AAD6-4EB19543A4F6}">
      <dgm:prSet/>
      <dgm:spPr/>
      <dgm:t>
        <a:bodyPr/>
        <a:lstStyle/>
        <a:p>
          <a:r>
            <a:rPr lang="en-GB" b="0"/>
            <a:t>Jaydeep Pritesh Dharamsey (110088507)</a:t>
          </a:r>
          <a:endParaRPr lang="en-US" b="0"/>
        </a:p>
      </dgm:t>
    </dgm:pt>
    <dgm:pt modelId="{79A34791-E47F-4CFF-AEF1-09DC97C3B4E9}" type="parTrans" cxnId="{04F051AE-67CF-40A3-A3E2-222A6A3B6EA4}">
      <dgm:prSet/>
      <dgm:spPr/>
      <dgm:t>
        <a:bodyPr/>
        <a:lstStyle/>
        <a:p>
          <a:endParaRPr lang="en-US"/>
        </a:p>
      </dgm:t>
    </dgm:pt>
    <dgm:pt modelId="{240ABE9F-509E-4E67-883F-28528F9EED9F}" type="sibTrans" cxnId="{04F051AE-67CF-40A3-A3E2-222A6A3B6EA4}">
      <dgm:prSet/>
      <dgm:spPr/>
      <dgm:t>
        <a:bodyPr/>
        <a:lstStyle/>
        <a:p>
          <a:endParaRPr lang="en-US"/>
        </a:p>
      </dgm:t>
    </dgm:pt>
    <dgm:pt modelId="{F811896E-1227-4B0F-A45A-C00E44655FB5}">
      <dgm:prSet/>
      <dgm:spPr/>
      <dgm:t>
        <a:bodyPr/>
        <a:lstStyle/>
        <a:p>
          <a:r>
            <a:rPr lang="en-GB" b="0"/>
            <a:t>Veera Venkata Bharat Kumar Vayitla (110088432)</a:t>
          </a:r>
          <a:endParaRPr lang="en-US" b="0"/>
        </a:p>
      </dgm:t>
    </dgm:pt>
    <dgm:pt modelId="{82668D9B-2E6C-47AD-B344-85C6EE2156D9}" type="parTrans" cxnId="{5B1ADD35-2637-4278-A148-C79CDC9D8FC8}">
      <dgm:prSet/>
      <dgm:spPr/>
      <dgm:t>
        <a:bodyPr/>
        <a:lstStyle/>
        <a:p>
          <a:endParaRPr lang="en-US"/>
        </a:p>
      </dgm:t>
    </dgm:pt>
    <dgm:pt modelId="{0F8547DF-6CFF-44A0-B49E-CF9D0E8B56E4}" type="sibTrans" cxnId="{5B1ADD35-2637-4278-A148-C79CDC9D8FC8}">
      <dgm:prSet/>
      <dgm:spPr/>
      <dgm:t>
        <a:bodyPr/>
        <a:lstStyle/>
        <a:p>
          <a:endParaRPr lang="en-US"/>
        </a:p>
      </dgm:t>
    </dgm:pt>
    <dgm:pt modelId="{8040D12E-946A-CE40-A33A-1FF4A8E9419A}">
      <dgm:prSet custT="1"/>
      <dgm:spPr/>
      <dgm:t>
        <a:bodyPr/>
        <a:lstStyle/>
        <a:p>
          <a:pPr rtl="0"/>
          <a:r>
            <a:rPr lang="en-GB" sz="3700" b="0" kern="1200">
              <a:solidFill>
                <a:srgbClr val="000000">
                  <a:hueOff val="0"/>
                  <a:satOff val="0"/>
                  <a:lumOff val="0"/>
                  <a:alphaOff val="0"/>
                </a:srgbClr>
              </a:solidFill>
              <a:latin typeface="Avenir Next LT Pro"/>
              <a:ea typeface="+mn-ea"/>
              <a:cs typeface="+mn-cs"/>
            </a:rPr>
            <a:t>Yash Somaiya (110087733)</a:t>
          </a:r>
          <a:endParaRPr lang="en-US" sz="3700" b="0" kern="1200">
            <a:solidFill>
              <a:srgbClr val="000000">
                <a:hueOff val="0"/>
                <a:satOff val="0"/>
                <a:lumOff val="0"/>
                <a:alphaOff val="0"/>
              </a:srgbClr>
            </a:solidFill>
            <a:latin typeface="Avenir Next LT Pro"/>
            <a:ea typeface="+mn-ea"/>
            <a:cs typeface="+mn-cs"/>
          </a:endParaRPr>
        </a:p>
      </dgm:t>
    </dgm:pt>
    <dgm:pt modelId="{283410D6-34FA-C148-987D-C81DF434F294}" type="parTrans" cxnId="{DC0E9402-EC4C-9F44-A177-1363B44CC252}">
      <dgm:prSet/>
      <dgm:spPr/>
    </dgm:pt>
    <dgm:pt modelId="{A16B76C7-C0E0-F440-8E63-D1C9AAE66BAD}" type="sibTrans" cxnId="{DC0E9402-EC4C-9F44-A177-1363B44CC252}">
      <dgm:prSet/>
      <dgm:spPr/>
    </dgm:pt>
    <dgm:pt modelId="{B7E0DC76-6E33-2B4C-B074-557C8BF7FC89}" type="pres">
      <dgm:prSet presAssocID="{CE224EDC-93FD-4934-99BA-CD99969B01AA}" presName="vert0" presStyleCnt="0">
        <dgm:presLayoutVars>
          <dgm:dir/>
          <dgm:animOne val="branch"/>
          <dgm:animLvl val="lvl"/>
        </dgm:presLayoutVars>
      </dgm:prSet>
      <dgm:spPr/>
    </dgm:pt>
    <dgm:pt modelId="{383C441B-351C-0A4D-888A-C3C6CD2131F3}" type="pres">
      <dgm:prSet presAssocID="{171B7755-1CF2-421D-8FDA-048757B44E76}" presName="thickLine" presStyleLbl="alignNode1" presStyleIdx="0" presStyleCnt="4"/>
      <dgm:spPr/>
    </dgm:pt>
    <dgm:pt modelId="{91F3B781-6466-4043-831A-3F9E57AD0808}" type="pres">
      <dgm:prSet presAssocID="{171B7755-1CF2-421D-8FDA-048757B44E76}" presName="horz1" presStyleCnt="0"/>
      <dgm:spPr/>
    </dgm:pt>
    <dgm:pt modelId="{81EFF827-5C54-6949-9B7F-142F81F88A39}" type="pres">
      <dgm:prSet presAssocID="{171B7755-1CF2-421D-8FDA-048757B44E76}" presName="tx1" presStyleLbl="revTx" presStyleIdx="0" presStyleCnt="4"/>
      <dgm:spPr/>
    </dgm:pt>
    <dgm:pt modelId="{F3148D86-611A-0B47-8C6F-9AC2F982ACB7}" type="pres">
      <dgm:prSet presAssocID="{171B7755-1CF2-421D-8FDA-048757B44E76}" presName="vert1" presStyleCnt="0"/>
      <dgm:spPr/>
    </dgm:pt>
    <dgm:pt modelId="{940C443D-7F02-634D-AA97-C8133F0A264A}" type="pres">
      <dgm:prSet presAssocID="{F16DCBE8-DC66-42BC-AAD6-4EB19543A4F6}" presName="thickLine" presStyleLbl="alignNode1" presStyleIdx="1" presStyleCnt="4"/>
      <dgm:spPr/>
    </dgm:pt>
    <dgm:pt modelId="{29F8C43F-4A41-1348-B7FD-6DAC8452EFC8}" type="pres">
      <dgm:prSet presAssocID="{F16DCBE8-DC66-42BC-AAD6-4EB19543A4F6}" presName="horz1" presStyleCnt="0"/>
      <dgm:spPr/>
    </dgm:pt>
    <dgm:pt modelId="{D7374141-4D84-6646-8509-64D23274CCD8}" type="pres">
      <dgm:prSet presAssocID="{F16DCBE8-DC66-42BC-AAD6-4EB19543A4F6}" presName="tx1" presStyleLbl="revTx" presStyleIdx="1" presStyleCnt="4"/>
      <dgm:spPr/>
    </dgm:pt>
    <dgm:pt modelId="{CC20C146-235B-3344-AA9F-CEE11D57D068}" type="pres">
      <dgm:prSet presAssocID="{F16DCBE8-DC66-42BC-AAD6-4EB19543A4F6}" presName="vert1" presStyleCnt="0"/>
      <dgm:spPr/>
    </dgm:pt>
    <dgm:pt modelId="{22D8A877-866A-7548-B695-50F90023F2A6}" type="pres">
      <dgm:prSet presAssocID="{F811896E-1227-4B0F-A45A-C00E44655FB5}" presName="thickLine" presStyleLbl="alignNode1" presStyleIdx="2" presStyleCnt="4"/>
      <dgm:spPr/>
    </dgm:pt>
    <dgm:pt modelId="{41B981BC-1360-204C-B163-7D81BD39A524}" type="pres">
      <dgm:prSet presAssocID="{F811896E-1227-4B0F-A45A-C00E44655FB5}" presName="horz1" presStyleCnt="0"/>
      <dgm:spPr/>
    </dgm:pt>
    <dgm:pt modelId="{66106F23-6663-124D-AC19-DD37B2289C70}" type="pres">
      <dgm:prSet presAssocID="{F811896E-1227-4B0F-A45A-C00E44655FB5}" presName="tx1" presStyleLbl="revTx" presStyleIdx="2" presStyleCnt="4"/>
      <dgm:spPr/>
    </dgm:pt>
    <dgm:pt modelId="{7EA3E091-461E-734F-97BA-73EDB3A1A787}" type="pres">
      <dgm:prSet presAssocID="{F811896E-1227-4B0F-A45A-C00E44655FB5}" presName="vert1" presStyleCnt="0"/>
      <dgm:spPr/>
    </dgm:pt>
    <dgm:pt modelId="{A677F027-6032-EC4E-B75D-FD57DDF923FF}" type="pres">
      <dgm:prSet presAssocID="{8040D12E-946A-CE40-A33A-1FF4A8E9419A}" presName="thickLine" presStyleLbl="alignNode1" presStyleIdx="3" presStyleCnt="4"/>
      <dgm:spPr/>
    </dgm:pt>
    <dgm:pt modelId="{AE23B575-027C-DE49-AA4C-6661A9DD1501}" type="pres">
      <dgm:prSet presAssocID="{8040D12E-946A-CE40-A33A-1FF4A8E9419A}" presName="horz1" presStyleCnt="0"/>
      <dgm:spPr/>
    </dgm:pt>
    <dgm:pt modelId="{DBE8BEFB-7443-1840-8B91-8D2F10FAB306}" type="pres">
      <dgm:prSet presAssocID="{8040D12E-946A-CE40-A33A-1FF4A8E9419A}" presName="tx1" presStyleLbl="revTx" presStyleIdx="3" presStyleCnt="4"/>
      <dgm:spPr/>
    </dgm:pt>
    <dgm:pt modelId="{F43CC6F4-A815-224E-83FC-F5CB7843F760}" type="pres">
      <dgm:prSet presAssocID="{8040D12E-946A-CE40-A33A-1FF4A8E9419A}" presName="vert1" presStyleCnt="0"/>
      <dgm:spPr/>
    </dgm:pt>
  </dgm:ptLst>
  <dgm:cxnLst>
    <dgm:cxn modelId="{DC0E9402-EC4C-9F44-A177-1363B44CC252}" srcId="{CE224EDC-93FD-4934-99BA-CD99969B01AA}" destId="{8040D12E-946A-CE40-A33A-1FF4A8E9419A}" srcOrd="3" destOrd="0" parTransId="{283410D6-34FA-C148-987D-C81DF434F294}" sibTransId="{A16B76C7-C0E0-F440-8E63-D1C9AAE66BAD}"/>
    <dgm:cxn modelId="{B8816E18-3712-0049-A7CC-CF7A2594F957}" type="presOf" srcId="{CE224EDC-93FD-4934-99BA-CD99969B01AA}" destId="{B7E0DC76-6E33-2B4C-B074-557C8BF7FC89}" srcOrd="0" destOrd="0" presId="urn:microsoft.com/office/officeart/2008/layout/LinedList"/>
    <dgm:cxn modelId="{5B1ADD35-2637-4278-A148-C79CDC9D8FC8}" srcId="{CE224EDC-93FD-4934-99BA-CD99969B01AA}" destId="{F811896E-1227-4B0F-A45A-C00E44655FB5}" srcOrd="2" destOrd="0" parTransId="{82668D9B-2E6C-47AD-B344-85C6EE2156D9}" sibTransId="{0F8547DF-6CFF-44A0-B49E-CF9D0E8B56E4}"/>
    <dgm:cxn modelId="{5F266A3F-0FFC-F046-9F9A-EFB0DDC8275C}" type="presOf" srcId="{F811896E-1227-4B0F-A45A-C00E44655FB5}" destId="{66106F23-6663-124D-AC19-DD37B2289C70}" srcOrd="0" destOrd="0" presId="urn:microsoft.com/office/officeart/2008/layout/LinedList"/>
    <dgm:cxn modelId="{81A02E43-D5C3-4C14-B200-9B556250E356}" srcId="{CE224EDC-93FD-4934-99BA-CD99969B01AA}" destId="{171B7755-1CF2-421D-8FDA-048757B44E76}" srcOrd="0" destOrd="0" parTransId="{030503C3-4D7D-40F0-967D-8FE3936FD3E2}" sibTransId="{BC761196-9EEC-4724-ADA7-6948F5A99E89}"/>
    <dgm:cxn modelId="{0F098557-9499-2D49-98EB-1307A3F69CE5}" type="presOf" srcId="{8040D12E-946A-CE40-A33A-1FF4A8E9419A}" destId="{DBE8BEFB-7443-1840-8B91-8D2F10FAB306}" srcOrd="0" destOrd="0" presId="urn:microsoft.com/office/officeart/2008/layout/LinedList"/>
    <dgm:cxn modelId="{04F051AE-67CF-40A3-A3E2-222A6A3B6EA4}" srcId="{CE224EDC-93FD-4934-99BA-CD99969B01AA}" destId="{F16DCBE8-DC66-42BC-AAD6-4EB19543A4F6}" srcOrd="1" destOrd="0" parTransId="{79A34791-E47F-4CFF-AEF1-09DC97C3B4E9}" sibTransId="{240ABE9F-509E-4E67-883F-28528F9EED9F}"/>
    <dgm:cxn modelId="{098A5FDB-0AB9-7344-A510-4AA8DCDFA27C}" type="presOf" srcId="{171B7755-1CF2-421D-8FDA-048757B44E76}" destId="{81EFF827-5C54-6949-9B7F-142F81F88A39}" srcOrd="0" destOrd="0" presId="urn:microsoft.com/office/officeart/2008/layout/LinedList"/>
    <dgm:cxn modelId="{7F739EF5-F107-344D-90FB-267C6357D9CE}" type="presOf" srcId="{F16DCBE8-DC66-42BC-AAD6-4EB19543A4F6}" destId="{D7374141-4D84-6646-8509-64D23274CCD8}" srcOrd="0" destOrd="0" presId="urn:microsoft.com/office/officeart/2008/layout/LinedList"/>
    <dgm:cxn modelId="{A0E782DE-FBCD-2E4A-9EB5-84E49A4D74FA}" type="presParOf" srcId="{B7E0DC76-6E33-2B4C-B074-557C8BF7FC89}" destId="{383C441B-351C-0A4D-888A-C3C6CD2131F3}" srcOrd="0" destOrd="0" presId="urn:microsoft.com/office/officeart/2008/layout/LinedList"/>
    <dgm:cxn modelId="{1C707623-56FD-D342-8D53-BD4FFFDB4BFD}" type="presParOf" srcId="{B7E0DC76-6E33-2B4C-B074-557C8BF7FC89}" destId="{91F3B781-6466-4043-831A-3F9E57AD0808}" srcOrd="1" destOrd="0" presId="urn:microsoft.com/office/officeart/2008/layout/LinedList"/>
    <dgm:cxn modelId="{41BB353D-9A22-D344-8042-BD2F84E8F4F0}" type="presParOf" srcId="{91F3B781-6466-4043-831A-3F9E57AD0808}" destId="{81EFF827-5C54-6949-9B7F-142F81F88A39}" srcOrd="0" destOrd="0" presId="urn:microsoft.com/office/officeart/2008/layout/LinedList"/>
    <dgm:cxn modelId="{9426DCEE-B30D-8747-AC3A-823EBE0D1A82}" type="presParOf" srcId="{91F3B781-6466-4043-831A-3F9E57AD0808}" destId="{F3148D86-611A-0B47-8C6F-9AC2F982ACB7}" srcOrd="1" destOrd="0" presId="urn:microsoft.com/office/officeart/2008/layout/LinedList"/>
    <dgm:cxn modelId="{1DF0093E-1570-F94C-A4B9-8CAB94A60B9E}" type="presParOf" srcId="{B7E0DC76-6E33-2B4C-B074-557C8BF7FC89}" destId="{940C443D-7F02-634D-AA97-C8133F0A264A}" srcOrd="2" destOrd="0" presId="urn:microsoft.com/office/officeart/2008/layout/LinedList"/>
    <dgm:cxn modelId="{8D54A961-7090-8247-A881-580046860C2A}" type="presParOf" srcId="{B7E0DC76-6E33-2B4C-B074-557C8BF7FC89}" destId="{29F8C43F-4A41-1348-B7FD-6DAC8452EFC8}" srcOrd="3" destOrd="0" presId="urn:microsoft.com/office/officeart/2008/layout/LinedList"/>
    <dgm:cxn modelId="{3449FEE6-9B64-9C46-AF18-342CA0D44DE5}" type="presParOf" srcId="{29F8C43F-4A41-1348-B7FD-6DAC8452EFC8}" destId="{D7374141-4D84-6646-8509-64D23274CCD8}" srcOrd="0" destOrd="0" presId="urn:microsoft.com/office/officeart/2008/layout/LinedList"/>
    <dgm:cxn modelId="{9E9B4837-1A45-9E45-A0A6-9203AF80259E}" type="presParOf" srcId="{29F8C43F-4A41-1348-B7FD-6DAC8452EFC8}" destId="{CC20C146-235B-3344-AA9F-CEE11D57D068}" srcOrd="1" destOrd="0" presId="urn:microsoft.com/office/officeart/2008/layout/LinedList"/>
    <dgm:cxn modelId="{55C59A34-9EE8-014F-9F87-37047719728B}" type="presParOf" srcId="{B7E0DC76-6E33-2B4C-B074-557C8BF7FC89}" destId="{22D8A877-866A-7548-B695-50F90023F2A6}" srcOrd="4" destOrd="0" presId="urn:microsoft.com/office/officeart/2008/layout/LinedList"/>
    <dgm:cxn modelId="{32E855E1-EE11-C64F-97C6-EF82EE0B25C2}" type="presParOf" srcId="{B7E0DC76-6E33-2B4C-B074-557C8BF7FC89}" destId="{41B981BC-1360-204C-B163-7D81BD39A524}" srcOrd="5" destOrd="0" presId="urn:microsoft.com/office/officeart/2008/layout/LinedList"/>
    <dgm:cxn modelId="{29ABEF1C-E256-2846-816B-EAA83E1CB326}" type="presParOf" srcId="{41B981BC-1360-204C-B163-7D81BD39A524}" destId="{66106F23-6663-124D-AC19-DD37B2289C70}" srcOrd="0" destOrd="0" presId="urn:microsoft.com/office/officeart/2008/layout/LinedList"/>
    <dgm:cxn modelId="{1CA12A1D-FC4A-3D41-9DF6-6A80A41DB80A}" type="presParOf" srcId="{41B981BC-1360-204C-B163-7D81BD39A524}" destId="{7EA3E091-461E-734F-97BA-73EDB3A1A787}" srcOrd="1" destOrd="0" presId="urn:microsoft.com/office/officeart/2008/layout/LinedList"/>
    <dgm:cxn modelId="{80843351-7784-BB47-B0F7-B00E3CC3BC24}" type="presParOf" srcId="{B7E0DC76-6E33-2B4C-B074-557C8BF7FC89}" destId="{A677F027-6032-EC4E-B75D-FD57DDF923FF}" srcOrd="6" destOrd="0" presId="urn:microsoft.com/office/officeart/2008/layout/LinedList"/>
    <dgm:cxn modelId="{668768D2-6AC0-6544-BAA3-A686C4EDEEB2}" type="presParOf" srcId="{B7E0DC76-6E33-2B4C-B074-557C8BF7FC89}" destId="{AE23B575-027C-DE49-AA4C-6661A9DD1501}" srcOrd="7" destOrd="0" presId="urn:microsoft.com/office/officeart/2008/layout/LinedList"/>
    <dgm:cxn modelId="{4596EC6D-7606-6A46-99D6-CCB68373B225}" type="presParOf" srcId="{AE23B575-027C-DE49-AA4C-6661A9DD1501}" destId="{DBE8BEFB-7443-1840-8B91-8D2F10FAB306}" srcOrd="0" destOrd="0" presId="urn:microsoft.com/office/officeart/2008/layout/LinedList"/>
    <dgm:cxn modelId="{61B8F391-EB93-2449-B966-B9516AFA2F78}" type="presParOf" srcId="{AE23B575-027C-DE49-AA4C-6661A9DD1501}" destId="{F43CC6F4-A815-224E-83FC-F5CB7843F76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3C441B-351C-0A4D-888A-C3C6CD2131F3}">
      <dsp:nvSpPr>
        <dsp:cNvPr id="0" name=""/>
        <dsp:cNvSpPr/>
      </dsp:nvSpPr>
      <dsp:spPr>
        <a:xfrm>
          <a:off x="0" y="0"/>
          <a:ext cx="1086924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EFF827-5C54-6949-9B7F-142F81F88A39}">
      <dsp:nvSpPr>
        <dsp:cNvPr id="0" name=""/>
        <dsp:cNvSpPr/>
      </dsp:nvSpPr>
      <dsp:spPr>
        <a:xfrm>
          <a:off x="0" y="0"/>
          <a:ext cx="10869248" cy="9001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GB" sz="3700" b="0" kern="1200">
              <a:solidFill>
                <a:srgbClr val="000000">
                  <a:hueOff val="0"/>
                  <a:satOff val="0"/>
                  <a:lumOff val="0"/>
                  <a:alphaOff val="0"/>
                </a:srgbClr>
              </a:solidFill>
              <a:latin typeface="Avenir Next LT Pro"/>
              <a:ea typeface="+mn-ea"/>
              <a:cs typeface="+mn-cs"/>
            </a:rPr>
            <a:t>Henishkumar Kiritkumar Patel (1100</a:t>
          </a:r>
          <a:r>
            <a:rPr lang="en-GB" sz="3700" b="0" kern="1200"/>
            <a:t>73489)</a:t>
          </a:r>
          <a:endParaRPr lang="en-US" sz="3700" b="0" kern="1200"/>
        </a:p>
      </dsp:txBody>
      <dsp:txXfrm>
        <a:off x="0" y="0"/>
        <a:ext cx="10869248" cy="900112"/>
      </dsp:txXfrm>
    </dsp:sp>
    <dsp:sp modelId="{940C443D-7F02-634D-AA97-C8133F0A264A}">
      <dsp:nvSpPr>
        <dsp:cNvPr id="0" name=""/>
        <dsp:cNvSpPr/>
      </dsp:nvSpPr>
      <dsp:spPr>
        <a:xfrm>
          <a:off x="0" y="900112"/>
          <a:ext cx="1086924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7374141-4D84-6646-8509-64D23274CCD8}">
      <dsp:nvSpPr>
        <dsp:cNvPr id="0" name=""/>
        <dsp:cNvSpPr/>
      </dsp:nvSpPr>
      <dsp:spPr>
        <a:xfrm>
          <a:off x="0" y="900112"/>
          <a:ext cx="10869248" cy="9001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GB" sz="3700" b="0" kern="1200"/>
            <a:t>Jaydeep Pritesh Dharamsey (110088507)</a:t>
          </a:r>
          <a:endParaRPr lang="en-US" sz="3700" b="0" kern="1200"/>
        </a:p>
      </dsp:txBody>
      <dsp:txXfrm>
        <a:off x="0" y="900112"/>
        <a:ext cx="10869248" cy="900112"/>
      </dsp:txXfrm>
    </dsp:sp>
    <dsp:sp modelId="{22D8A877-866A-7548-B695-50F90023F2A6}">
      <dsp:nvSpPr>
        <dsp:cNvPr id="0" name=""/>
        <dsp:cNvSpPr/>
      </dsp:nvSpPr>
      <dsp:spPr>
        <a:xfrm>
          <a:off x="0" y="1800224"/>
          <a:ext cx="1086924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106F23-6663-124D-AC19-DD37B2289C70}">
      <dsp:nvSpPr>
        <dsp:cNvPr id="0" name=""/>
        <dsp:cNvSpPr/>
      </dsp:nvSpPr>
      <dsp:spPr>
        <a:xfrm>
          <a:off x="0" y="1800224"/>
          <a:ext cx="10869248" cy="9001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GB" sz="3700" b="0" kern="1200"/>
            <a:t>Veera Venkata Bharat Kumar Vayitla (110088432)</a:t>
          </a:r>
          <a:endParaRPr lang="en-US" sz="3700" b="0" kern="1200"/>
        </a:p>
      </dsp:txBody>
      <dsp:txXfrm>
        <a:off x="0" y="1800224"/>
        <a:ext cx="10869248" cy="900112"/>
      </dsp:txXfrm>
    </dsp:sp>
    <dsp:sp modelId="{A677F027-6032-EC4E-B75D-FD57DDF923FF}">
      <dsp:nvSpPr>
        <dsp:cNvPr id="0" name=""/>
        <dsp:cNvSpPr/>
      </dsp:nvSpPr>
      <dsp:spPr>
        <a:xfrm>
          <a:off x="0" y="2700337"/>
          <a:ext cx="1086924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BE8BEFB-7443-1840-8B91-8D2F10FAB306}">
      <dsp:nvSpPr>
        <dsp:cNvPr id="0" name=""/>
        <dsp:cNvSpPr/>
      </dsp:nvSpPr>
      <dsp:spPr>
        <a:xfrm>
          <a:off x="0" y="2700337"/>
          <a:ext cx="10869248" cy="9001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rtl="0">
            <a:lnSpc>
              <a:spcPct val="90000"/>
            </a:lnSpc>
            <a:spcBef>
              <a:spcPct val="0"/>
            </a:spcBef>
            <a:spcAft>
              <a:spcPct val="35000"/>
            </a:spcAft>
            <a:buNone/>
          </a:pPr>
          <a:r>
            <a:rPr lang="en-GB" sz="3700" b="0" kern="1200">
              <a:solidFill>
                <a:srgbClr val="000000">
                  <a:hueOff val="0"/>
                  <a:satOff val="0"/>
                  <a:lumOff val="0"/>
                  <a:alphaOff val="0"/>
                </a:srgbClr>
              </a:solidFill>
              <a:latin typeface="Avenir Next LT Pro"/>
              <a:ea typeface="+mn-ea"/>
              <a:cs typeface="+mn-cs"/>
            </a:rPr>
            <a:t>Yash Somaiya (110087733)</a:t>
          </a:r>
          <a:endParaRPr lang="en-US" sz="3700" b="0" kern="1200">
            <a:solidFill>
              <a:srgbClr val="000000">
                <a:hueOff val="0"/>
                <a:satOff val="0"/>
                <a:lumOff val="0"/>
                <a:alphaOff val="0"/>
              </a:srgbClr>
            </a:solidFill>
            <a:latin typeface="Avenir Next LT Pro"/>
            <a:ea typeface="+mn-ea"/>
            <a:cs typeface="+mn-cs"/>
          </a:endParaRPr>
        </a:p>
      </dsp:txBody>
      <dsp:txXfrm>
        <a:off x="0" y="2700337"/>
        <a:ext cx="10869248" cy="90011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50666DC1-CD27-4874-9484-9D06C59FE4D0}"/>
              </a:ext>
            </a:extLst>
          </p:cNvPr>
          <p:cNvSpPr/>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77579F-F417-47C2-AC03-911CCED021DB}"/>
              </a:ext>
            </a:extLst>
          </p:cNvPr>
          <p:cNvSpPr>
            <a:spLocks noGrp="1"/>
          </p:cNvSpPr>
          <p:nvPr>
            <p:ph type="ctrTitle"/>
          </p:nvPr>
        </p:nvSpPr>
        <p:spPr>
          <a:xfrm>
            <a:off x="484552" y="447675"/>
            <a:ext cx="8397511" cy="2714625"/>
          </a:xfrm>
        </p:spPr>
        <p:txBody>
          <a:bodyPr anchor="b">
            <a:normAutofit/>
          </a:bodyPr>
          <a:lstStyle>
            <a:lvl1pPr algn="l">
              <a:defRPr sz="54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1643E600-28DA-4780-9E00-2E12F74FF621}"/>
              </a:ext>
            </a:extLst>
          </p:cNvPr>
          <p:cNvSpPr>
            <a:spLocks noGrp="1"/>
          </p:cNvSpPr>
          <p:nvPr>
            <p:ph type="subTitle" idx="1"/>
          </p:nvPr>
        </p:nvSpPr>
        <p:spPr>
          <a:xfrm>
            <a:off x="484552" y="3602037"/>
            <a:ext cx="8397511" cy="2460625"/>
          </a:xfrm>
        </p:spPr>
        <p:txBody>
          <a:bodyPr>
            <a:normAutofit/>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0E6F1DC-ADFB-42C9-AB34-FCB38C8123FC}"/>
              </a:ext>
            </a:extLst>
          </p:cNvPr>
          <p:cNvSpPr>
            <a:spLocks noGrp="1"/>
          </p:cNvSpPr>
          <p:nvPr>
            <p:ph type="dt" sz="half" idx="10"/>
          </p:nvPr>
        </p:nvSpPr>
        <p:spPr/>
        <p:txBody>
          <a:bodyPr/>
          <a:lstStyle/>
          <a:p>
            <a:fld id="{92538219-6E45-4D12-B767-46F92D5844D4}" type="datetime1">
              <a:rPr lang="en-US" smtClean="0"/>
              <a:t>12/18/2022</a:t>
            </a:fld>
            <a:endParaRPr lang="en-US"/>
          </a:p>
        </p:txBody>
      </p:sp>
      <p:sp>
        <p:nvSpPr>
          <p:cNvPr id="5" name="Footer Placeholder 4">
            <a:extLst>
              <a:ext uri="{FF2B5EF4-FFF2-40B4-BE49-F238E27FC236}">
                <a16:creationId xmlns:a16="http://schemas.microsoft.com/office/drawing/2014/main" id="{EE799E6D-BBA8-4A15-94DA-DBE8A4FDE6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803C82-8719-4FAC-94BF-2A91335FB58A}"/>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206962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68A33-CB96-4CB1-9941-753BD0824C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3EB269-70DF-4510-A313-336226558E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1EA3CC-B2DC-4E87-826C-B885A7E62819}"/>
              </a:ext>
            </a:extLst>
          </p:cNvPr>
          <p:cNvSpPr>
            <a:spLocks noGrp="1"/>
          </p:cNvSpPr>
          <p:nvPr>
            <p:ph type="dt" sz="half" idx="10"/>
          </p:nvPr>
        </p:nvSpPr>
        <p:spPr/>
        <p:txBody>
          <a:bodyPr/>
          <a:lstStyle/>
          <a:p>
            <a:fld id="{836430B8-6059-41E5-A5DC-C07A76F5859A}" type="datetime1">
              <a:rPr lang="en-US" smtClean="0"/>
              <a:t>12/18/2022</a:t>
            </a:fld>
            <a:endParaRPr lang="en-US"/>
          </a:p>
        </p:txBody>
      </p:sp>
      <p:sp>
        <p:nvSpPr>
          <p:cNvPr id="5" name="Footer Placeholder 4">
            <a:extLst>
              <a:ext uri="{FF2B5EF4-FFF2-40B4-BE49-F238E27FC236}">
                <a16:creationId xmlns:a16="http://schemas.microsoft.com/office/drawing/2014/main" id="{7AF37F52-A7C4-4E21-A12A-02546D4775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66031F-5A79-48A7-8EDC-DDD9A9E4B9F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35329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9188483-96C4-4E9C-AA6A-E70005461AEE}"/>
              </a:ext>
            </a:extLst>
          </p:cNvPr>
          <p:cNvSpPr/>
          <p:nvPr/>
        </p:nvSpPr>
        <p:spPr>
          <a:xfrm>
            <a:off x="9144000" y="0"/>
            <a:ext cx="3048000" cy="6854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0E4FCD54-7F0B-446E-9998-93E7BD7CE74D}"/>
              </a:ext>
            </a:extLst>
          </p:cNvPr>
          <p:cNvSpPr>
            <a:spLocks noGrp="1"/>
          </p:cNvSpPr>
          <p:nvPr>
            <p:ph type="title" orient="vert"/>
          </p:nvPr>
        </p:nvSpPr>
        <p:spPr>
          <a:xfrm>
            <a:off x="9534222" y="365125"/>
            <a:ext cx="2238678"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0766238-BBF1-4672-BC09-746C6967E5DF}"/>
              </a:ext>
            </a:extLst>
          </p:cNvPr>
          <p:cNvSpPr>
            <a:spLocks noGrp="1"/>
          </p:cNvSpPr>
          <p:nvPr>
            <p:ph type="body" orient="vert" idx="1"/>
          </p:nvPr>
        </p:nvSpPr>
        <p:spPr>
          <a:xfrm>
            <a:off x="484552" y="365125"/>
            <a:ext cx="8374062"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8F32A5-B67B-45C1-B454-12E9FBE0C869}"/>
              </a:ext>
            </a:extLst>
          </p:cNvPr>
          <p:cNvSpPr>
            <a:spLocks noGrp="1"/>
          </p:cNvSpPr>
          <p:nvPr>
            <p:ph type="dt" sz="half" idx="10"/>
          </p:nvPr>
        </p:nvSpPr>
        <p:spPr/>
        <p:txBody>
          <a:bodyPr/>
          <a:lstStyle/>
          <a:p>
            <a:fld id="{A09D0CB7-D16E-4358-B7F4-EA4A24554592}" type="datetime1">
              <a:rPr lang="en-US" smtClean="0"/>
              <a:t>12/18/2022</a:t>
            </a:fld>
            <a:endParaRPr lang="en-US"/>
          </a:p>
        </p:txBody>
      </p:sp>
      <p:sp>
        <p:nvSpPr>
          <p:cNvPr id="5" name="Footer Placeholder 4">
            <a:extLst>
              <a:ext uri="{FF2B5EF4-FFF2-40B4-BE49-F238E27FC236}">
                <a16:creationId xmlns:a16="http://schemas.microsoft.com/office/drawing/2014/main" id="{48E91896-9441-4636-89D5-84E5932A1EDB}"/>
              </a:ext>
            </a:extLst>
          </p:cNvPr>
          <p:cNvSpPr>
            <a:spLocks noGrp="1"/>
          </p:cNvSpPr>
          <p:nvPr>
            <p:ph type="ftr" sz="quarter" idx="11"/>
          </p:nvPr>
        </p:nvSpPr>
        <p:spPr>
          <a:xfrm>
            <a:off x="3228110" y="6356350"/>
            <a:ext cx="4114800" cy="365125"/>
          </a:xfrm>
        </p:spPr>
        <p:txBody>
          <a:bodyPr/>
          <a:lstStyle/>
          <a:p>
            <a:endParaRPr lang="en-US"/>
          </a:p>
        </p:txBody>
      </p:sp>
      <p:sp>
        <p:nvSpPr>
          <p:cNvPr id="6" name="Slide Number Placeholder 5">
            <a:extLst>
              <a:ext uri="{FF2B5EF4-FFF2-40B4-BE49-F238E27FC236}">
                <a16:creationId xmlns:a16="http://schemas.microsoft.com/office/drawing/2014/main" id="{88937DFE-7F48-4EB0-83BC-A93F342D2618}"/>
              </a:ext>
            </a:extLst>
          </p:cNvPr>
          <p:cNvSpPr>
            <a:spLocks noGrp="1"/>
          </p:cNvSpPr>
          <p:nvPr>
            <p:ph type="sldNum" sz="quarter" idx="12"/>
          </p:nvPr>
        </p:nvSpPr>
        <p:spPr/>
        <p:txBody>
          <a:bodyPr/>
          <a:lstStyle>
            <a:lvl1pPr>
              <a:defRPr>
                <a:solidFill>
                  <a:schemeClr val="bg1">
                    <a:alpha val="80000"/>
                  </a:schemeClr>
                </a:solidFill>
              </a:defRPr>
            </a:lvl1pPr>
          </a:lstStyle>
          <a:p>
            <a:fld id="{1F646F3F-274D-499B-ABBE-824EB4ABDC3D}" type="slidenum">
              <a:rPr lang="en-US" smtClean="0"/>
              <a:pPr/>
              <a:t>‹#›</a:t>
            </a:fld>
            <a:endParaRPr lang="en-US"/>
          </a:p>
        </p:txBody>
      </p:sp>
    </p:spTree>
    <p:extLst>
      <p:ext uri="{BB962C8B-B14F-4D97-AF65-F5344CB8AC3E}">
        <p14:creationId xmlns:p14="http://schemas.microsoft.com/office/powerpoint/2010/main" val="2524692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9CF16-986E-4D90-AA40-CDB46E2332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6F14DA-A783-43BC-8F15-95408B89DE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8C48B6-C394-452A-94D9-D4802755D841}"/>
              </a:ext>
            </a:extLst>
          </p:cNvPr>
          <p:cNvSpPr>
            <a:spLocks noGrp="1"/>
          </p:cNvSpPr>
          <p:nvPr>
            <p:ph type="dt" sz="half" idx="10"/>
          </p:nvPr>
        </p:nvSpPr>
        <p:spPr/>
        <p:txBody>
          <a:bodyPr/>
          <a:lstStyle/>
          <a:p>
            <a:fld id="{8BB296A2-D8F0-4E17-BFD0-A6C902250D59}" type="datetime1">
              <a:rPr lang="en-US" smtClean="0"/>
              <a:t>12/18/2022</a:t>
            </a:fld>
            <a:endParaRPr lang="en-US"/>
          </a:p>
        </p:txBody>
      </p:sp>
      <p:sp>
        <p:nvSpPr>
          <p:cNvPr id="5" name="Footer Placeholder 4">
            <a:extLst>
              <a:ext uri="{FF2B5EF4-FFF2-40B4-BE49-F238E27FC236}">
                <a16:creationId xmlns:a16="http://schemas.microsoft.com/office/drawing/2014/main" id="{43858A8A-3DD0-41C8-9F48-F4309FA195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706C92-7C02-4D34-B3E5-D549A7A36BD3}"/>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199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266F9FA-E6B8-4CFC-B3F1-0C075546EE33}"/>
              </a:ext>
            </a:extLst>
          </p:cNvPr>
          <p:cNvSpPr/>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16F270-B2AA-4935-885F-5924B1F63A3E}"/>
              </a:ext>
            </a:extLst>
          </p:cNvPr>
          <p:cNvSpPr>
            <a:spLocks noGrp="1"/>
          </p:cNvSpPr>
          <p:nvPr>
            <p:ph type="title"/>
          </p:nvPr>
        </p:nvSpPr>
        <p:spPr>
          <a:xfrm>
            <a:off x="484552" y="457200"/>
            <a:ext cx="10862898" cy="2724151"/>
          </a:xfrm>
        </p:spPr>
        <p:txBody>
          <a:bodyPr anchor="b">
            <a:normAutofit/>
          </a:bodyPr>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A522658E-3D87-4D5A-A602-847153CC4845}"/>
              </a:ext>
            </a:extLst>
          </p:cNvPr>
          <p:cNvSpPr>
            <a:spLocks noGrp="1"/>
          </p:cNvSpPr>
          <p:nvPr>
            <p:ph type="body" idx="1"/>
          </p:nvPr>
        </p:nvSpPr>
        <p:spPr>
          <a:xfrm>
            <a:off x="484552" y="3695701"/>
            <a:ext cx="10862898" cy="2393950"/>
          </a:xfrm>
        </p:spPr>
        <p:txBody>
          <a:bodyPr>
            <a:normAutofit/>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AB1D84-A229-45B1-BD42-0DC0CE9F8DE9}"/>
              </a:ext>
            </a:extLst>
          </p:cNvPr>
          <p:cNvSpPr>
            <a:spLocks noGrp="1"/>
          </p:cNvSpPr>
          <p:nvPr>
            <p:ph type="dt" sz="half" idx="10"/>
          </p:nvPr>
        </p:nvSpPr>
        <p:spPr/>
        <p:txBody>
          <a:bodyPr/>
          <a:lstStyle/>
          <a:p>
            <a:fld id="{D9108C9C-1ACB-4C84-A002-C7E0E45B937A}" type="datetime1">
              <a:rPr lang="en-US" smtClean="0"/>
              <a:t>12/18/2022</a:t>
            </a:fld>
            <a:endParaRPr lang="en-US"/>
          </a:p>
        </p:txBody>
      </p:sp>
      <p:sp>
        <p:nvSpPr>
          <p:cNvPr id="5" name="Footer Placeholder 4">
            <a:extLst>
              <a:ext uri="{FF2B5EF4-FFF2-40B4-BE49-F238E27FC236}">
                <a16:creationId xmlns:a16="http://schemas.microsoft.com/office/drawing/2014/main" id="{2664EEF4-D461-49D7-8F24-8BFE2444B6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44055A-7488-4646-9E88-692036EA22DE}"/>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448899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F1F74-ED26-4F8B-BF51-3533D8404E5A}"/>
              </a:ext>
            </a:extLst>
          </p:cNvPr>
          <p:cNvSpPr>
            <a:spLocks noGrp="1"/>
          </p:cNvSpPr>
          <p:nvPr>
            <p:ph type="title"/>
          </p:nvPr>
        </p:nvSpPr>
        <p:spPr>
          <a:xfrm>
            <a:off x="484552" y="365760"/>
            <a:ext cx="11264536" cy="168751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F201D2D7-7F18-43E0-9B2E-3FCD83CC83BC}"/>
              </a:ext>
            </a:extLst>
          </p:cNvPr>
          <p:cNvSpPr>
            <a:spLocks noGrp="1"/>
          </p:cNvSpPr>
          <p:nvPr>
            <p:ph sz="half" idx="1"/>
          </p:nvPr>
        </p:nvSpPr>
        <p:spPr>
          <a:xfrm>
            <a:off x="484552" y="2552699"/>
            <a:ext cx="5323703" cy="36242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CBBB66-EB7D-4F8C-9C78-1D1C88846469}"/>
              </a:ext>
            </a:extLst>
          </p:cNvPr>
          <p:cNvSpPr>
            <a:spLocks noGrp="1"/>
          </p:cNvSpPr>
          <p:nvPr>
            <p:ph sz="half" idx="2"/>
          </p:nvPr>
        </p:nvSpPr>
        <p:spPr>
          <a:xfrm>
            <a:off x="6270162" y="2552699"/>
            <a:ext cx="5323703" cy="36242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A684E6-393D-4587-AA45-E6734FB47AEC}"/>
              </a:ext>
            </a:extLst>
          </p:cNvPr>
          <p:cNvSpPr>
            <a:spLocks noGrp="1"/>
          </p:cNvSpPr>
          <p:nvPr>
            <p:ph type="dt" sz="half" idx="10"/>
          </p:nvPr>
        </p:nvSpPr>
        <p:spPr/>
        <p:txBody>
          <a:bodyPr/>
          <a:lstStyle/>
          <a:p>
            <a:fld id="{F49AF2A5-B297-4977-9E5B-4D3050E23689}" type="datetime1">
              <a:rPr lang="en-US" smtClean="0"/>
              <a:t>12/18/2022</a:t>
            </a:fld>
            <a:endParaRPr lang="en-US"/>
          </a:p>
        </p:txBody>
      </p:sp>
      <p:sp>
        <p:nvSpPr>
          <p:cNvPr id="6" name="Footer Placeholder 5">
            <a:extLst>
              <a:ext uri="{FF2B5EF4-FFF2-40B4-BE49-F238E27FC236}">
                <a16:creationId xmlns:a16="http://schemas.microsoft.com/office/drawing/2014/main" id="{0A1D8EE0-0333-4ABC-AE18-10DD5071CF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452369-A8F0-4709-8372-B420A67DB7C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492894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91592-4621-4D72-BC2D-F2C439F81B81}"/>
              </a:ext>
            </a:extLst>
          </p:cNvPr>
          <p:cNvSpPr>
            <a:spLocks noGrp="1"/>
          </p:cNvSpPr>
          <p:nvPr>
            <p:ph type="title"/>
          </p:nvPr>
        </p:nvSpPr>
        <p:spPr>
          <a:xfrm>
            <a:off x="484552" y="365759"/>
            <a:ext cx="10870836" cy="1691640"/>
          </a:xfrm>
        </p:spPr>
        <p:txBody>
          <a:bodyPr/>
          <a:lstStyle/>
          <a:p>
            <a:r>
              <a:rPr lang="en-US"/>
              <a:t>Click to edit Master title style</a:t>
            </a:r>
          </a:p>
        </p:txBody>
      </p:sp>
      <p:sp>
        <p:nvSpPr>
          <p:cNvPr id="3" name="Text Placeholder 2">
            <a:extLst>
              <a:ext uri="{FF2B5EF4-FFF2-40B4-BE49-F238E27FC236}">
                <a16:creationId xmlns:a16="http://schemas.microsoft.com/office/drawing/2014/main" id="{F4B823F5-0A90-4666-BE88-2BE0D0A61603}"/>
              </a:ext>
            </a:extLst>
          </p:cNvPr>
          <p:cNvSpPr>
            <a:spLocks noGrp="1"/>
          </p:cNvSpPr>
          <p:nvPr>
            <p:ph type="body" idx="1"/>
          </p:nvPr>
        </p:nvSpPr>
        <p:spPr>
          <a:xfrm>
            <a:off x="484552" y="2436473"/>
            <a:ext cx="5332026"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EC6A7C-6260-463D-B3FD-71A07ACD0669}"/>
              </a:ext>
            </a:extLst>
          </p:cNvPr>
          <p:cNvSpPr>
            <a:spLocks noGrp="1"/>
          </p:cNvSpPr>
          <p:nvPr>
            <p:ph sz="half" idx="2"/>
          </p:nvPr>
        </p:nvSpPr>
        <p:spPr>
          <a:xfrm>
            <a:off x="484552" y="3409051"/>
            <a:ext cx="5332026" cy="27806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BF2AF8D-90ED-4512-9423-C91BF73A99B2}"/>
              </a:ext>
            </a:extLst>
          </p:cNvPr>
          <p:cNvSpPr>
            <a:spLocks noGrp="1"/>
          </p:cNvSpPr>
          <p:nvPr>
            <p:ph type="body" sz="quarter" idx="3"/>
          </p:nvPr>
        </p:nvSpPr>
        <p:spPr>
          <a:xfrm>
            <a:off x="6270162" y="2436473"/>
            <a:ext cx="5358285"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D838EA-E20D-4CC3-83C2-AFE0DE9F7376}"/>
              </a:ext>
            </a:extLst>
          </p:cNvPr>
          <p:cNvSpPr>
            <a:spLocks noGrp="1"/>
          </p:cNvSpPr>
          <p:nvPr>
            <p:ph sz="quarter" idx="4"/>
          </p:nvPr>
        </p:nvSpPr>
        <p:spPr>
          <a:xfrm>
            <a:off x="6270162" y="3409051"/>
            <a:ext cx="5358285" cy="27806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3603F8A-08E1-4160-9B7E-E0CA4BF8EC3C}"/>
              </a:ext>
            </a:extLst>
          </p:cNvPr>
          <p:cNvSpPr>
            <a:spLocks noGrp="1"/>
          </p:cNvSpPr>
          <p:nvPr>
            <p:ph type="dt" sz="half" idx="10"/>
          </p:nvPr>
        </p:nvSpPr>
        <p:spPr/>
        <p:txBody>
          <a:bodyPr/>
          <a:lstStyle/>
          <a:p>
            <a:fld id="{70127434-4794-409A-9547-04789BA47588}" type="datetime1">
              <a:rPr lang="en-US" smtClean="0"/>
              <a:t>12/18/2022</a:t>
            </a:fld>
            <a:endParaRPr lang="en-US"/>
          </a:p>
        </p:txBody>
      </p:sp>
      <p:sp>
        <p:nvSpPr>
          <p:cNvPr id="8" name="Footer Placeholder 7">
            <a:extLst>
              <a:ext uri="{FF2B5EF4-FFF2-40B4-BE49-F238E27FC236}">
                <a16:creationId xmlns:a16="http://schemas.microsoft.com/office/drawing/2014/main" id="{118291AB-3C5C-4BE1-9E50-02F4893363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A596E64-CD6C-4CF7-8624-FA4AE9760EEB}"/>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079499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562B3-06A0-4F2F-96EC-A062DAE2FE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FC0095-49F0-4A83-AE8C-9D13E15C2BD8}"/>
              </a:ext>
            </a:extLst>
          </p:cNvPr>
          <p:cNvSpPr>
            <a:spLocks noGrp="1"/>
          </p:cNvSpPr>
          <p:nvPr>
            <p:ph type="dt" sz="half" idx="10"/>
          </p:nvPr>
        </p:nvSpPr>
        <p:spPr/>
        <p:txBody>
          <a:bodyPr/>
          <a:lstStyle/>
          <a:p>
            <a:fld id="{85658635-357A-4E3D-B824-A5CEFDB8449C}" type="datetime1">
              <a:rPr lang="en-US" smtClean="0"/>
              <a:t>12/18/2022</a:t>
            </a:fld>
            <a:endParaRPr lang="en-US"/>
          </a:p>
        </p:txBody>
      </p:sp>
      <p:sp>
        <p:nvSpPr>
          <p:cNvPr id="4" name="Footer Placeholder 3">
            <a:extLst>
              <a:ext uri="{FF2B5EF4-FFF2-40B4-BE49-F238E27FC236}">
                <a16:creationId xmlns:a16="http://schemas.microsoft.com/office/drawing/2014/main" id="{61824898-D4EA-497A-8FC8-43E0D0213B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4821F6-2C08-450C-A18C-702D7384292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448832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FFE119-5FCA-4D9C-9C07-1B81A0BF3BFF}"/>
              </a:ext>
            </a:extLst>
          </p:cNvPr>
          <p:cNvSpPr>
            <a:spLocks noGrp="1"/>
          </p:cNvSpPr>
          <p:nvPr>
            <p:ph type="dt" sz="half" idx="10"/>
          </p:nvPr>
        </p:nvSpPr>
        <p:spPr/>
        <p:txBody>
          <a:bodyPr/>
          <a:lstStyle/>
          <a:p>
            <a:fld id="{7E86FF77-2719-4AD0-8740-0B90FF5D1EFB}" type="datetime1">
              <a:rPr lang="en-US" smtClean="0"/>
              <a:t>12/18/2022</a:t>
            </a:fld>
            <a:endParaRPr lang="en-US"/>
          </a:p>
        </p:txBody>
      </p:sp>
      <p:sp>
        <p:nvSpPr>
          <p:cNvPr id="3" name="Footer Placeholder 2">
            <a:extLst>
              <a:ext uri="{FF2B5EF4-FFF2-40B4-BE49-F238E27FC236}">
                <a16:creationId xmlns:a16="http://schemas.microsoft.com/office/drawing/2014/main" id="{2A2C5995-6284-4D7F-AB1C-CA8FE63A78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1E4B0D-9C21-48D0-9438-C473706814B3}"/>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252062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90AF76DA-8F95-47D9-9EB6-B1EC93437387}"/>
              </a:ext>
            </a:extLst>
          </p:cNvPr>
          <p:cNvGrpSpPr/>
          <p:nvPr/>
        </p:nvGrpSpPr>
        <p:grpSpPr>
          <a:xfrm>
            <a:off x="2" y="0"/>
            <a:ext cx="6095998" cy="6858002"/>
            <a:chOff x="1" y="4563942"/>
            <a:chExt cx="12192005" cy="2294060"/>
          </a:xfrm>
        </p:grpSpPr>
        <p:sp>
          <p:nvSpPr>
            <p:cNvPr id="28" name="Rectangle 27">
              <a:extLst>
                <a:ext uri="{FF2B5EF4-FFF2-40B4-BE49-F238E27FC236}">
                  <a16:creationId xmlns:a16="http://schemas.microsoft.com/office/drawing/2014/main" id="{31355B14-077B-4BA1-962D-6E97D93FFCCC}"/>
                </a:ext>
              </a:extLst>
            </p:cNvPr>
            <p:cNvSpPr/>
            <p:nvPr/>
          </p:nvSpPr>
          <p:spPr>
            <a:xfrm>
              <a:off x="10" y="4563942"/>
              <a:ext cx="12191996" cy="22940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230B99F-AC6F-4973-A35E-16C87C38711D}"/>
                </a:ext>
              </a:extLst>
            </p:cNvPr>
            <p:cNvSpPr/>
            <p:nvPr/>
          </p:nvSpPr>
          <p:spPr>
            <a:xfrm>
              <a:off x="1" y="4563942"/>
              <a:ext cx="12192000" cy="229406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58E41614-9483-47F8-A429-FB0D1C5AA89A}"/>
              </a:ext>
            </a:extLst>
          </p:cNvPr>
          <p:cNvSpPr/>
          <p:nvPr/>
        </p:nvSpPr>
        <p:spPr>
          <a:xfrm>
            <a:off x="0" y="0"/>
            <a:ext cx="6095999"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B5E91C-3C4F-40A2-BCC6-918D3BEDD24B}"/>
              </a:ext>
            </a:extLst>
          </p:cNvPr>
          <p:cNvSpPr>
            <a:spLocks noGrp="1"/>
          </p:cNvSpPr>
          <p:nvPr>
            <p:ph type="title"/>
          </p:nvPr>
        </p:nvSpPr>
        <p:spPr>
          <a:xfrm>
            <a:off x="484552" y="457200"/>
            <a:ext cx="5287234" cy="1600200"/>
          </a:xfrm>
        </p:spPr>
        <p:txBody>
          <a:bodyPr anchor="b">
            <a:normAutofit/>
          </a:bodyPr>
          <a:lstStyle>
            <a:lvl1pPr>
              <a:defRPr sz="3600"/>
            </a:lvl1pPr>
          </a:lstStyle>
          <a:p>
            <a:r>
              <a:rPr lang="en-US"/>
              <a:t>Click to edit Master title style</a:t>
            </a:r>
          </a:p>
        </p:txBody>
      </p:sp>
      <p:sp>
        <p:nvSpPr>
          <p:cNvPr id="3" name="Content Placeholder 2">
            <a:extLst>
              <a:ext uri="{FF2B5EF4-FFF2-40B4-BE49-F238E27FC236}">
                <a16:creationId xmlns:a16="http://schemas.microsoft.com/office/drawing/2014/main" id="{8330F113-1C61-4F74-BD5B-727668BBEAFC}"/>
              </a:ext>
            </a:extLst>
          </p:cNvPr>
          <p:cNvSpPr>
            <a:spLocks noGrp="1"/>
          </p:cNvSpPr>
          <p:nvPr>
            <p:ph idx="1"/>
          </p:nvPr>
        </p:nvSpPr>
        <p:spPr>
          <a:xfrm>
            <a:off x="6270162" y="457201"/>
            <a:ext cx="5085226"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10EB228-A180-4DF6-9D5B-2CF86B6B9BB0}"/>
              </a:ext>
            </a:extLst>
          </p:cNvPr>
          <p:cNvSpPr>
            <a:spLocks noGrp="1"/>
          </p:cNvSpPr>
          <p:nvPr>
            <p:ph type="body" sz="half" idx="2"/>
          </p:nvPr>
        </p:nvSpPr>
        <p:spPr>
          <a:xfrm>
            <a:off x="484552" y="2514600"/>
            <a:ext cx="5287234" cy="3354388"/>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913719-D65D-4BAE-97B7-FAE8F39982EF}"/>
              </a:ext>
            </a:extLst>
          </p:cNvPr>
          <p:cNvSpPr>
            <a:spLocks noGrp="1"/>
          </p:cNvSpPr>
          <p:nvPr>
            <p:ph type="dt" sz="half" idx="10"/>
          </p:nvPr>
        </p:nvSpPr>
        <p:spPr/>
        <p:txBody>
          <a:bodyPr/>
          <a:lstStyle/>
          <a:p>
            <a:fld id="{6E441C83-1089-48B9-8B65-293D4C236D35}" type="datetime1">
              <a:rPr lang="en-US" smtClean="0"/>
              <a:t>12/18/2022</a:t>
            </a:fld>
            <a:endParaRPr lang="en-US"/>
          </a:p>
        </p:txBody>
      </p:sp>
      <p:sp>
        <p:nvSpPr>
          <p:cNvPr id="6" name="Footer Placeholder 5">
            <a:extLst>
              <a:ext uri="{FF2B5EF4-FFF2-40B4-BE49-F238E27FC236}">
                <a16:creationId xmlns:a16="http://schemas.microsoft.com/office/drawing/2014/main" id="{F747F5BB-DC3C-45D1-A0D2-05168FECA2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344BA3-19DB-4072-9A2C-08C92361AF9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662982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B0A6909D-DC0B-4221-8140-21E981D896AF}"/>
              </a:ext>
            </a:extLst>
          </p:cNvPr>
          <p:cNvGrpSpPr/>
          <p:nvPr/>
        </p:nvGrpSpPr>
        <p:grpSpPr>
          <a:xfrm>
            <a:off x="2" y="0"/>
            <a:ext cx="6095998" cy="6858002"/>
            <a:chOff x="1" y="4563942"/>
            <a:chExt cx="12192005" cy="2294060"/>
          </a:xfrm>
        </p:grpSpPr>
        <p:sp>
          <p:nvSpPr>
            <p:cNvPr id="9" name="Rectangle 8">
              <a:extLst>
                <a:ext uri="{FF2B5EF4-FFF2-40B4-BE49-F238E27FC236}">
                  <a16:creationId xmlns:a16="http://schemas.microsoft.com/office/drawing/2014/main" id="{53D581C2-F39E-4958-A3F3-BB65AB1C5E66}"/>
                </a:ext>
              </a:extLst>
            </p:cNvPr>
            <p:cNvSpPr/>
            <p:nvPr/>
          </p:nvSpPr>
          <p:spPr>
            <a:xfrm>
              <a:off x="10" y="4563942"/>
              <a:ext cx="12191996" cy="22940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FD77040-27EF-4D2C-8D34-32337B0C8544}"/>
                </a:ext>
              </a:extLst>
            </p:cNvPr>
            <p:cNvSpPr/>
            <p:nvPr/>
          </p:nvSpPr>
          <p:spPr>
            <a:xfrm>
              <a:off x="1" y="4563942"/>
              <a:ext cx="12192000" cy="229406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1A26D20-69F8-4BBC-98C0-BEB470AB8284}"/>
              </a:ext>
            </a:extLst>
          </p:cNvPr>
          <p:cNvSpPr/>
          <p:nvPr/>
        </p:nvSpPr>
        <p:spPr>
          <a:xfrm>
            <a:off x="0" y="0"/>
            <a:ext cx="6095999"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47B6BC-4B2A-4001-9634-47473F82701E}"/>
              </a:ext>
            </a:extLst>
          </p:cNvPr>
          <p:cNvSpPr>
            <a:spLocks noGrp="1"/>
          </p:cNvSpPr>
          <p:nvPr>
            <p:ph type="title"/>
          </p:nvPr>
        </p:nvSpPr>
        <p:spPr>
          <a:xfrm>
            <a:off x="484552" y="457200"/>
            <a:ext cx="5211519" cy="1600200"/>
          </a:xfrm>
        </p:spPr>
        <p:txBody>
          <a:bodyPr anchor="b">
            <a:normAutofit/>
          </a:bodyPr>
          <a:lstStyle>
            <a:lvl1pPr>
              <a:defRPr sz="3600"/>
            </a:lvl1pPr>
          </a:lstStyle>
          <a:p>
            <a:r>
              <a:rPr lang="en-US"/>
              <a:t>Click to edit Master title style</a:t>
            </a:r>
          </a:p>
        </p:txBody>
      </p:sp>
      <p:sp>
        <p:nvSpPr>
          <p:cNvPr id="3" name="Picture Placeholder 2">
            <a:extLst>
              <a:ext uri="{FF2B5EF4-FFF2-40B4-BE49-F238E27FC236}">
                <a16:creationId xmlns:a16="http://schemas.microsoft.com/office/drawing/2014/main" id="{0497D074-2CCB-4AB8-A7A0-7847D3C1EF8A}"/>
              </a:ext>
            </a:extLst>
          </p:cNvPr>
          <p:cNvSpPr>
            <a:spLocks noGrp="1"/>
          </p:cNvSpPr>
          <p:nvPr>
            <p:ph type="pic" idx="1"/>
          </p:nvPr>
        </p:nvSpPr>
        <p:spPr>
          <a:xfrm>
            <a:off x="6270162" y="457201"/>
            <a:ext cx="5085226"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51FB94BD-D906-4213-9F31-1BE17A86F926}"/>
              </a:ext>
            </a:extLst>
          </p:cNvPr>
          <p:cNvSpPr>
            <a:spLocks noGrp="1"/>
          </p:cNvSpPr>
          <p:nvPr>
            <p:ph type="body" sz="half" idx="2"/>
          </p:nvPr>
        </p:nvSpPr>
        <p:spPr>
          <a:xfrm>
            <a:off x="484552" y="2514600"/>
            <a:ext cx="5211519" cy="3354388"/>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1B8431-70CB-4E9F-8A49-CDFF18554212}"/>
              </a:ext>
            </a:extLst>
          </p:cNvPr>
          <p:cNvSpPr>
            <a:spLocks noGrp="1"/>
          </p:cNvSpPr>
          <p:nvPr>
            <p:ph type="dt" sz="half" idx="10"/>
          </p:nvPr>
        </p:nvSpPr>
        <p:spPr/>
        <p:txBody>
          <a:bodyPr/>
          <a:lstStyle/>
          <a:p>
            <a:fld id="{D162FE45-CC1E-47DB-8B82-6CF0636FBDB8}" type="datetime1">
              <a:rPr lang="en-US" smtClean="0"/>
              <a:t>12/18/2022</a:t>
            </a:fld>
            <a:endParaRPr lang="en-US"/>
          </a:p>
        </p:txBody>
      </p:sp>
      <p:sp>
        <p:nvSpPr>
          <p:cNvPr id="6" name="Footer Placeholder 5">
            <a:extLst>
              <a:ext uri="{FF2B5EF4-FFF2-40B4-BE49-F238E27FC236}">
                <a16:creationId xmlns:a16="http://schemas.microsoft.com/office/drawing/2014/main" id="{ADD2F293-170E-410E-88BF-187A63C5E0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ED93A2-588D-43B5-B6FA-0B7892E6E13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735047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A26A151-13BF-4305-A6DC-9DC7C9877195}"/>
              </a:ext>
            </a:extLst>
          </p:cNvPr>
          <p:cNvSpPr/>
          <p:nvPr/>
        </p:nvSpPr>
        <p:spPr>
          <a:xfrm>
            <a:off x="0" y="0"/>
            <a:ext cx="12192000"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3DEE6AE3-3BCC-4B3B-AC4E-60F91014449A}"/>
              </a:ext>
            </a:extLst>
          </p:cNvPr>
          <p:cNvSpPr>
            <a:spLocks noGrp="1"/>
          </p:cNvSpPr>
          <p:nvPr>
            <p:ph type="title"/>
          </p:nvPr>
        </p:nvSpPr>
        <p:spPr>
          <a:xfrm>
            <a:off x="484552" y="365125"/>
            <a:ext cx="10869248" cy="1687513"/>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84CB514A-E7EA-41A8-ADBA-85CA1DF6D349}"/>
              </a:ext>
            </a:extLst>
          </p:cNvPr>
          <p:cNvSpPr>
            <a:spLocks noGrp="1"/>
          </p:cNvSpPr>
          <p:nvPr>
            <p:ph type="body" idx="1"/>
          </p:nvPr>
        </p:nvSpPr>
        <p:spPr>
          <a:xfrm>
            <a:off x="484552" y="2576513"/>
            <a:ext cx="10869248" cy="36004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9CB0BD-D6E3-4B3D-BCBB-6FECA5D6323C}"/>
              </a:ext>
            </a:extLst>
          </p:cNvPr>
          <p:cNvSpPr>
            <a:spLocks noGrp="1"/>
          </p:cNvSpPr>
          <p:nvPr>
            <p:ph type="dt" sz="half" idx="2"/>
          </p:nvPr>
        </p:nvSpPr>
        <p:spPr>
          <a:xfrm>
            <a:off x="146221" y="6357208"/>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1FC8E16-3C03-4238-9C6F-B34F3D10F77E}" type="datetime1">
              <a:rPr lang="en-US" smtClean="0"/>
              <a:t>12/18/2022</a:t>
            </a:fld>
            <a:endParaRPr lang="en-US"/>
          </a:p>
        </p:txBody>
      </p:sp>
      <p:sp>
        <p:nvSpPr>
          <p:cNvPr id="5" name="Footer Placeholder 4">
            <a:extLst>
              <a:ext uri="{FF2B5EF4-FFF2-40B4-BE49-F238E27FC236}">
                <a16:creationId xmlns:a16="http://schemas.microsoft.com/office/drawing/2014/main" id="{A84147F7-B466-4892-BE27-876F947515C8}"/>
              </a:ext>
            </a:extLst>
          </p:cNvPr>
          <p:cNvSpPr>
            <a:spLocks noGrp="1"/>
          </p:cNvSpPr>
          <p:nvPr>
            <p:ph type="ftr" sz="quarter" idx="3"/>
          </p:nvPr>
        </p:nvSpPr>
        <p:spPr>
          <a:xfrm>
            <a:off x="6270162" y="6356350"/>
            <a:ext cx="41148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64B4FE0-65CC-4435-A6AF-150E52F35BB8}"/>
              </a:ext>
            </a:extLst>
          </p:cNvPr>
          <p:cNvSpPr>
            <a:spLocks noGrp="1"/>
          </p:cNvSpPr>
          <p:nvPr>
            <p:ph type="sldNum" sz="quarter" idx="4"/>
          </p:nvPr>
        </p:nvSpPr>
        <p:spPr>
          <a:xfrm>
            <a:off x="10764983" y="6356350"/>
            <a:ext cx="1280796"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F646F3F-274D-499B-ABBE-824EB4ABDC3D}" type="slidenum">
              <a:rPr lang="en-US" smtClean="0"/>
              <a:pPr/>
              <a:t>‹#›</a:t>
            </a:fld>
            <a:endParaRPr lang="en-US"/>
          </a:p>
        </p:txBody>
      </p:sp>
    </p:spTree>
    <p:extLst>
      <p:ext uri="{BB962C8B-B14F-4D97-AF65-F5344CB8AC3E}">
        <p14:creationId xmlns:p14="http://schemas.microsoft.com/office/powerpoint/2010/main" val="305550889"/>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1" r:id="rId6"/>
    <p:sldLayoutId id="2147483737" r:id="rId7"/>
    <p:sldLayoutId id="2147483738" r:id="rId8"/>
    <p:sldLayoutId id="2147483739" r:id="rId9"/>
    <p:sldLayoutId id="2147483740" r:id="rId10"/>
    <p:sldLayoutId id="2147483742" r:id="rId11"/>
  </p:sldLayoutIdLst>
  <p:hf sldNum="0" hdr="0" ftr="0" dt="0"/>
  <p:txStyles>
    <p:titleStyle>
      <a:lvl1pPr algn="l" defTabSz="914400" rtl="0" eaLnBrk="1" latinLnBrk="0" hangingPunct="1">
        <a:lnSpc>
          <a:spcPct val="100000"/>
        </a:lnSpc>
        <a:spcBef>
          <a:spcPct val="0"/>
        </a:spcBef>
        <a:buNone/>
        <a:defRPr sz="5400" kern="1200">
          <a:solidFill>
            <a:schemeClr val="bg1"/>
          </a:solidFill>
          <a:latin typeface="+mj-lt"/>
          <a:ea typeface="+mj-ea"/>
          <a:cs typeface="+mj-cs"/>
        </a:defRPr>
      </a:lvl1pPr>
    </p:titleStyle>
    <p:body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17">
            <a:extLst>
              <a:ext uri="{FF2B5EF4-FFF2-40B4-BE49-F238E27FC236}">
                <a16:creationId xmlns:a16="http://schemas.microsoft.com/office/drawing/2014/main" id="{26811A6C-040C-4C5A-8FF3-63EC6CC401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19">
            <a:extLst>
              <a:ext uri="{FF2B5EF4-FFF2-40B4-BE49-F238E27FC236}">
                <a16:creationId xmlns:a16="http://schemas.microsoft.com/office/drawing/2014/main" id="{72EF3F9A-9717-4ACB-A30D-96694842C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095998" cy="45739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84554" y="397275"/>
            <a:ext cx="5230446" cy="3761257"/>
          </a:xfrm>
        </p:spPr>
        <p:txBody>
          <a:bodyPr anchor="ctr">
            <a:normAutofit/>
          </a:bodyPr>
          <a:lstStyle/>
          <a:p>
            <a:r>
              <a:rPr lang="en-US">
                <a:cs typeface="Calibri Light"/>
              </a:rPr>
              <a:t>Market Basket Analysis</a:t>
            </a:r>
            <a:endParaRPr lang="en-US"/>
          </a:p>
        </p:txBody>
      </p:sp>
      <p:sp>
        <p:nvSpPr>
          <p:cNvPr id="3" name="Subtitle 2"/>
          <p:cNvSpPr>
            <a:spLocks noGrp="1"/>
          </p:cNvSpPr>
          <p:nvPr>
            <p:ph type="subTitle" idx="1"/>
          </p:nvPr>
        </p:nvSpPr>
        <p:spPr>
          <a:xfrm>
            <a:off x="351182" y="4846029"/>
            <a:ext cx="5363817" cy="1375512"/>
          </a:xfrm>
        </p:spPr>
        <p:txBody>
          <a:bodyPr vert="horz" lIns="91440" tIns="45720" rIns="91440" bIns="45720" rtlCol="0" anchor="ctr">
            <a:normAutofit/>
          </a:bodyPr>
          <a:lstStyle/>
          <a:p>
            <a:pPr>
              <a:lnSpc>
                <a:spcPct val="110000"/>
              </a:lnSpc>
            </a:pPr>
            <a:r>
              <a:rPr lang="en-US" sz="2000"/>
              <a:t>Advanced Database Topics</a:t>
            </a:r>
          </a:p>
          <a:p>
            <a:pPr>
              <a:lnSpc>
                <a:spcPct val="110000"/>
              </a:lnSpc>
            </a:pPr>
            <a:r>
              <a:rPr lang="en-US" sz="2000"/>
              <a:t>COMP-8157</a:t>
            </a:r>
          </a:p>
          <a:p>
            <a:pPr>
              <a:lnSpc>
                <a:spcPct val="110000"/>
              </a:lnSpc>
            </a:pPr>
            <a:r>
              <a:rPr lang="en-US" sz="2000"/>
              <a:t>Professor : </a:t>
            </a:r>
            <a:r>
              <a:rPr lang="en-US" sz="2000">
                <a:ea typeface="+mn-lt"/>
                <a:cs typeface="+mn-lt"/>
              </a:rPr>
              <a:t>Olena Syrotkina</a:t>
            </a:r>
          </a:p>
        </p:txBody>
      </p:sp>
      <p:pic>
        <p:nvPicPr>
          <p:cNvPr id="4" name="Picture 3" descr="Shopping cart with boxes">
            <a:extLst>
              <a:ext uri="{FF2B5EF4-FFF2-40B4-BE49-F238E27FC236}">
                <a16:creationId xmlns:a16="http://schemas.microsoft.com/office/drawing/2014/main" id="{D5EF0FC9-C20C-3E6C-DCB4-A46061E0FD8F}"/>
              </a:ext>
            </a:extLst>
          </p:cNvPr>
          <p:cNvPicPr>
            <a:picLocks noChangeAspect="1"/>
          </p:cNvPicPr>
          <p:nvPr/>
        </p:nvPicPr>
        <p:blipFill rotWithShape="1">
          <a:blip r:embed="rId2"/>
          <a:srcRect l="20334" r="20332" b="-1"/>
          <a:stretch/>
        </p:blipFill>
        <p:spPr>
          <a:xfrm>
            <a:off x="6095999" y="10"/>
            <a:ext cx="6096002" cy="6857990"/>
          </a:xfrm>
          <a:prstGeom prst="rect">
            <a:avLst/>
          </a:prstGeom>
        </p:spPr>
      </p:pic>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0666DC1-CD27-4874-9484-9D06C59FE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94C0C11B-582D-4BD6-AFEF-ED15AAF160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2EF3F9A-9717-4ACB-A30D-96694842C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999" cy="22832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656839-6CCD-8D3E-F132-739B795F85FA}"/>
              </a:ext>
            </a:extLst>
          </p:cNvPr>
          <p:cNvSpPr>
            <a:spLocks noGrp="1"/>
          </p:cNvSpPr>
          <p:nvPr>
            <p:ph type="title"/>
          </p:nvPr>
        </p:nvSpPr>
        <p:spPr>
          <a:xfrm>
            <a:off x="484553" y="652051"/>
            <a:ext cx="8476567" cy="1495616"/>
          </a:xfrm>
        </p:spPr>
        <p:txBody>
          <a:bodyPr vert="horz" lIns="91440" tIns="45720" rIns="91440" bIns="45720" rtlCol="0" anchor="ctr">
            <a:normAutofit/>
          </a:bodyPr>
          <a:lstStyle/>
          <a:p>
            <a:r>
              <a:rPr lang="en-US"/>
              <a:t>Proposed</a:t>
            </a:r>
            <a:r>
              <a:rPr lang="en-US" b="1">
                <a:effectLst/>
              </a:rPr>
              <a:t> </a:t>
            </a:r>
            <a:r>
              <a:rPr lang="en-US"/>
              <a:t>Model</a:t>
            </a:r>
            <a:r>
              <a:rPr lang="en-US" b="1">
                <a:effectLst/>
              </a:rPr>
              <a:t> </a:t>
            </a:r>
            <a:r>
              <a:rPr lang="en-US">
                <a:effectLst/>
              </a:rPr>
              <a:t> </a:t>
            </a:r>
            <a:endParaRPr lang="en-US"/>
          </a:p>
        </p:txBody>
      </p:sp>
      <p:grpSp>
        <p:nvGrpSpPr>
          <p:cNvPr id="17" name="Group 16">
            <a:extLst>
              <a:ext uri="{FF2B5EF4-FFF2-40B4-BE49-F238E27FC236}">
                <a16:creationId xmlns:a16="http://schemas.microsoft.com/office/drawing/2014/main" id="{16E5FE72-E50C-4D31-BB8A-9DAC217CB0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43997" y="-2084"/>
            <a:ext cx="3048003" cy="2292774"/>
            <a:chOff x="6096002" y="-9073"/>
            <a:chExt cx="6095998" cy="6867073"/>
          </a:xfrm>
        </p:grpSpPr>
        <p:sp>
          <p:nvSpPr>
            <p:cNvPr id="18" name="Rectangle 17">
              <a:extLst>
                <a:ext uri="{FF2B5EF4-FFF2-40B4-BE49-F238E27FC236}">
                  <a16:creationId xmlns:a16="http://schemas.microsoft.com/office/drawing/2014/main" id="{C9337740-26B0-4D7D-9991-5D74346B96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9073"/>
              <a:ext cx="6095998" cy="686707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577F3C2-57C2-43EA-9688-9AD33D1A9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6987"/>
              <a:ext cx="6095998" cy="6864987"/>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6" descr="Diagram&#10;&#10;Description automatically generated">
            <a:extLst>
              <a:ext uri="{FF2B5EF4-FFF2-40B4-BE49-F238E27FC236}">
                <a16:creationId xmlns:a16="http://schemas.microsoft.com/office/drawing/2014/main" id="{05915888-3FC0-AADB-3AB0-B335FE08C291}"/>
              </a:ext>
            </a:extLst>
          </p:cNvPr>
          <p:cNvPicPr>
            <a:picLocks noGrp="1" noChangeAspect="1"/>
          </p:cNvPicPr>
          <p:nvPr>
            <p:ph idx="1"/>
          </p:nvPr>
        </p:nvPicPr>
        <p:blipFill>
          <a:blip r:embed="rId2"/>
          <a:stretch>
            <a:fillRect/>
          </a:stretch>
        </p:blipFill>
        <p:spPr>
          <a:xfrm>
            <a:off x="908807" y="2587702"/>
            <a:ext cx="9405555" cy="3962400"/>
          </a:xfrm>
          <a:prstGeom prst="rect">
            <a:avLst/>
          </a:prstGeom>
        </p:spPr>
      </p:pic>
    </p:spTree>
    <p:extLst>
      <p:ext uri="{BB962C8B-B14F-4D97-AF65-F5344CB8AC3E}">
        <p14:creationId xmlns:p14="http://schemas.microsoft.com/office/powerpoint/2010/main" val="2790395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50666DC1-CD27-4874-9484-9D06C59FE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Rectangle 28">
            <a:extLst>
              <a:ext uri="{FF2B5EF4-FFF2-40B4-BE49-F238E27FC236}">
                <a16:creationId xmlns:a16="http://schemas.microsoft.com/office/drawing/2014/main" id="{ABFC6EA2-A878-462E-B250-A0FFE1F53F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72EF3F9A-9717-4ACB-A30D-96694842C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7998" cy="22832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AC2920-6FD0-C19B-D464-A1EF5F962D51}"/>
              </a:ext>
            </a:extLst>
          </p:cNvPr>
          <p:cNvSpPr>
            <a:spLocks noGrp="1"/>
          </p:cNvSpPr>
          <p:nvPr>
            <p:ph type="title"/>
          </p:nvPr>
        </p:nvSpPr>
        <p:spPr>
          <a:xfrm>
            <a:off x="220749" y="397275"/>
            <a:ext cx="2554257" cy="1617199"/>
          </a:xfrm>
        </p:spPr>
        <p:txBody>
          <a:bodyPr vert="horz" lIns="91440" tIns="45720" rIns="91440" bIns="45720" rtlCol="0" anchor="ctr">
            <a:normAutofit/>
          </a:bodyPr>
          <a:lstStyle/>
          <a:p>
            <a:r>
              <a:rPr lang="en-US" sz="2500"/>
              <a:t>Implementation</a:t>
            </a:r>
            <a:br>
              <a:rPr lang="en-US" sz="2500"/>
            </a:br>
            <a:r>
              <a:rPr lang="en-US" sz="2500"/>
              <a:t>MongoDB</a:t>
            </a:r>
          </a:p>
        </p:txBody>
      </p:sp>
      <p:grpSp>
        <p:nvGrpSpPr>
          <p:cNvPr id="33" name="Group 32">
            <a:extLst>
              <a:ext uri="{FF2B5EF4-FFF2-40B4-BE49-F238E27FC236}">
                <a16:creationId xmlns:a16="http://schemas.microsoft.com/office/drawing/2014/main" id="{8E6AE698-618A-40C4-9717-024A2EABCE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283224"/>
            <a:ext cx="3048003" cy="4574776"/>
            <a:chOff x="6096002" y="-9073"/>
            <a:chExt cx="6095998" cy="6867073"/>
          </a:xfrm>
        </p:grpSpPr>
        <p:sp>
          <p:nvSpPr>
            <p:cNvPr id="34" name="Rectangle 33">
              <a:extLst>
                <a:ext uri="{FF2B5EF4-FFF2-40B4-BE49-F238E27FC236}">
                  <a16:creationId xmlns:a16="http://schemas.microsoft.com/office/drawing/2014/main" id="{1A6C384B-B15B-49B2-A765-4CC92348C6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9073"/>
              <a:ext cx="6095998" cy="686707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1E2C100C-6575-40D1-B4BD-4BC6CC523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6987"/>
              <a:ext cx="6095998" cy="6864987"/>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Picture 2">
            <a:extLst>
              <a:ext uri="{FF2B5EF4-FFF2-40B4-BE49-F238E27FC236}">
                <a16:creationId xmlns:a16="http://schemas.microsoft.com/office/drawing/2014/main" id="{30918ECA-4AAC-0F79-772A-C4D3D9450E63}"/>
              </a:ext>
            </a:extLst>
          </p:cNvPr>
          <p:cNvPicPr>
            <a:picLocks noChangeAspect="1"/>
          </p:cNvPicPr>
          <p:nvPr/>
        </p:nvPicPr>
        <p:blipFill>
          <a:blip r:embed="rId2"/>
          <a:stretch>
            <a:fillRect/>
          </a:stretch>
        </p:blipFill>
        <p:spPr>
          <a:xfrm>
            <a:off x="3646516" y="978906"/>
            <a:ext cx="7908176" cy="4823987"/>
          </a:xfrm>
          <a:prstGeom prst="rect">
            <a:avLst/>
          </a:prstGeom>
        </p:spPr>
      </p:pic>
    </p:spTree>
    <p:extLst>
      <p:ext uri="{BB962C8B-B14F-4D97-AF65-F5344CB8AC3E}">
        <p14:creationId xmlns:p14="http://schemas.microsoft.com/office/powerpoint/2010/main" val="2759737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50666DC1-CD27-4874-9484-9D06C59FE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Rectangle 28">
            <a:extLst>
              <a:ext uri="{FF2B5EF4-FFF2-40B4-BE49-F238E27FC236}">
                <a16:creationId xmlns:a16="http://schemas.microsoft.com/office/drawing/2014/main" id="{ABFC6EA2-A878-462E-B250-A0FFE1F53F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72EF3F9A-9717-4ACB-A30D-96694842C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7998" cy="22832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AC2920-6FD0-C19B-D464-A1EF5F962D51}"/>
              </a:ext>
            </a:extLst>
          </p:cNvPr>
          <p:cNvSpPr>
            <a:spLocks noGrp="1"/>
          </p:cNvSpPr>
          <p:nvPr>
            <p:ph type="title"/>
          </p:nvPr>
        </p:nvSpPr>
        <p:spPr>
          <a:xfrm>
            <a:off x="220749" y="397275"/>
            <a:ext cx="2554257" cy="1617199"/>
          </a:xfrm>
        </p:spPr>
        <p:txBody>
          <a:bodyPr vert="horz" lIns="91440" tIns="45720" rIns="91440" bIns="45720" rtlCol="0" anchor="ctr">
            <a:normAutofit/>
          </a:bodyPr>
          <a:lstStyle/>
          <a:p>
            <a:r>
              <a:rPr lang="en-US" sz="2500"/>
              <a:t>Implementation</a:t>
            </a:r>
            <a:br>
              <a:rPr lang="en-US" sz="2500"/>
            </a:br>
            <a:r>
              <a:rPr lang="en-US" sz="2500"/>
              <a:t>MongoDB</a:t>
            </a:r>
          </a:p>
        </p:txBody>
      </p:sp>
      <p:grpSp>
        <p:nvGrpSpPr>
          <p:cNvPr id="33" name="Group 32">
            <a:extLst>
              <a:ext uri="{FF2B5EF4-FFF2-40B4-BE49-F238E27FC236}">
                <a16:creationId xmlns:a16="http://schemas.microsoft.com/office/drawing/2014/main" id="{8E6AE698-618A-40C4-9717-024A2EABCE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283224"/>
            <a:ext cx="3048003" cy="4574776"/>
            <a:chOff x="6096002" y="-9073"/>
            <a:chExt cx="6095998" cy="6867073"/>
          </a:xfrm>
        </p:grpSpPr>
        <p:sp>
          <p:nvSpPr>
            <p:cNvPr id="34" name="Rectangle 33">
              <a:extLst>
                <a:ext uri="{FF2B5EF4-FFF2-40B4-BE49-F238E27FC236}">
                  <a16:creationId xmlns:a16="http://schemas.microsoft.com/office/drawing/2014/main" id="{1A6C384B-B15B-49B2-A765-4CC92348C6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9073"/>
              <a:ext cx="6095998" cy="686707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1E2C100C-6575-40D1-B4BD-4BC6CC523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6987"/>
              <a:ext cx="6095998" cy="6864987"/>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descr="Graphical user interface, text, application, email&#10;&#10;Description automatically generated">
            <a:extLst>
              <a:ext uri="{FF2B5EF4-FFF2-40B4-BE49-F238E27FC236}">
                <a16:creationId xmlns:a16="http://schemas.microsoft.com/office/drawing/2014/main" id="{E05C0EA2-26AD-28D7-7045-59E78F327DC1}"/>
              </a:ext>
            </a:extLst>
          </p:cNvPr>
          <p:cNvPicPr>
            <a:picLocks noChangeAspect="1"/>
          </p:cNvPicPr>
          <p:nvPr/>
        </p:nvPicPr>
        <p:blipFill>
          <a:blip r:embed="rId2"/>
          <a:stretch>
            <a:fillRect/>
          </a:stretch>
        </p:blipFill>
        <p:spPr>
          <a:xfrm>
            <a:off x="3646516" y="969021"/>
            <a:ext cx="7908176" cy="4843757"/>
          </a:xfrm>
          <a:prstGeom prst="rect">
            <a:avLst/>
          </a:prstGeom>
        </p:spPr>
      </p:pic>
    </p:spTree>
    <p:extLst>
      <p:ext uri="{BB962C8B-B14F-4D97-AF65-F5344CB8AC3E}">
        <p14:creationId xmlns:p14="http://schemas.microsoft.com/office/powerpoint/2010/main" val="4276661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50666DC1-CD27-4874-9484-9D06C59FE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Rectangle 28">
            <a:extLst>
              <a:ext uri="{FF2B5EF4-FFF2-40B4-BE49-F238E27FC236}">
                <a16:creationId xmlns:a16="http://schemas.microsoft.com/office/drawing/2014/main" id="{ABFC6EA2-A878-462E-B250-A0FFE1F53F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72EF3F9A-9717-4ACB-A30D-96694842C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7998" cy="22832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AC2920-6FD0-C19B-D464-A1EF5F962D51}"/>
              </a:ext>
            </a:extLst>
          </p:cNvPr>
          <p:cNvSpPr>
            <a:spLocks noGrp="1"/>
          </p:cNvSpPr>
          <p:nvPr>
            <p:ph type="title"/>
          </p:nvPr>
        </p:nvSpPr>
        <p:spPr>
          <a:xfrm>
            <a:off x="220749" y="397275"/>
            <a:ext cx="2554257" cy="1617199"/>
          </a:xfrm>
        </p:spPr>
        <p:txBody>
          <a:bodyPr vert="horz" lIns="91440" tIns="45720" rIns="91440" bIns="45720" rtlCol="0" anchor="ctr">
            <a:normAutofit/>
          </a:bodyPr>
          <a:lstStyle/>
          <a:p>
            <a:r>
              <a:rPr lang="en-US" sz="2500"/>
              <a:t>Implementation</a:t>
            </a:r>
            <a:br>
              <a:rPr lang="en-US" sz="2500"/>
            </a:br>
            <a:r>
              <a:rPr lang="en-US" sz="2500"/>
              <a:t>MongoDB</a:t>
            </a:r>
          </a:p>
        </p:txBody>
      </p:sp>
      <p:grpSp>
        <p:nvGrpSpPr>
          <p:cNvPr id="33" name="Group 32">
            <a:extLst>
              <a:ext uri="{FF2B5EF4-FFF2-40B4-BE49-F238E27FC236}">
                <a16:creationId xmlns:a16="http://schemas.microsoft.com/office/drawing/2014/main" id="{8E6AE698-618A-40C4-9717-024A2EABCE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283224"/>
            <a:ext cx="3048003" cy="4574776"/>
            <a:chOff x="6096002" y="-9073"/>
            <a:chExt cx="6095998" cy="6867073"/>
          </a:xfrm>
        </p:grpSpPr>
        <p:sp>
          <p:nvSpPr>
            <p:cNvPr id="34" name="Rectangle 33">
              <a:extLst>
                <a:ext uri="{FF2B5EF4-FFF2-40B4-BE49-F238E27FC236}">
                  <a16:creationId xmlns:a16="http://schemas.microsoft.com/office/drawing/2014/main" id="{1A6C384B-B15B-49B2-A765-4CC92348C6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9073"/>
              <a:ext cx="6095998" cy="686707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1E2C100C-6575-40D1-B4BD-4BC6CC523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6987"/>
              <a:ext cx="6095998" cy="6864987"/>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Graphical user interface, text, application&#10;&#10;Description automatically generated">
            <a:extLst>
              <a:ext uri="{FF2B5EF4-FFF2-40B4-BE49-F238E27FC236}">
                <a16:creationId xmlns:a16="http://schemas.microsoft.com/office/drawing/2014/main" id="{51FBBD57-F3BE-01F8-E356-05BFE2A5434D}"/>
              </a:ext>
            </a:extLst>
          </p:cNvPr>
          <p:cNvPicPr>
            <a:picLocks noChangeAspect="1"/>
          </p:cNvPicPr>
          <p:nvPr/>
        </p:nvPicPr>
        <p:blipFill>
          <a:blip r:embed="rId2"/>
          <a:stretch>
            <a:fillRect/>
          </a:stretch>
        </p:blipFill>
        <p:spPr>
          <a:xfrm>
            <a:off x="3646516" y="978906"/>
            <a:ext cx="7908176" cy="4823987"/>
          </a:xfrm>
          <a:prstGeom prst="rect">
            <a:avLst/>
          </a:prstGeom>
        </p:spPr>
      </p:pic>
    </p:spTree>
    <p:extLst>
      <p:ext uri="{BB962C8B-B14F-4D97-AF65-F5344CB8AC3E}">
        <p14:creationId xmlns:p14="http://schemas.microsoft.com/office/powerpoint/2010/main" val="3226069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0666DC1-CD27-4874-9484-9D06C59FE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BFC6EA2-A878-462E-B250-A0FFE1F53F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2EF3F9A-9717-4ACB-A30D-96694842C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7998" cy="22832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7C0998-BFC5-06BA-7895-7D12BD3F927A}"/>
              </a:ext>
            </a:extLst>
          </p:cNvPr>
          <p:cNvSpPr>
            <a:spLocks noGrp="1"/>
          </p:cNvSpPr>
          <p:nvPr>
            <p:ph type="title"/>
          </p:nvPr>
        </p:nvSpPr>
        <p:spPr>
          <a:xfrm>
            <a:off x="220749" y="397275"/>
            <a:ext cx="2554257" cy="1617199"/>
          </a:xfrm>
        </p:spPr>
        <p:txBody>
          <a:bodyPr vert="horz" lIns="91440" tIns="45720" rIns="91440" bIns="45720" rtlCol="0" anchor="ctr">
            <a:normAutofit/>
          </a:bodyPr>
          <a:lstStyle/>
          <a:p>
            <a:r>
              <a:rPr lang="en-US" sz="2500"/>
              <a:t>Implementation</a:t>
            </a:r>
            <a:br>
              <a:rPr lang="en-US" sz="2500"/>
            </a:br>
            <a:r>
              <a:rPr lang="en-US" sz="2500"/>
              <a:t>Rules</a:t>
            </a:r>
          </a:p>
        </p:txBody>
      </p:sp>
      <p:grpSp>
        <p:nvGrpSpPr>
          <p:cNvPr id="16" name="Group 15">
            <a:extLst>
              <a:ext uri="{FF2B5EF4-FFF2-40B4-BE49-F238E27FC236}">
                <a16:creationId xmlns:a16="http://schemas.microsoft.com/office/drawing/2014/main" id="{8E6AE698-618A-40C4-9717-024A2EABCE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283224"/>
            <a:ext cx="3048003" cy="4574776"/>
            <a:chOff x="6096002" y="-9073"/>
            <a:chExt cx="6095998" cy="6867073"/>
          </a:xfrm>
        </p:grpSpPr>
        <p:sp>
          <p:nvSpPr>
            <p:cNvPr id="17" name="Rectangle 16">
              <a:extLst>
                <a:ext uri="{FF2B5EF4-FFF2-40B4-BE49-F238E27FC236}">
                  <a16:creationId xmlns:a16="http://schemas.microsoft.com/office/drawing/2014/main" id="{1A6C384B-B15B-49B2-A765-4CC92348C6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9073"/>
              <a:ext cx="6095998" cy="686707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E2C100C-6575-40D1-B4BD-4BC6CC523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6987"/>
              <a:ext cx="6095998" cy="6864987"/>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Content Placeholder 4" descr="A screenshot of a computer&#10;&#10;Description automatically generated with medium confidence">
            <a:extLst>
              <a:ext uri="{FF2B5EF4-FFF2-40B4-BE49-F238E27FC236}">
                <a16:creationId xmlns:a16="http://schemas.microsoft.com/office/drawing/2014/main" id="{7A48927D-79BF-2455-1FB7-DFF1FED474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46516" y="820743"/>
            <a:ext cx="7908176" cy="5140313"/>
          </a:xfrm>
          <a:prstGeom prst="rect">
            <a:avLst/>
          </a:prstGeom>
        </p:spPr>
      </p:pic>
    </p:spTree>
    <p:extLst>
      <p:ext uri="{BB962C8B-B14F-4D97-AF65-F5344CB8AC3E}">
        <p14:creationId xmlns:p14="http://schemas.microsoft.com/office/powerpoint/2010/main" val="23314254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 name="Rectangle 62">
            <a:extLst>
              <a:ext uri="{FF2B5EF4-FFF2-40B4-BE49-F238E27FC236}">
                <a16:creationId xmlns:a16="http://schemas.microsoft.com/office/drawing/2014/main" id="{50666DC1-CD27-4874-9484-9D06C59FE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5" name="Rectangle 64">
            <a:extLst>
              <a:ext uri="{FF2B5EF4-FFF2-40B4-BE49-F238E27FC236}">
                <a16:creationId xmlns:a16="http://schemas.microsoft.com/office/drawing/2014/main" id="{8A2FCF07-6918-45A6-B28F-1025FEBA7A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72EF3F9A-9717-4ACB-A30D-96694842C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083644"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AC2920-6FD0-C19B-D464-A1EF5F962D51}"/>
              </a:ext>
            </a:extLst>
          </p:cNvPr>
          <p:cNvSpPr>
            <a:spLocks noGrp="1"/>
          </p:cNvSpPr>
          <p:nvPr>
            <p:ph type="title"/>
          </p:nvPr>
        </p:nvSpPr>
        <p:spPr>
          <a:xfrm>
            <a:off x="484187" y="477982"/>
            <a:ext cx="5124869" cy="2496072"/>
          </a:xfrm>
        </p:spPr>
        <p:txBody>
          <a:bodyPr vert="horz" lIns="91440" tIns="45720" rIns="91440" bIns="45720" rtlCol="0" anchor="ctr">
            <a:normAutofit/>
          </a:bodyPr>
          <a:lstStyle/>
          <a:p>
            <a:r>
              <a:rPr lang="en-US"/>
              <a:t>Implementation Landing Page</a:t>
            </a:r>
          </a:p>
        </p:txBody>
      </p:sp>
      <p:grpSp>
        <p:nvGrpSpPr>
          <p:cNvPr id="69" name="Group 68">
            <a:extLst>
              <a:ext uri="{FF2B5EF4-FFF2-40B4-BE49-F238E27FC236}">
                <a16:creationId xmlns:a16="http://schemas.microsoft.com/office/drawing/2014/main" id="{AFB7DB5B-426F-4EA9-BE51-7E14D257DE2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428998"/>
            <a:ext cx="6095998" cy="3429001"/>
            <a:chOff x="6096002" y="-9073"/>
            <a:chExt cx="6095998" cy="6867073"/>
          </a:xfrm>
        </p:grpSpPr>
        <p:sp>
          <p:nvSpPr>
            <p:cNvPr id="70" name="Rectangle 69">
              <a:extLst>
                <a:ext uri="{FF2B5EF4-FFF2-40B4-BE49-F238E27FC236}">
                  <a16:creationId xmlns:a16="http://schemas.microsoft.com/office/drawing/2014/main" id="{78EF7B3B-2DCA-4B00-898E-9C2C3AB1B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9073"/>
              <a:ext cx="6095998" cy="686707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1" name="Rectangle 70">
              <a:extLst>
                <a:ext uri="{FF2B5EF4-FFF2-40B4-BE49-F238E27FC236}">
                  <a16:creationId xmlns:a16="http://schemas.microsoft.com/office/drawing/2014/main" id="{7113B66E-A461-43A2-8FC0-85D09C2972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6987"/>
              <a:ext cx="6095998" cy="6864987"/>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pic>
        <p:nvPicPr>
          <p:cNvPr id="5" name="Picture 5" descr="Graphical user interface, text&#10;&#10;Description automatically generated">
            <a:extLst>
              <a:ext uri="{FF2B5EF4-FFF2-40B4-BE49-F238E27FC236}">
                <a16:creationId xmlns:a16="http://schemas.microsoft.com/office/drawing/2014/main" id="{459C8717-77B1-8948-114C-851C8EA5720A}"/>
              </a:ext>
            </a:extLst>
          </p:cNvPr>
          <p:cNvPicPr>
            <a:picLocks noChangeAspect="1"/>
          </p:cNvPicPr>
          <p:nvPr/>
        </p:nvPicPr>
        <p:blipFill>
          <a:blip r:embed="rId2"/>
          <a:stretch>
            <a:fillRect/>
          </a:stretch>
        </p:blipFill>
        <p:spPr>
          <a:xfrm>
            <a:off x="6838599" y="343981"/>
            <a:ext cx="4551994" cy="2719816"/>
          </a:xfrm>
          <a:prstGeom prst="rect">
            <a:avLst/>
          </a:prstGeom>
        </p:spPr>
      </p:pic>
      <p:pic>
        <p:nvPicPr>
          <p:cNvPr id="4" name="Picture 4" descr="Graphical user interface, text, application, chat or text message&#10;&#10;Description automatically generated">
            <a:extLst>
              <a:ext uri="{FF2B5EF4-FFF2-40B4-BE49-F238E27FC236}">
                <a16:creationId xmlns:a16="http://schemas.microsoft.com/office/drawing/2014/main" id="{37F27875-B51B-96E5-94D9-924915879216}"/>
              </a:ext>
            </a:extLst>
          </p:cNvPr>
          <p:cNvPicPr>
            <a:picLocks noChangeAspect="1"/>
          </p:cNvPicPr>
          <p:nvPr/>
        </p:nvPicPr>
        <p:blipFill>
          <a:blip r:embed="rId3"/>
          <a:stretch>
            <a:fillRect/>
          </a:stretch>
        </p:blipFill>
        <p:spPr>
          <a:xfrm>
            <a:off x="6836387" y="3391857"/>
            <a:ext cx="4556419" cy="2722460"/>
          </a:xfrm>
          <a:prstGeom prst="rect">
            <a:avLst/>
          </a:prstGeom>
        </p:spPr>
      </p:pic>
    </p:spTree>
    <p:extLst>
      <p:ext uri="{BB962C8B-B14F-4D97-AF65-F5344CB8AC3E}">
        <p14:creationId xmlns:p14="http://schemas.microsoft.com/office/powerpoint/2010/main" val="636885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8">
            <a:extLst>
              <a:ext uri="{FF2B5EF4-FFF2-40B4-BE49-F238E27FC236}">
                <a16:creationId xmlns:a16="http://schemas.microsoft.com/office/drawing/2014/main" id="{50666DC1-CD27-4874-9484-9D06C59FE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0">
            <a:extLst>
              <a:ext uri="{FF2B5EF4-FFF2-40B4-BE49-F238E27FC236}">
                <a16:creationId xmlns:a16="http://schemas.microsoft.com/office/drawing/2014/main" id="{0BE66D35-6371-4809-9433-1EBF879150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2">
            <a:extLst>
              <a:ext uri="{FF2B5EF4-FFF2-40B4-BE49-F238E27FC236}">
                <a16:creationId xmlns:a16="http://schemas.microsoft.com/office/drawing/2014/main" id="{72EF3F9A-9717-4ACB-A30D-96694842C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3047998" cy="45739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F7B425-6AE9-3A69-8933-68FFC6FC2331}"/>
              </a:ext>
            </a:extLst>
          </p:cNvPr>
          <p:cNvSpPr>
            <a:spLocks noGrp="1"/>
          </p:cNvSpPr>
          <p:nvPr>
            <p:ph type="title"/>
          </p:nvPr>
        </p:nvSpPr>
        <p:spPr>
          <a:xfrm>
            <a:off x="419213" y="406343"/>
            <a:ext cx="2628785" cy="3761257"/>
          </a:xfrm>
        </p:spPr>
        <p:txBody>
          <a:bodyPr vert="horz" lIns="91440" tIns="45720" rIns="91440" bIns="45720" rtlCol="0" anchor="ctr">
            <a:normAutofit/>
          </a:bodyPr>
          <a:lstStyle/>
          <a:p>
            <a:r>
              <a:rPr lang="en-US"/>
              <a:t>DEMO</a:t>
            </a:r>
          </a:p>
        </p:txBody>
      </p:sp>
      <p:pic>
        <p:nvPicPr>
          <p:cNvPr id="20" name="Picture 4" descr="Camera lens close up">
            <a:extLst>
              <a:ext uri="{FF2B5EF4-FFF2-40B4-BE49-F238E27FC236}">
                <a16:creationId xmlns:a16="http://schemas.microsoft.com/office/drawing/2014/main" id="{210E7AB5-98CB-336B-CA59-B11C31D04AF7}"/>
              </a:ext>
            </a:extLst>
          </p:cNvPr>
          <p:cNvPicPr>
            <a:picLocks noChangeAspect="1"/>
          </p:cNvPicPr>
          <p:nvPr/>
        </p:nvPicPr>
        <p:blipFill rotWithShape="1">
          <a:blip r:embed="rId2"/>
          <a:srcRect r="10999" b="-1"/>
          <a:stretch/>
        </p:blipFill>
        <p:spPr>
          <a:xfrm>
            <a:off x="3047998" y="10"/>
            <a:ext cx="9144002" cy="6857990"/>
          </a:xfrm>
          <a:prstGeom prst="rect">
            <a:avLst/>
          </a:prstGeom>
        </p:spPr>
      </p:pic>
    </p:spTree>
    <p:extLst>
      <p:ext uri="{BB962C8B-B14F-4D97-AF65-F5344CB8AC3E}">
        <p14:creationId xmlns:p14="http://schemas.microsoft.com/office/powerpoint/2010/main" val="36109084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5E21F-BA0A-C752-2E1A-5FE2C9CC85DB}"/>
              </a:ext>
            </a:extLst>
          </p:cNvPr>
          <p:cNvSpPr>
            <a:spLocks noGrp="1"/>
          </p:cNvSpPr>
          <p:nvPr>
            <p:ph type="title"/>
          </p:nvPr>
        </p:nvSpPr>
        <p:spPr/>
        <p:txBody>
          <a:bodyPr/>
          <a:lstStyle/>
          <a:p>
            <a:r>
              <a:rPr lang="en-US"/>
              <a:t>Contribution</a:t>
            </a:r>
          </a:p>
        </p:txBody>
      </p:sp>
      <p:sp>
        <p:nvSpPr>
          <p:cNvPr id="3" name="Content Placeholder 2">
            <a:extLst>
              <a:ext uri="{FF2B5EF4-FFF2-40B4-BE49-F238E27FC236}">
                <a16:creationId xmlns:a16="http://schemas.microsoft.com/office/drawing/2014/main" id="{942B278C-E41C-13CA-2BE9-03C6A2064776}"/>
              </a:ext>
            </a:extLst>
          </p:cNvPr>
          <p:cNvSpPr>
            <a:spLocks noGrp="1"/>
          </p:cNvSpPr>
          <p:nvPr>
            <p:ph idx="1"/>
          </p:nvPr>
        </p:nvSpPr>
        <p:spPr>
          <a:xfrm>
            <a:off x="484552" y="2576512"/>
            <a:ext cx="10869248" cy="4037647"/>
          </a:xfrm>
        </p:spPr>
        <p:txBody>
          <a:bodyPr vert="horz" lIns="91440" tIns="45720" rIns="91440" bIns="45720" rtlCol="0" anchor="t">
            <a:normAutofit/>
          </a:bodyPr>
          <a:lstStyle/>
          <a:p>
            <a:r>
              <a:rPr lang="en-GB" b="1" err="1"/>
              <a:t>Henishkumar</a:t>
            </a:r>
            <a:r>
              <a:rPr lang="en-GB" b="1"/>
              <a:t> </a:t>
            </a:r>
            <a:r>
              <a:rPr lang="en-GB" b="1" err="1"/>
              <a:t>Kiritkumar</a:t>
            </a:r>
            <a:r>
              <a:rPr lang="en-GB" b="1"/>
              <a:t> Patel </a:t>
            </a:r>
            <a:endParaRPr lang="en-US" b="1"/>
          </a:p>
          <a:p>
            <a:r>
              <a:rPr lang="en-US"/>
              <a:t>Setting up MongoDB </a:t>
            </a:r>
            <a:r>
              <a:rPr lang="en-US" err="1"/>
              <a:t>Connnection</a:t>
            </a:r>
            <a:r>
              <a:rPr lang="en-US"/>
              <a:t> (Cloud), Data Cleaning, ppt</a:t>
            </a:r>
          </a:p>
          <a:p>
            <a:r>
              <a:rPr lang="en-GB" b="1"/>
              <a:t>Jaydeep Pritesh </a:t>
            </a:r>
            <a:r>
              <a:rPr lang="en-GB" b="1" err="1"/>
              <a:t>Dharamsey</a:t>
            </a:r>
            <a:r>
              <a:rPr lang="en-GB" b="1"/>
              <a:t> </a:t>
            </a:r>
            <a:endParaRPr lang="en-US" b="1"/>
          </a:p>
          <a:p>
            <a:r>
              <a:rPr lang="en-US"/>
              <a:t>UI (</a:t>
            </a:r>
            <a:r>
              <a:rPr lang="en-US" err="1"/>
              <a:t>Streamlit</a:t>
            </a:r>
            <a:r>
              <a:rPr lang="en-US"/>
              <a:t>) ,Hosting, </a:t>
            </a:r>
            <a:r>
              <a:rPr lang="en-US" err="1"/>
              <a:t>fp</a:t>
            </a:r>
            <a:r>
              <a:rPr lang="en-US"/>
              <a:t>-growth, report</a:t>
            </a:r>
          </a:p>
          <a:p>
            <a:r>
              <a:rPr lang="en-US" b="1"/>
              <a:t>Veera Venkata Bharath Kumar </a:t>
            </a:r>
            <a:r>
              <a:rPr lang="en-US" b="1" err="1"/>
              <a:t>Vayitla</a:t>
            </a:r>
          </a:p>
          <a:p>
            <a:r>
              <a:rPr lang="en-US">
                <a:ea typeface="+mn-lt"/>
                <a:cs typeface="+mn-lt"/>
              </a:rPr>
              <a:t>Associations Rules, </a:t>
            </a:r>
            <a:r>
              <a:rPr lang="en-US" err="1">
                <a:ea typeface="+mn-lt"/>
                <a:cs typeface="+mn-lt"/>
              </a:rPr>
              <a:t>Apriori</a:t>
            </a:r>
            <a:r>
              <a:rPr lang="en-US">
                <a:ea typeface="+mn-lt"/>
                <a:cs typeface="+mn-lt"/>
              </a:rPr>
              <a:t>, report</a:t>
            </a:r>
          </a:p>
          <a:p>
            <a:r>
              <a:rPr lang="en-GB" sz="2000" b="1" kern="1200">
                <a:solidFill>
                  <a:srgbClr val="000000">
                    <a:hueOff val="0"/>
                    <a:satOff val="0"/>
                    <a:lumOff val="0"/>
                    <a:alphaOff val="0"/>
                  </a:srgbClr>
                </a:solidFill>
                <a:latin typeface="Avenir Next LT Pro"/>
                <a:ea typeface="+mn-ea"/>
                <a:cs typeface="+mn-cs"/>
              </a:rPr>
              <a:t>Yash Somaiya</a:t>
            </a:r>
            <a:endParaRPr lang="en-US" sz="2000" b="1" kern="1200">
              <a:solidFill>
                <a:srgbClr val="000000">
                  <a:hueOff val="0"/>
                  <a:satOff val="0"/>
                  <a:lumOff val="0"/>
                  <a:alphaOff val="0"/>
                </a:srgbClr>
              </a:solidFill>
              <a:latin typeface="Avenir Next LT Pro"/>
              <a:ea typeface="+mn-ea"/>
              <a:cs typeface="+mn-cs"/>
            </a:endParaRPr>
          </a:p>
          <a:p>
            <a:r>
              <a:rPr lang="en-US" b="1"/>
              <a:t> </a:t>
            </a:r>
            <a:r>
              <a:rPr lang="en-US">
                <a:ea typeface="+mn-lt"/>
                <a:cs typeface="+mn-lt"/>
              </a:rPr>
              <a:t>Data Cleaning ,Data Visualizations, ppt</a:t>
            </a:r>
          </a:p>
        </p:txBody>
      </p:sp>
    </p:spTree>
    <p:extLst>
      <p:ext uri="{BB962C8B-B14F-4D97-AF65-F5344CB8AC3E}">
        <p14:creationId xmlns:p14="http://schemas.microsoft.com/office/powerpoint/2010/main" val="24589500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BF404-DC56-10CD-0D94-F03BDE63382D}"/>
              </a:ext>
            </a:extLst>
          </p:cNvPr>
          <p:cNvSpPr>
            <a:spLocks noGrp="1"/>
          </p:cNvSpPr>
          <p:nvPr>
            <p:ph type="title"/>
          </p:nvPr>
        </p:nvSpPr>
        <p:spPr/>
        <p:txBody>
          <a:bodyPr/>
          <a:lstStyle/>
          <a:p>
            <a:r>
              <a:rPr lang="en-US"/>
              <a:t>References</a:t>
            </a:r>
          </a:p>
        </p:txBody>
      </p:sp>
      <p:sp>
        <p:nvSpPr>
          <p:cNvPr id="3" name="Content Placeholder 2">
            <a:extLst>
              <a:ext uri="{FF2B5EF4-FFF2-40B4-BE49-F238E27FC236}">
                <a16:creationId xmlns:a16="http://schemas.microsoft.com/office/drawing/2014/main" id="{F3B2E8E6-67D7-9C80-355B-AD1346D42729}"/>
              </a:ext>
            </a:extLst>
          </p:cNvPr>
          <p:cNvSpPr>
            <a:spLocks noGrp="1"/>
          </p:cNvSpPr>
          <p:nvPr>
            <p:ph idx="1"/>
          </p:nvPr>
        </p:nvSpPr>
        <p:spPr/>
        <p:txBody>
          <a:bodyPr vert="horz" lIns="91440" tIns="45720" rIns="91440" bIns="45720" rtlCol="0" anchor="t">
            <a:normAutofit/>
          </a:bodyPr>
          <a:lstStyle/>
          <a:p>
            <a:pPr marL="457200" indent="-457200">
              <a:buFont typeface="+mj-lt"/>
              <a:buAutoNum type="arabicPeriod"/>
            </a:pPr>
            <a:r>
              <a:rPr lang="en-US" dirty="0"/>
              <a:t>S. Li, “A gentle introduction on Market Basket Analysis - association rules,” Medium, 27-Sep- 2017. [Online]. Available: https://towardsdatascience.com/a-gentle-introduction-on-market- basket-analysis-association-rules-fa4b986a40ce [Accessed: 01-Oct-2022]. </a:t>
            </a:r>
            <a:endParaRPr lang="en-US"/>
          </a:p>
          <a:p>
            <a:pPr marL="457200" indent="-457200">
              <a:buFont typeface="+mj-lt"/>
              <a:buAutoNum type="arabicPeriod"/>
            </a:pPr>
            <a:r>
              <a:rPr lang="en-US" dirty="0" err="1"/>
              <a:t>WebAI</a:t>
            </a:r>
            <a:r>
              <a:rPr lang="en-US" dirty="0"/>
              <a:t>, “Takeaway Food Orders - updated,” Kaggle, 04-Aug-2019. [Online]. Available: https://www.kaggle.com/datasets/henslersoftware/19560-indian-takeaway-orders [Accessed: 15-Oct-2022]. </a:t>
            </a:r>
          </a:p>
          <a:p>
            <a:pPr marL="457200" indent="-457200">
              <a:buAutoNum type="arabicPeriod"/>
            </a:pPr>
            <a:r>
              <a:rPr lang="en-US" dirty="0">
                <a:ea typeface="+mn-lt"/>
                <a:cs typeface="+mn-lt"/>
              </a:rPr>
              <a:t>https://towardsdatascience.com/understand-and-build-fp-growth-algorithm-in-python-d8b989bab342</a:t>
            </a:r>
            <a:endParaRPr lang="en-US" dirty="0"/>
          </a:p>
          <a:p>
            <a:endParaRPr lang="en-US"/>
          </a:p>
        </p:txBody>
      </p:sp>
    </p:spTree>
    <p:extLst>
      <p:ext uri="{BB962C8B-B14F-4D97-AF65-F5344CB8AC3E}">
        <p14:creationId xmlns:p14="http://schemas.microsoft.com/office/powerpoint/2010/main" val="26687398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06B261F-632C-43DC-8DC7-7723B36827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E524C7F-EE50-42C5-9434-7C78CE0444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5998" cy="68613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DFD01D-55FC-6235-7785-7C06380A50EC}"/>
              </a:ext>
            </a:extLst>
          </p:cNvPr>
          <p:cNvSpPr>
            <a:spLocks noGrp="1"/>
          </p:cNvSpPr>
          <p:nvPr>
            <p:ph type="title"/>
          </p:nvPr>
        </p:nvSpPr>
        <p:spPr>
          <a:xfrm>
            <a:off x="1073368" y="1203325"/>
            <a:ext cx="5022630" cy="2430030"/>
          </a:xfrm>
        </p:spPr>
        <p:txBody>
          <a:bodyPr>
            <a:normAutofit/>
          </a:bodyPr>
          <a:lstStyle/>
          <a:p>
            <a:r>
              <a:rPr lang="en-US"/>
              <a:t>Thankyou</a:t>
            </a:r>
          </a:p>
        </p:txBody>
      </p:sp>
      <p:pic>
        <p:nvPicPr>
          <p:cNvPr id="7" name="Graphic 6" descr="Smiling Face with No Fill">
            <a:extLst>
              <a:ext uri="{FF2B5EF4-FFF2-40B4-BE49-F238E27FC236}">
                <a16:creationId xmlns:a16="http://schemas.microsoft.com/office/drawing/2014/main" id="{516DC079-5F0A-1FEC-0A00-2E3C3D2E5D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80550" y="812415"/>
            <a:ext cx="5126898" cy="5126898"/>
          </a:xfrm>
          <a:prstGeom prst="rect">
            <a:avLst/>
          </a:prstGeom>
        </p:spPr>
      </p:pic>
    </p:spTree>
    <p:extLst>
      <p:ext uri="{BB962C8B-B14F-4D97-AF65-F5344CB8AC3E}">
        <p14:creationId xmlns:p14="http://schemas.microsoft.com/office/powerpoint/2010/main" val="1372102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1425E-76EC-EA72-FAF6-2D437E8AF49D}"/>
              </a:ext>
            </a:extLst>
          </p:cNvPr>
          <p:cNvSpPr>
            <a:spLocks noGrp="1"/>
          </p:cNvSpPr>
          <p:nvPr>
            <p:ph type="title"/>
          </p:nvPr>
        </p:nvSpPr>
        <p:spPr/>
        <p:txBody>
          <a:bodyPr>
            <a:normAutofit fontScale="90000"/>
          </a:bodyPr>
          <a:lstStyle/>
          <a:p>
            <a:r>
              <a:rPr lang="en-US"/>
              <a:t>Team Members(The Brogrammers)</a:t>
            </a:r>
            <a:br>
              <a:rPr lang="en-US"/>
            </a:br>
            <a:endParaRPr lang="en-US"/>
          </a:p>
        </p:txBody>
      </p:sp>
      <p:graphicFrame>
        <p:nvGraphicFramePr>
          <p:cNvPr id="27" name="Content Placeholder 2">
            <a:extLst>
              <a:ext uri="{FF2B5EF4-FFF2-40B4-BE49-F238E27FC236}">
                <a16:creationId xmlns:a16="http://schemas.microsoft.com/office/drawing/2014/main" id="{63262BDB-9815-356C-6908-BC9B092C5FF1}"/>
              </a:ext>
            </a:extLst>
          </p:cNvPr>
          <p:cNvGraphicFramePr>
            <a:graphicFrameLocks noGrp="1"/>
          </p:cNvGraphicFramePr>
          <p:nvPr>
            <p:ph idx="1"/>
            <p:extLst>
              <p:ext uri="{D42A27DB-BD31-4B8C-83A1-F6EECF244321}">
                <p14:modId xmlns:p14="http://schemas.microsoft.com/office/powerpoint/2010/main" val="1609120220"/>
              </p:ext>
            </p:extLst>
          </p:nvPr>
        </p:nvGraphicFramePr>
        <p:xfrm>
          <a:off x="484552" y="2576513"/>
          <a:ext cx="10869248" cy="3600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73565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E1E1C-4D8B-2124-C574-7113008ADB54}"/>
              </a:ext>
            </a:extLst>
          </p:cNvPr>
          <p:cNvSpPr>
            <a:spLocks noGrp="1"/>
          </p:cNvSpPr>
          <p:nvPr>
            <p:ph type="title"/>
          </p:nvPr>
        </p:nvSpPr>
        <p:spPr/>
        <p:txBody>
          <a:bodyPr/>
          <a:lstStyle/>
          <a:p>
            <a:r>
              <a:rPr lang="en-US"/>
              <a:t>Introduction</a:t>
            </a:r>
          </a:p>
        </p:txBody>
      </p:sp>
      <p:sp>
        <p:nvSpPr>
          <p:cNvPr id="3" name="Content Placeholder 2">
            <a:extLst>
              <a:ext uri="{FF2B5EF4-FFF2-40B4-BE49-F238E27FC236}">
                <a16:creationId xmlns:a16="http://schemas.microsoft.com/office/drawing/2014/main" id="{90671387-DD05-5317-3BEC-B9AAD05DE9A1}"/>
              </a:ext>
            </a:extLst>
          </p:cNvPr>
          <p:cNvSpPr>
            <a:spLocks noGrp="1"/>
          </p:cNvSpPr>
          <p:nvPr>
            <p:ph idx="1"/>
          </p:nvPr>
        </p:nvSpPr>
        <p:spPr/>
        <p:txBody>
          <a:bodyPr vert="horz" lIns="91440" tIns="45720" rIns="91440" bIns="45720" rtlCol="0" anchor="t">
            <a:normAutofit/>
          </a:bodyPr>
          <a:lstStyle/>
          <a:p>
            <a:pPr marL="342900" indent="-342900" algn="just">
              <a:buFont typeface="Arial" panose="020B0604020202020204" pitchFamily="34" charset="0"/>
              <a:buChar char="•"/>
            </a:pPr>
            <a:r>
              <a:rPr lang="en-US" sz="2000"/>
              <a:t>According to research we done, we find out restaurants struggle to decide their menu items when they are starting out as well as which food offer, they can provide, so to solve this problem we use data mining techniques called association rules to determine the items ordered frequently together by customers.</a:t>
            </a:r>
          </a:p>
          <a:p>
            <a:pPr marL="342900" indent="-342900" algn="just">
              <a:buFont typeface="Arial" panose="020B0604020202020204" pitchFamily="34" charset="0"/>
              <a:buChar char="•"/>
            </a:pPr>
            <a:r>
              <a:rPr lang="en-US" sz="2000"/>
              <a:t>After using this Web-App restaurants can determine items ordered frequently by customers and it can be also useful and give co-related option to customers who are confused for what to buy next.</a:t>
            </a:r>
            <a:r>
              <a:rPr lang="en-US"/>
              <a:t> </a:t>
            </a:r>
            <a:endParaRPr lang="en-US" sz="2000"/>
          </a:p>
          <a:p>
            <a:pPr marL="342900" indent="-342900">
              <a:buFont typeface="Arial" panose="020B0604020202020204" pitchFamily="34" charset="0"/>
              <a:buChar char="•"/>
            </a:pPr>
            <a:endParaRPr lang="en-US"/>
          </a:p>
        </p:txBody>
      </p:sp>
    </p:spTree>
    <p:extLst>
      <p:ext uri="{BB962C8B-B14F-4D97-AF65-F5344CB8AC3E}">
        <p14:creationId xmlns:p14="http://schemas.microsoft.com/office/powerpoint/2010/main" val="3763200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BB921-EA9F-C28B-CBE5-92BA88283112}"/>
              </a:ext>
            </a:extLst>
          </p:cNvPr>
          <p:cNvSpPr>
            <a:spLocks noGrp="1"/>
          </p:cNvSpPr>
          <p:nvPr>
            <p:ph type="title"/>
          </p:nvPr>
        </p:nvSpPr>
        <p:spPr/>
        <p:txBody>
          <a:bodyPr/>
          <a:lstStyle/>
          <a:p>
            <a:r>
              <a:rPr lang="en-US"/>
              <a:t>Association Rule Mining </a:t>
            </a:r>
          </a:p>
        </p:txBody>
      </p:sp>
      <p:sp>
        <p:nvSpPr>
          <p:cNvPr id="3" name="Content Placeholder 2">
            <a:extLst>
              <a:ext uri="{FF2B5EF4-FFF2-40B4-BE49-F238E27FC236}">
                <a16:creationId xmlns:a16="http://schemas.microsoft.com/office/drawing/2014/main" id="{F65FC2F6-E2F0-B31A-F3EA-3C28A90C2E64}"/>
              </a:ext>
            </a:extLst>
          </p:cNvPr>
          <p:cNvSpPr>
            <a:spLocks noGrp="1"/>
          </p:cNvSpPr>
          <p:nvPr>
            <p:ph idx="1"/>
          </p:nvPr>
        </p:nvSpPr>
        <p:spPr>
          <a:xfrm>
            <a:off x="484552" y="2576513"/>
            <a:ext cx="11002598" cy="3916362"/>
          </a:xfrm>
        </p:spPr>
        <p:txBody>
          <a:bodyPr>
            <a:normAutofit/>
          </a:bodyPr>
          <a:lstStyle/>
          <a:p>
            <a:pPr marL="342900" indent="-342900">
              <a:buFont typeface="Arial" panose="020B0604020202020204" pitchFamily="34" charset="0"/>
              <a:buChar char="•"/>
            </a:pPr>
            <a:r>
              <a:rPr lang="en-CA"/>
              <a:t>It is a data mining technique to find associative rules between a combination of items.     </a:t>
            </a:r>
          </a:p>
          <a:p>
            <a:pPr marL="342900" indent="-342900">
              <a:buFont typeface="Arial" panose="020B0604020202020204" pitchFamily="34" charset="0"/>
              <a:buChar char="•"/>
            </a:pPr>
            <a:r>
              <a:rPr lang="en-CA"/>
              <a:t>Metrics to measure Association</a:t>
            </a:r>
          </a:p>
          <a:p>
            <a:pPr marL="342900" indent="-342900">
              <a:buFont typeface="Arial" panose="020B0604020202020204" pitchFamily="34" charset="0"/>
              <a:buChar char="•"/>
            </a:pPr>
            <a:endParaRPr lang="en-CA"/>
          </a:p>
          <a:p>
            <a:pPr marL="342900" indent="-342900">
              <a:buFont typeface="Arial" panose="020B0604020202020204" pitchFamily="34" charset="0"/>
              <a:buChar char="•"/>
            </a:pPr>
            <a:endParaRPr lang="en-CA"/>
          </a:p>
          <a:p>
            <a:pPr marL="342900" indent="-342900">
              <a:buFont typeface="Arial" panose="020B0604020202020204" pitchFamily="34" charset="0"/>
              <a:buChar char="•"/>
            </a:pPr>
            <a:endParaRPr lang="en-CA"/>
          </a:p>
          <a:p>
            <a:r>
              <a:rPr lang="en-CA"/>
              <a:t> </a:t>
            </a:r>
          </a:p>
          <a:p>
            <a:pPr marL="342900" indent="-342900">
              <a:buFont typeface="Arial" panose="020B0604020202020204" pitchFamily="34" charset="0"/>
              <a:buChar char="•"/>
            </a:pPr>
            <a:endParaRPr lang="en-US"/>
          </a:p>
        </p:txBody>
      </p:sp>
      <p:pic>
        <p:nvPicPr>
          <p:cNvPr id="4" name="Picture 3">
            <a:extLst>
              <a:ext uri="{FF2B5EF4-FFF2-40B4-BE49-F238E27FC236}">
                <a16:creationId xmlns:a16="http://schemas.microsoft.com/office/drawing/2014/main" id="{BF5384C0-C7CC-8FE2-9100-6339C02A25F1}"/>
              </a:ext>
            </a:extLst>
          </p:cNvPr>
          <p:cNvPicPr>
            <a:picLocks noChangeAspect="1"/>
          </p:cNvPicPr>
          <p:nvPr/>
        </p:nvPicPr>
        <p:blipFill>
          <a:blip r:embed="rId2"/>
          <a:stretch>
            <a:fillRect/>
          </a:stretch>
        </p:blipFill>
        <p:spPr>
          <a:xfrm>
            <a:off x="1172551" y="3838575"/>
            <a:ext cx="5080000" cy="1714500"/>
          </a:xfrm>
          <a:prstGeom prst="rect">
            <a:avLst/>
          </a:prstGeom>
        </p:spPr>
      </p:pic>
    </p:spTree>
    <p:extLst>
      <p:ext uri="{BB962C8B-B14F-4D97-AF65-F5344CB8AC3E}">
        <p14:creationId xmlns:p14="http://schemas.microsoft.com/office/powerpoint/2010/main" val="2258392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F06B261F-632C-43DC-8DC7-7723B36827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4E524C7F-EE50-42C5-9434-7C78CE0444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5998" cy="68613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226535-3A22-3F5B-5CFE-884AB0B39F8B}"/>
              </a:ext>
            </a:extLst>
          </p:cNvPr>
          <p:cNvSpPr>
            <a:spLocks noGrp="1"/>
          </p:cNvSpPr>
          <p:nvPr>
            <p:ph type="title"/>
          </p:nvPr>
        </p:nvSpPr>
        <p:spPr>
          <a:xfrm>
            <a:off x="484552" y="365125"/>
            <a:ext cx="5022630" cy="2430030"/>
          </a:xfrm>
        </p:spPr>
        <p:txBody>
          <a:bodyPr vert="horz" lIns="91440" tIns="45720" rIns="91440" bIns="45720" rtlCol="0" anchor="b">
            <a:normAutofit/>
          </a:bodyPr>
          <a:lstStyle/>
          <a:p>
            <a:r>
              <a:rPr lang="en-US"/>
              <a:t>Apriori Algorithm</a:t>
            </a:r>
          </a:p>
        </p:txBody>
      </p:sp>
      <p:sp>
        <p:nvSpPr>
          <p:cNvPr id="4" name="TextBox 3">
            <a:extLst>
              <a:ext uri="{FF2B5EF4-FFF2-40B4-BE49-F238E27FC236}">
                <a16:creationId xmlns:a16="http://schemas.microsoft.com/office/drawing/2014/main" id="{602495EA-3409-CBE3-507A-308CC4F18A0E}"/>
              </a:ext>
            </a:extLst>
          </p:cNvPr>
          <p:cNvSpPr txBox="1"/>
          <p:nvPr/>
        </p:nvSpPr>
        <p:spPr>
          <a:xfrm>
            <a:off x="484552" y="3054927"/>
            <a:ext cx="5022630" cy="3122036"/>
          </a:xfrm>
          <a:prstGeom prst="rect">
            <a:avLst/>
          </a:prstGeom>
        </p:spPr>
        <p:txBody>
          <a:bodyPr vert="horz" lIns="91440" tIns="45720" rIns="91440" bIns="45720" rtlCol="0">
            <a:normAutofit/>
          </a:bodyPr>
          <a:lstStyle/>
          <a:p>
            <a:pPr marL="285750" indent="-285750">
              <a:lnSpc>
                <a:spcPct val="120000"/>
              </a:lnSpc>
              <a:spcAft>
                <a:spcPts val="600"/>
              </a:spcAft>
              <a:buFont typeface="Arial" panose="020B0604020202020204" pitchFamily="34" charset="0"/>
              <a:buChar char="•"/>
            </a:pPr>
            <a:endParaRPr lang="en-US">
              <a:solidFill>
                <a:schemeClr val="bg1"/>
              </a:solidFill>
            </a:endParaRPr>
          </a:p>
          <a:p>
            <a:pPr marL="285750" indent="-285750">
              <a:lnSpc>
                <a:spcPct val="120000"/>
              </a:lnSpc>
              <a:spcAft>
                <a:spcPts val="600"/>
              </a:spcAft>
              <a:buFont typeface="Arial" panose="020B0604020202020204" pitchFamily="34" charset="0"/>
              <a:buChar char="•"/>
            </a:pPr>
            <a:r>
              <a:rPr lang="en-US" err="1">
                <a:solidFill>
                  <a:schemeClr val="bg1"/>
                </a:solidFill>
              </a:rPr>
              <a:t>Apriori</a:t>
            </a:r>
            <a:r>
              <a:rPr lang="en-US">
                <a:solidFill>
                  <a:schemeClr val="bg1"/>
                </a:solidFill>
              </a:rPr>
              <a:t> Algorithm used frequent item sets to generate association rules. It is based on the concept that a subset of a frequent data set must also be a frequent data set.</a:t>
            </a:r>
          </a:p>
        </p:txBody>
      </p:sp>
      <p:pic>
        <p:nvPicPr>
          <p:cNvPr id="1026" name="Picture 2">
            <a:extLst>
              <a:ext uri="{FF2B5EF4-FFF2-40B4-BE49-F238E27FC236}">
                <a16:creationId xmlns:a16="http://schemas.microsoft.com/office/drawing/2014/main" id="{63904603-1AE4-FA2A-3C7E-334D38C3D21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095998" y="1466850"/>
            <a:ext cx="6019802" cy="4333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342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06B261F-632C-43DC-8DC7-7723B36827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E524C7F-EE50-42C5-9434-7C78CE0444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3644" cy="68613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6230CD-AE57-37C1-B522-C4A1585B6B77}"/>
              </a:ext>
            </a:extLst>
          </p:cNvPr>
          <p:cNvSpPr>
            <a:spLocks noGrp="1"/>
          </p:cNvSpPr>
          <p:nvPr>
            <p:ph type="title"/>
          </p:nvPr>
        </p:nvSpPr>
        <p:spPr>
          <a:xfrm>
            <a:off x="484552" y="365125"/>
            <a:ext cx="5022630" cy="2430030"/>
          </a:xfrm>
        </p:spPr>
        <p:txBody>
          <a:bodyPr>
            <a:normAutofit/>
          </a:bodyPr>
          <a:lstStyle/>
          <a:p>
            <a:r>
              <a:rPr lang="en-US" dirty="0"/>
              <a:t>FP Growth Algorithm</a:t>
            </a:r>
          </a:p>
        </p:txBody>
      </p:sp>
      <p:sp>
        <p:nvSpPr>
          <p:cNvPr id="3" name="Content Placeholder 2">
            <a:extLst>
              <a:ext uri="{FF2B5EF4-FFF2-40B4-BE49-F238E27FC236}">
                <a16:creationId xmlns:a16="http://schemas.microsoft.com/office/drawing/2014/main" id="{4FE2A22A-D91D-E714-3CDF-E671EF2F3CE2}"/>
              </a:ext>
            </a:extLst>
          </p:cNvPr>
          <p:cNvSpPr>
            <a:spLocks noGrp="1"/>
          </p:cNvSpPr>
          <p:nvPr>
            <p:ph idx="1"/>
          </p:nvPr>
        </p:nvSpPr>
        <p:spPr>
          <a:xfrm>
            <a:off x="484552" y="3054927"/>
            <a:ext cx="5022630" cy="3122036"/>
          </a:xfrm>
        </p:spPr>
        <p:txBody>
          <a:bodyPr vert="horz" lIns="91440" tIns="45720" rIns="91440" bIns="45720" rtlCol="0">
            <a:normAutofit/>
          </a:bodyPr>
          <a:lstStyle/>
          <a:p>
            <a:pPr marL="342900" indent="-342900">
              <a:lnSpc>
                <a:spcPct val="110000"/>
              </a:lnSpc>
              <a:buChar char="•"/>
            </a:pPr>
            <a:r>
              <a:rPr lang="en-US">
                <a:solidFill>
                  <a:schemeClr val="bg1"/>
                </a:solidFill>
                <a:ea typeface="+mn-lt"/>
                <a:cs typeface="+mn-lt"/>
              </a:rPr>
              <a:t>FP-growth is an improved version of the Apriori Algorithm which is widely used for frequent pattern mining(AKA Association Rule Mining).</a:t>
            </a:r>
            <a:endParaRPr lang="en-US">
              <a:solidFill>
                <a:schemeClr val="bg1"/>
              </a:solidFill>
            </a:endParaRPr>
          </a:p>
          <a:p>
            <a:pPr marL="342900" indent="-342900">
              <a:lnSpc>
                <a:spcPct val="110000"/>
              </a:lnSpc>
              <a:buChar char="•"/>
            </a:pPr>
            <a:endParaRPr lang="en-US">
              <a:solidFill>
                <a:schemeClr val="bg1"/>
              </a:solidFill>
              <a:ea typeface="+mn-lt"/>
              <a:cs typeface="+mn-lt"/>
            </a:endParaRPr>
          </a:p>
          <a:p>
            <a:pPr marL="342900" indent="-342900">
              <a:lnSpc>
                <a:spcPct val="110000"/>
              </a:lnSpc>
              <a:buChar char="•"/>
            </a:pPr>
            <a:r>
              <a:rPr lang="en-US">
                <a:solidFill>
                  <a:schemeClr val="bg1"/>
                </a:solidFill>
                <a:ea typeface="+mn-lt"/>
                <a:cs typeface="+mn-lt"/>
              </a:rPr>
              <a:t>It is used as an analytical process that finds frequent patterns or associations from data sets.</a:t>
            </a:r>
          </a:p>
        </p:txBody>
      </p:sp>
      <p:pic>
        <p:nvPicPr>
          <p:cNvPr id="5" name="Picture 4" descr="Financial graphs on a dark display">
            <a:extLst>
              <a:ext uri="{FF2B5EF4-FFF2-40B4-BE49-F238E27FC236}">
                <a16:creationId xmlns:a16="http://schemas.microsoft.com/office/drawing/2014/main" id="{D3CD2F5A-A6BB-7442-45CA-BAA30983553C}"/>
              </a:ext>
            </a:extLst>
          </p:cNvPr>
          <p:cNvPicPr>
            <a:picLocks noChangeAspect="1"/>
          </p:cNvPicPr>
          <p:nvPr/>
        </p:nvPicPr>
        <p:blipFill rotWithShape="1">
          <a:blip r:embed="rId2"/>
          <a:srcRect l="19460" r="24873" b="4"/>
          <a:stretch/>
        </p:blipFill>
        <p:spPr>
          <a:xfrm>
            <a:off x="6083644" y="10"/>
            <a:ext cx="6108356" cy="6857990"/>
          </a:xfrm>
          <a:prstGeom prst="rect">
            <a:avLst/>
          </a:prstGeom>
        </p:spPr>
      </p:pic>
    </p:spTree>
    <p:extLst>
      <p:ext uri="{BB962C8B-B14F-4D97-AF65-F5344CB8AC3E}">
        <p14:creationId xmlns:p14="http://schemas.microsoft.com/office/powerpoint/2010/main" val="2998371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666DC1-CD27-4874-9484-9D06C59FE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BE66D35-6371-4809-9433-1EBF879150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2EF3F9A-9717-4ACB-A30D-96694842C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3047998" cy="45739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837F48-733B-5B03-CC7E-524B0032CEB1}"/>
              </a:ext>
            </a:extLst>
          </p:cNvPr>
          <p:cNvSpPr>
            <a:spLocks noGrp="1"/>
          </p:cNvSpPr>
          <p:nvPr>
            <p:ph type="title"/>
          </p:nvPr>
        </p:nvSpPr>
        <p:spPr>
          <a:xfrm>
            <a:off x="146221" y="397275"/>
            <a:ext cx="2628785" cy="3761257"/>
          </a:xfrm>
        </p:spPr>
        <p:txBody>
          <a:bodyPr vert="horz" lIns="91440" tIns="45720" rIns="91440" bIns="45720" rtlCol="0" anchor="ctr">
            <a:normAutofit/>
          </a:bodyPr>
          <a:lstStyle/>
          <a:p>
            <a:r>
              <a:rPr lang="en-US" sz="3200" dirty="0"/>
              <a:t>FP Growth Algorithm Step-1</a:t>
            </a:r>
          </a:p>
        </p:txBody>
      </p:sp>
      <p:grpSp>
        <p:nvGrpSpPr>
          <p:cNvPr id="15" name="Group 14">
            <a:extLst>
              <a:ext uri="{FF2B5EF4-FFF2-40B4-BE49-F238E27FC236}">
                <a16:creationId xmlns:a16="http://schemas.microsoft.com/office/drawing/2014/main" id="{0EB82B4C-9249-4CFC-A372-7B0FF5E36E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565226"/>
            <a:ext cx="3048003" cy="2292774"/>
            <a:chOff x="6096002" y="-9073"/>
            <a:chExt cx="6095998" cy="6867073"/>
          </a:xfrm>
        </p:grpSpPr>
        <p:sp>
          <p:nvSpPr>
            <p:cNvPr id="16" name="Rectangle 15">
              <a:extLst>
                <a:ext uri="{FF2B5EF4-FFF2-40B4-BE49-F238E27FC236}">
                  <a16:creationId xmlns:a16="http://schemas.microsoft.com/office/drawing/2014/main" id="{41B9437E-0974-4AB4-8491-D8BDD841D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9073"/>
              <a:ext cx="6095998" cy="686707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DCB975E-33D1-4FB0-AA40-C2250AA661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6987"/>
              <a:ext cx="6095998" cy="6864987"/>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4" descr="Table&#10;&#10;Description automatically generated">
            <a:extLst>
              <a:ext uri="{FF2B5EF4-FFF2-40B4-BE49-F238E27FC236}">
                <a16:creationId xmlns:a16="http://schemas.microsoft.com/office/drawing/2014/main" id="{120985C9-6D28-82E3-448E-8BE544419F6C}"/>
              </a:ext>
            </a:extLst>
          </p:cNvPr>
          <p:cNvPicPr>
            <a:picLocks noGrp="1" noChangeAspect="1"/>
          </p:cNvPicPr>
          <p:nvPr>
            <p:ph idx="1"/>
          </p:nvPr>
        </p:nvPicPr>
        <p:blipFill>
          <a:blip r:embed="rId2"/>
          <a:stretch>
            <a:fillRect/>
          </a:stretch>
        </p:blipFill>
        <p:spPr>
          <a:xfrm>
            <a:off x="3737687" y="609600"/>
            <a:ext cx="7725833" cy="5562600"/>
          </a:xfrm>
          <a:prstGeom prst="rect">
            <a:avLst/>
          </a:prstGeom>
        </p:spPr>
      </p:pic>
    </p:spTree>
    <p:extLst>
      <p:ext uri="{BB962C8B-B14F-4D97-AF65-F5344CB8AC3E}">
        <p14:creationId xmlns:p14="http://schemas.microsoft.com/office/powerpoint/2010/main" val="4293376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50666DC1-CD27-4874-9484-9D06C59FE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23">
            <a:extLst>
              <a:ext uri="{FF2B5EF4-FFF2-40B4-BE49-F238E27FC236}">
                <a16:creationId xmlns:a16="http://schemas.microsoft.com/office/drawing/2014/main" id="{0BE66D35-6371-4809-9433-1EBF879150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72EF3F9A-9717-4ACB-A30D-96694842C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3047998" cy="45739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C163F3-7A49-99AD-7D59-52A9AD9D30E5}"/>
              </a:ext>
            </a:extLst>
          </p:cNvPr>
          <p:cNvSpPr>
            <a:spLocks noGrp="1"/>
          </p:cNvSpPr>
          <p:nvPr>
            <p:ph type="title"/>
          </p:nvPr>
        </p:nvSpPr>
        <p:spPr>
          <a:xfrm>
            <a:off x="146221" y="397275"/>
            <a:ext cx="2628785" cy="3761257"/>
          </a:xfrm>
        </p:spPr>
        <p:txBody>
          <a:bodyPr vert="horz" lIns="91440" tIns="45720" rIns="91440" bIns="45720" rtlCol="0" anchor="ctr">
            <a:normAutofit/>
          </a:bodyPr>
          <a:lstStyle/>
          <a:p>
            <a:r>
              <a:rPr lang="en-US" sz="3200"/>
              <a:t>FP Growth Algorithm Step-2</a:t>
            </a:r>
          </a:p>
        </p:txBody>
      </p:sp>
      <p:grpSp>
        <p:nvGrpSpPr>
          <p:cNvPr id="28" name="Group 27">
            <a:extLst>
              <a:ext uri="{FF2B5EF4-FFF2-40B4-BE49-F238E27FC236}">
                <a16:creationId xmlns:a16="http://schemas.microsoft.com/office/drawing/2014/main" id="{0EB82B4C-9249-4CFC-A372-7B0FF5E36E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565226"/>
            <a:ext cx="3048003" cy="2292774"/>
            <a:chOff x="6096002" y="-9073"/>
            <a:chExt cx="6095998" cy="6867073"/>
          </a:xfrm>
        </p:grpSpPr>
        <p:sp>
          <p:nvSpPr>
            <p:cNvPr id="29" name="Rectangle 28">
              <a:extLst>
                <a:ext uri="{FF2B5EF4-FFF2-40B4-BE49-F238E27FC236}">
                  <a16:creationId xmlns:a16="http://schemas.microsoft.com/office/drawing/2014/main" id="{41B9437E-0974-4AB4-8491-D8BDD841D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9073"/>
              <a:ext cx="6095998" cy="686707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CDCB975E-33D1-4FB0-AA40-C2250AA661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6987"/>
              <a:ext cx="6095998" cy="6864987"/>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4" descr="Diagram&#10;&#10;Description automatically generated">
            <a:extLst>
              <a:ext uri="{FF2B5EF4-FFF2-40B4-BE49-F238E27FC236}">
                <a16:creationId xmlns:a16="http://schemas.microsoft.com/office/drawing/2014/main" id="{D5BB871E-29EF-BF5B-331D-DFFB02188451}"/>
              </a:ext>
            </a:extLst>
          </p:cNvPr>
          <p:cNvPicPr>
            <a:picLocks noGrp="1" noChangeAspect="1"/>
          </p:cNvPicPr>
          <p:nvPr>
            <p:ph idx="1"/>
          </p:nvPr>
        </p:nvPicPr>
        <p:blipFill>
          <a:blip r:embed="rId2"/>
          <a:stretch>
            <a:fillRect/>
          </a:stretch>
        </p:blipFill>
        <p:spPr>
          <a:xfrm>
            <a:off x="3764329" y="609600"/>
            <a:ext cx="7672550" cy="5562600"/>
          </a:xfrm>
          <a:prstGeom prst="rect">
            <a:avLst/>
          </a:prstGeom>
        </p:spPr>
      </p:pic>
    </p:spTree>
    <p:extLst>
      <p:ext uri="{BB962C8B-B14F-4D97-AF65-F5344CB8AC3E}">
        <p14:creationId xmlns:p14="http://schemas.microsoft.com/office/powerpoint/2010/main" val="222472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50666DC1-CD27-4874-9484-9D06C59FE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23">
            <a:extLst>
              <a:ext uri="{FF2B5EF4-FFF2-40B4-BE49-F238E27FC236}">
                <a16:creationId xmlns:a16="http://schemas.microsoft.com/office/drawing/2014/main" id="{0BE66D35-6371-4809-9433-1EBF879150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72EF3F9A-9717-4ACB-A30D-96694842C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3047998" cy="45739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668243-90EA-40AC-042D-66D2230BBA7C}"/>
              </a:ext>
            </a:extLst>
          </p:cNvPr>
          <p:cNvSpPr>
            <a:spLocks noGrp="1"/>
          </p:cNvSpPr>
          <p:nvPr>
            <p:ph type="title"/>
          </p:nvPr>
        </p:nvSpPr>
        <p:spPr>
          <a:xfrm>
            <a:off x="146221" y="397275"/>
            <a:ext cx="2628785" cy="3761257"/>
          </a:xfrm>
        </p:spPr>
        <p:txBody>
          <a:bodyPr vert="horz" lIns="91440" tIns="45720" rIns="91440" bIns="45720" rtlCol="0" anchor="ctr">
            <a:normAutofit/>
          </a:bodyPr>
          <a:lstStyle/>
          <a:p>
            <a:r>
              <a:rPr lang="en-US" sz="3200"/>
              <a:t>FP Growth Algorithm Step-3</a:t>
            </a:r>
          </a:p>
        </p:txBody>
      </p:sp>
      <p:grpSp>
        <p:nvGrpSpPr>
          <p:cNvPr id="28" name="Group 27">
            <a:extLst>
              <a:ext uri="{FF2B5EF4-FFF2-40B4-BE49-F238E27FC236}">
                <a16:creationId xmlns:a16="http://schemas.microsoft.com/office/drawing/2014/main" id="{0EB82B4C-9249-4CFC-A372-7B0FF5E36E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565226"/>
            <a:ext cx="3048003" cy="2292774"/>
            <a:chOff x="6096002" y="-9073"/>
            <a:chExt cx="6095998" cy="6867073"/>
          </a:xfrm>
        </p:grpSpPr>
        <p:sp>
          <p:nvSpPr>
            <p:cNvPr id="29" name="Rectangle 28">
              <a:extLst>
                <a:ext uri="{FF2B5EF4-FFF2-40B4-BE49-F238E27FC236}">
                  <a16:creationId xmlns:a16="http://schemas.microsoft.com/office/drawing/2014/main" id="{41B9437E-0974-4AB4-8491-D8BDD841D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9073"/>
              <a:ext cx="6095998" cy="686707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CDCB975E-33D1-4FB0-AA40-C2250AA661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6987"/>
              <a:ext cx="6095998" cy="6864987"/>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4" descr="Diagram&#10;&#10;Description automatically generated">
            <a:extLst>
              <a:ext uri="{FF2B5EF4-FFF2-40B4-BE49-F238E27FC236}">
                <a16:creationId xmlns:a16="http://schemas.microsoft.com/office/drawing/2014/main" id="{FBF83D1A-3F6C-9E98-F45F-47F636574306}"/>
              </a:ext>
            </a:extLst>
          </p:cNvPr>
          <p:cNvPicPr>
            <a:picLocks noGrp="1" noChangeAspect="1"/>
          </p:cNvPicPr>
          <p:nvPr>
            <p:ph idx="1"/>
          </p:nvPr>
        </p:nvPicPr>
        <p:blipFill>
          <a:blip r:embed="rId2"/>
          <a:stretch>
            <a:fillRect/>
          </a:stretch>
        </p:blipFill>
        <p:spPr>
          <a:xfrm>
            <a:off x="3879801" y="609600"/>
            <a:ext cx="7441605" cy="5562600"/>
          </a:xfrm>
          <a:prstGeom prst="rect">
            <a:avLst/>
          </a:prstGeom>
        </p:spPr>
      </p:pic>
    </p:spTree>
    <p:extLst>
      <p:ext uri="{BB962C8B-B14F-4D97-AF65-F5344CB8AC3E}">
        <p14:creationId xmlns:p14="http://schemas.microsoft.com/office/powerpoint/2010/main" val="32425182"/>
      </p:ext>
    </p:extLst>
  </p:cSld>
  <p:clrMapOvr>
    <a:masterClrMapping/>
  </p:clrMapOvr>
</p:sld>
</file>

<file path=ppt/theme/theme1.xml><?xml version="1.0" encoding="utf-8"?>
<a:theme xmlns:a="http://schemas.openxmlformats.org/drawingml/2006/main" name="MatrixVTI">
  <a:themeElements>
    <a:clrScheme name="Custom 29">
      <a:dk1>
        <a:srgbClr val="000000"/>
      </a:dk1>
      <a:lt1>
        <a:sysClr val="window" lastClr="FFFFFF"/>
      </a:lt1>
      <a:dk2>
        <a:srgbClr val="465959"/>
      </a:dk2>
      <a:lt2>
        <a:srgbClr val="ECF0F0"/>
      </a:lt2>
      <a:accent1>
        <a:srgbClr val="1EBE9B"/>
      </a:accent1>
      <a:accent2>
        <a:srgbClr val="FD7C7C"/>
      </a:accent2>
      <a:accent3>
        <a:srgbClr val="7DA8B5"/>
      </a:accent3>
      <a:accent4>
        <a:srgbClr val="17967B"/>
      </a:accent4>
      <a:accent5>
        <a:srgbClr val="FB7365"/>
      </a:accent5>
      <a:accent6>
        <a:srgbClr val="D39B17"/>
      </a:accent6>
      <a:hlink>
        <a:srgbClr val="EF08F7"/>
      </a:hlink>
      <a:folHlink>
        <a:srgbClr val="8477FE"/>
      </a:folHlink>
    </a:clrScheme>
    <a:fontScheme name="Custom 4">
      <a:majorFont>
        <a:latin typeface="Bahnschrif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trixVTI" id="{A2576CCC-A559-4FD4-A542-772649F65A84}" vid="{5CBC41A9-80A0-44C6-90CD-6D8630343525}"/>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19</Slides>
  <Notes>0</Notes>
  <HiddenSlides>0</HiddenSlide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MatrixVTI</vt:lpstr>
      <vt:lpstr>Market Basket Analysis</vt:lpstr>
      <vt:lpstr>Team Members(The Brogrammers) </vt:lpstr>
      <vt:lpstr>Introduction</vt:lpstr>
      <vt:lpstr>Association Rule Mining </vt:lpstr>
      <vt:lpstr>Apriori Algorithm</vt:lpstr>
      <vt:lpstr>FP Growth Algorithm</vt:lpstr>
      <vt:lpstr>FP Growth Algorithm Step-1</vt:lpstr>
      <vt:lpstr>FP Growth Algorithm Step-2</vt:lpstr>
      <vt:lpstr>FP Growth Algorithm Step-3</vt:lpstr>
      <vt:lpstr>Proposed Model  </vt:lpstr>
      <vt:lpstr>Implementation MongoDB</vt:lpstr>
      <vt:lpstr>Implementation MongoDB</vt:lpstr>
      <vt:lpstr>Implementation MongoDB</vt:lpstr>
      <vt:lpstr>Implementation Rules</vt:lpstr>
      <vt:lpstr>Implementation Landing Page</vt:lpstr>
      <vt:lpstr>DEMO</vt:lpstr>
      <vt:lpstr>Contribution</vt:lpstr>
      <vt:lpstr>References</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41</cp:revision>
  <dcterms:created xsi:type="dcterms:W3CDTF">2022-11-27T22:18:44Z</dcterms:created>
  <dcterms:modified xsi:type="dcterms:W3CDTF">2022-12-19T04:38:19Z</dcterms:modified>
</cp:coreProperties>
</file>