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859cfd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b859cfd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b859cfd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b859cfd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b859cfd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b859cfd5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b859cfd5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b859cfd5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b83bf9122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b83bf9122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b859cfd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b859cfd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b83bf9122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b83bf9122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b83bf9122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b83bf9122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b83bf9122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b83bf9122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83bf9122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b83bf9122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b83bf9122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b83bf9122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b859cfd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b859cfd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1350" y="405375"/>
            <a:ext cx="8781300" cy="507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Introduction to Robotics ME 639:</a:t>
            </a:r>
            <a:r>
              <a:rPr lang="en" sz="2100" b="1"/>
              <a:t> </a:t>
            </a:r>
            <a:r>
              <a:rPr lang="en" sz="2100" b="1">
                <a:solidFill>
                  <a:schemeClr val="dk1"/>
                </a:solidFill>
              </a:rPr>
              <a:t>Industrial Project Presentation 2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625" y="3767900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614300" y="1047400"/>
            <a:ext cx="59154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accent5"/>
                </a:solidFill>
              </a:rPr>
              <a:t>Project Title:</a:t>
            </a:r>
            <a:r>
              <a:rPr lang="en" sz="2500" b="1" dirty="0"/>
              <a:t> Joint Impedance Control</a:t>
            </a:r>
            <a:endParaRPr sz="2500" b="1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81350" y="1905500"/>
            <a:ext cx="87813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5"/>
                </a:solidFill>
              </a:rPr>
              <a:t>Team Name: </a:t>
            </a:r>
            <a:r>
              <a:rPr lang="en" sz="2100" b="1" dirty="0">
                <a:solidFill>
                  <a:schemeClr val="dk1"/>
                </a:solidFill>
              </a:rPr>
              <a:t>The Usual Suspects</a:t>
            </a:r>
            <a:endParaRPr sz="1600" b="1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</a:rPr>
              <a:t>Team Members:</a:t>
            </a:r>
            <a:r>
              <a:rPr lang="en" sz="2000" b="1" dirty="0"/>
              <a:t> Srujan Pandya, Navneet Kaur and Jaydeep Ramnani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</a:rPr>
              <a:t>Instructor:</a:t>
            </a:r>
            <a:r>
              <a:rPr lang="en" sz="1800" b="1" dirty="0"/>
              <a:t> Prof. Harish PM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accent5"/>
                </a:solidFill>
              </a:rPr>
              <a:t>Teaching Assistant:</a:t>
            </a:r>
            <a:r>
              <a:rPr lang="en" sz="1700" b="1" dirty="0"/>
              <a:t> Suraj Borate</a:t>
            </a:r>
            <a:endParaRPr sz="17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 b="1" dirty="0">
                <a:solidFill>
                  <a:schemeClr val="accent5"/>
                </a:solidFill>
              </a:rPr>
              <a:t>Problem Statement:</a:t>
            </a:r>
            <a:endParaRPr sz="1765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65" b="1" dirty="0">
                <a:solidFill>
                  <a:schemeClr val="dk1"/>
                </a:solidFill>
              </a:rPr>
              <a:t>“ Write Problem Statement here ……………………………………………………….</a:t>
            </a:r>
            <a:endParaRPr sz="1765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65" b="1" dirty="0">
                <a:solidFill>
                  <a:schemeClr val="dk1"/>
                </a:solidFill>
              </a:rPr>
              <a:t>……………………………………………………………………………………………….</a:t>
            </a:r>
            <a:endParaRPr sz="1765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65" b="1" dirty="0">
                <a:solidFill>
                  <a:schemeClr val="dk1"/>
                </a:solidFill>
              </a:rPr>
              <a:t>……………………………………. .”</a:t>
            </a:r>
            <a:endParaRPr sz="1765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65" b="1" dirty="0">
                <a:solidFill>
                  <a:schemeClr val="accent5"/>
                </a:solidFill>
              </a:rPr>
              <a:t>Industry name</a:t>
            </a:r>
            <a:r>
              <a:rPr lang="en" sz="1765" b="1">
                <a:solidFill>
                  <a:schemeClr val="accent5"/>
                </a:solidFill>
              </a:rPr>
              <a:t>: </a:t>
            </a:r>
            <a:r>
              <a:rPr lang="en" sz="1765" b="1">
                <a:solidFill>
                  <a:schemeClr val="dk1"/>
                </a:solidFill>
              </a:rPr>
              <a:t>Timetooth</a:t>
            </a:r>
            <a:endParaRPr sz="1765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65" b="1" dirty="0">
                <a:solidFill>
                  <a:schemeClr val="accent5"/>
                </a:solidFill>
              </a:rPr>
              <a:t>Objectives:</a:t>
            </a:r>
            <a:endParaRPr sz="1765" b="1" dirty="0">
              <a:solidFill>
                <a:schemeClr val="accent5"/>
              </a:solidFill>
            </a:endParaRPr>
          </a:p>
          <a:p>
            <a:pPr marL="457200" lvl="0" indent="-34067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lang="en" sz="1765" b="1" i="1" dirty="0">
                <a:solidFill>
                  <a:srgbClr val="000000"/>
                </a:solidFill>
              </a:rPr>
              <a:t>Write objectives here</a:t>
            </a:r>
            <a:endParaRPr sz="1765" b="1" i="1" dirty="0">
              <a:solidFill>
                <a:srgbClr val="000000"/>
              </a:solidFill>
            </a:endParaRPr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lang="en" sz="1765" b="1" i="1" dirty="0">
                <a:solidFill>
                  <a:srgbClr val="000000"/>
                </a:solidFill>
              </a:rPr>
              <a:t>Dfsdf</a:t>
            </a:r>
            <a:endParaRPr sz="1765" b="1" i="1" dirty="0">
              <a:solidFill>
                <a:srgbClr val="000000"/>
              </a:solidFill>
            </a:endParaRPr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lang="en" sz="1765" b="1" i="1" dirty="0">
                <a:solidFill>
                  <a:srgbClr val="000000"/>
                </a:solidFill>
              </a:rPr>
              <a:t>Sdfsd</a:t>
            </a:r>
            <a:endParaRPr sz="1765" b="1" i="1" dirty="0">
              <a:solidFill>
                <a:srgbClr val="000000"/>
              </a:solidFill>
            </a:endParaRPr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lang="en" sz="1765" b="1" i="1" dirty="0">
                <a:solidFill>
                  <a:srgbClr val="000000"/>
                </a:solidFill>
              </a:rPr>
              <a:t>Sdfsd</a:t>
            </a:r>
            <a:endParaRPr sz="1765" b="1" i="1" dirty="0">
              <a:solidFill>
                <a:srgbClr val="000000"/>
              </a:solidFill>
            </a:endParaRPr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lang="en" sz="1765" b="1" i="1" dirty="0">
                <a:solidFill>
                  <a:srgbClr val="000000"/>
                </a:solidFill>
              </a:rPr>
              <a:t>Sdfsdf</a:t>
            </a:r>
            <a:endParaRPr sz="1765" b="1" i="1" dirty="0">
              <a:solidFill>
                <a:srgbClr val="000000"/>
              </a:solidFill>
            </a:endParaRPr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lang="en" sz="1765" b="1" i="1" dirty="0">
                <a:solidFill>
                  <a:srgbClr val="000000"/>
                </a:solidFill>
              </a:rPr>
              <a:t>sdfsdf</a:t>
            </a:r>
            <a:endParaRPr sz="1765" b="1" i="1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765" b="1" dirty="0">
              <a:solidFill>
                <a:srgbClr val="00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1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 b="1">
                <a:solidFill>
                  <a:schemeClr val="accent5"/>
                </a:solidFill>
              </a:rPr>
              <a:t>Rationale / Approach / Ideas:</a:t>
            </a:r>
            <a:endParaRPr sz="1765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765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765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765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765" b="1" i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2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 b="1">
                <a:solidFill>
                  <a:schemeClr val="accent5"/>
                </a:solidFill>
              </a:rPr>
              <a:t>Key Results 1:</a:t>
            </a:r>
            <a:endParaRPr sz="1765" b="1" i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3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 b="1">
                <a:solidFill>
                  <a:schemeClr val="accent5"/>
                </a:solidFill>
              </a:rPr>
              <a:t>Key Results 2:</a:t>
            </a:r>
            <a:endParaRPr sz="1765" b="1" i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4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 b="1">
                <a:solidFill>
                  <a:schemeClr val="accent5"/>
                </a:solidFill>
              </a:rPr>
              <a:t>Key Results 3:</a:t>
            </a:r>
            <a:endParaRPr sz="1765" b="1" i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5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 b="1">
                <a:solidFill>
                  <a:schemeClr val="accent5"/>
                </a:solidFill>
              </a:rPr>
              <a:t>Insights / Interim Conclusions / Discussion:</a:t>
            </a:r>
            <a:endParaRPr sz="1765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65" b="1" i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6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 b="1">
                <a:solidFill>
                  <a:schemeClr val="accent5"/>
                </a:solidFill>
              </a:rPr>
              <a:t>Appendix:</a:t>
            </a:r>
            <a:endParaRPr sz="1765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65" b="1">
                <a:solidFill>
                  <a:schemeClr val="dk1"/>
                </a:solidFill>
              </a:rPr>
              <a:t>Write Derivations, formula, extra results, backup slides etc here.</a:t>
            </a:r>
            <a:endParaRPr sz="1765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65" b="1" i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7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E435C1A6B5C84A975C4EC01882B7F3" ma:contentTypeVersion="10" ma:contentTypeDescription="Create a new document." ma:contentTypeScope="" ma:versionID="ae8472f3a29c5aed68957ba68899f580">
  <xsd:schema xmlns:xsd="http://www.w3.org/2001/XMLSchema" xmlns:xs="http://www.w3.org/2001/XMLSchema" xmlns:p="http://schemas.microsoft.com/office/2006/metadata/properties" xmlns:ns2="d9cccfba-e5ba-4ef0-96bf-6b4ba6728375" xmlns:ns3="761cf632-9888-4830-8ffe-f25c4a760b4a" targetNamespace="http://schemas.microsoft.com/office/2006/metadata/properties" ma:root="true" ma:fieldsID="fca9cfb85c3eb969f91023981a1abab5" ns2:_="" ns3:_="">
    <xsd:import namespace="d9cccfba-e5ba-4ef0-96bf-6b4ba6728375"/>
    <xsd:import namespace="761cf632-9888-4830-8ffe-f25c4a760b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ccfba-e5ba-4ef0-96bf-6b4ba6728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cf632-9888-4830-8ffe-f25c4a760b4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89C719-CD49-4BAE-AFD0-4084EEC1E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ccfba-e5ba-4ef0-96bf-6b4ba6728375"/>
    <ds:schemaRef ds:uri="761cf632-9888-4830-8ffe-f25c4a760b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B459C2-1675-4667-9F25-C9D04474F57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44CFE6-417B-4D32-994F-3C6E2B60F7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On-screen Show (16:9)</PresentationFormat>
  <Paragraphs>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srujanpandya@gmail.com</cp:lastModifiedBy>
  <cp:revision>1</cp:revision>
  <dcterms:modified xsi:type="dcterms:W3CDTF">2021-10-31T20:44:24Z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0x010100A0E435C1A6B5C84A975C4EC01882B7F3</vt:lpwstr>
  </property>
</Properties>
</file>