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91BD-16D6-CED2-4891-A792CF3C5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371CC-0758-683D-32B7-7CE570158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51573-15C7-AE3C-C968-8A9338BA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38B7-236A-E43E-1329-6E1CFE2F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C2B0-48FE-6396-C683-510C58D7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3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9383-B72C-BC12-5C2A-82DC797C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257A3-479B-241A-040A-61B7D96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CEA7-CCE0-07A1-BEB5-36385FA7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AB66-C57F-3F5A-3B13-CBF69704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B2AE0-6504-F8C8-144D-EF95C19A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8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9F2A5-4185-FF17-56DA-4BD0CAF15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21182-D70F-E748-B3BF-C8C7D7131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A86D-70A1-5F70-DE3D-21EB1D2F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B764-3F3D-CAC2-AB20-A7E4D99C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7730-749D-4041-1407-372EE8D4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0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BC0F-A96A-DB6B-7E73-BB9B19EF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D356-A188-872E-FC29-4082576F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4FEC-9E16-9B4A-A54F-0E402B1F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C723-5DD6-BEB0-2D1C-F16291F3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553A-40E1-0D11-4A10-2775BD45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2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49E2-7400-A70E-B160-C59C2F0F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6771-7A36-E343-488F-B5FEA57E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3D88-A5EE-DD4D-CCC2-829B864C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139C-C8BB-FD0A-ACD7-B5D91DD3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271-D417-5BE4-1594-B81890CB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3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444E-BE14-AD76-AC0F-8FA6B188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552E-79F9-DACF-4CF8-4049A12E3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762FF-1218-0BC4-5172-3BE47D61B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B08A7-A95E-AF32-95DF-B91384C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2FC8-81B3-13D7-0356-2E2D3C5D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6B71-20EB-FA2E-2E41-808F51DE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1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DD8A-9863-E6B6-BB56-207DB04D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34666-3154-F45B-57E4-237DD40B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634E6-247F-3315-5ADE-D2D00363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A0C27-2817-759F-2AED-181C1E50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E95F6-F21C-BEDA-EDCD-D7DEF8394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C8F22-2ADC-9D64-C6C8-0D923861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F265A-C844-7DE0-2623-B8A05AC5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1841E-07EF-1952-4145-CF3978C7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829F-D8D2-EC3B-C9C5-328C9FAA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653AD-9F0E-3A7C-4237-37AAAD2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389C0-A94E-E118-34D0-2F413140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77291-02D8-9E21-6851-95D7C17A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4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19223-0D4C-798B-8D3E-A8BEB799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14607-4AEF-0755-D3A5-181B4C89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0D28A-769D-47EE-86D8-49ED06E6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5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B52C-1590-6115-C87B-D1976236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8711-1880-3246-BEBB-20893DA9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4E168-89FE-5E3E-EB21-041096A8F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EA91E-AD54-BA8E-B50F-AAA258BB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1075-4EA7-A153-B148-1A3923F7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C3E87-156C-5DFC-B819-4E59C6FE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46AA-74CB-3B72-0DC6-D598BA1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187DD-F54B-E41F-3FA0-B788EAAF2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C744-3BF1-94E1-FC28-40B17759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7528-BAAE-07DE-3B19-55CA777C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94F0-5B2E-4C9B-A7F0-50FD706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A0E23-BE97-A4D1-1E5F-3200AE7F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4E718-D9AE-70AD-7788-AEC96993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D6D80-0C5D-D968-FF62-05366B5E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12E7-31E0-AC78-45C4-85145809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F6DF-AF20-4261-AA6A-E512799778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1BBD-A386-0E37-4C48-40907AD46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5F44-6978-F3D3-08F3-B4EE2ADF8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43E2-62C1-40B5-91E5-E2E4914FB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00575-F49B-A33B-2615-A1585E1E0EDF}"/>
              </a:ext>
            </a:extLst>
          </p:cNvPr>
          <p:cNvSpPr txBox="1"/>
          <p:nvPr/>
        </p:nvSpPr>
        <p:spPr>
          <a:xfrm>
            <a:off x="0" y="0"/>
            <a:ext cx="51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Assignment 6 </a:t>
            </a:r>
            <a:r>
              <a:rPr lang="en-US" dirty="0"/>
              <a:t>Output:-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FA680-A72F-004C-D361-623D9C26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860"/>
            <a:ext cx="12192000" cy="63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2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Jaydeep Shinde</dc:creator>
  <cp:lastModifiedBy>Jaydeep Shinde</cp:lastModifiedBy>
  <cp:revision>2</cp:revision>
  <dcterms:created xsi:type="dcterms:W3CDTF">2023-05-03T09:54:24Z</dcterms:created>
  <dcterms:modified xsi:type="dcterms:W3CDTF">2023-05-03T09:56:05Z</dcterms:modified>
</cp:coreProperties>
</file>