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70C9-0D04-7D50-CE41-30859824E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4F9D-4B18-1A43-FCE8-168F73633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A6A4-8790-FE06-4B26-389EB815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3384-84D0-67CF-9BC0-451640B5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CA53-8207-6320-34F4-72ECE22C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0254-36DD-14FF-BDDB-A9AFC9F0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4309-89A0-8FF3-49C2-722B8197B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72BE-9E80-5FE3-69B5-5EB1155E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8A51-FF4C-DBE9-76C4-C4DD2BC6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B073-A1E9-CC04-912E-E3A831A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F2149-D2A8-9DB0-AB3C-6B26BB188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BB83-3D93-2206-130B-838D453A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9FD6-97C3-12E5-EEF4-2EF279E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CE4D-C3B2-9548-0407-0DD43D9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9212-6A9F-7D8A-15BB-D4836BD8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8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B36-DDD9-BF8D-97AA-1DC0FD31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A5EA-A904-0E81-C05E-8D5DD66B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BEC3-5C68-43C0-1697-2315548C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9CA1-4F93-DFBE-A732-84737AC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BBA1-841C-41BD-9EAB-17AB7F7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7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1DC5-C29A-FE70-2F9C-5FFC92A7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97A0-E583-34DB-404C-ECDF1079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F72B-7029-68D2-AD3D-08D3593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FC9F-9EEE-9CC3-4558-880F713F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CF60-91C5-84E1-3FEE-C018EF77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8A34-F76C-73DF-3CA8-BA0A3B11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9CBD-5160-F82B-6519-11090CE22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F9A5F-F8B7-BE5D-73FE-5FC30464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D7DCF-2F9F-B556-10A0-C89F2F1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A227-8B8A-9455-E70D-36144379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673A-1CD6-3811-CB15-EA87BAB7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8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E445-E30E-0CE8-F455-7C6BA029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FEBF8-74B2-F367-C76D-D67B77F1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2B3F-911B-8BE5-7D40-9D2897D1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A1AF2-1F8E-5C44-60F4-2696B2D9B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1A442-04D9-539D-185D-135FAD58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1DE4-07C0-B98E-CF77-9278CD1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99F67-6A54-017F-1065-5057C0B3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54ADC-2F8B-30FE-8774-6C9B88FA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504-5F33-9C70-4512-86655585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9C438-779A-566C-51CD-F633A3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AE898-790C-318F-5568-023C9EF3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4D3AB-F425-E9F5-977A-E18CFC50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D828-074E-80B2-CA0C-73EFED3D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666E7-0FD1-BDE4-124A-4104E2E2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485B2-A872-DCDE-CD3A-4555F1D7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1BA5-A4F6-3AD6-9FEB-C5A252DB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DBB1-20FC-D70A-DB0E-57CE2F22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D0FC3-90B1-A7F5-E9CE-AA6EDBCC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4FC9-619F-C79A-1146-646F398E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D9FF-C62F-2D21-C410-744092F6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69917-9B38-D9F1-899F-6D7F91AD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5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D26-7B1C-7E4E-265A-0D258234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59A66-6F3E-4363-DB52-436B7F69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4AD3-CC91-0BCD-6AC6-BBB970A9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B37B-142D-1796-8645-A141896E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FDF63-5722-FD43-70FC-DAFF0AA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1689-FA5B-2705-CD80-7DE538B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A55E6-435A-7313-B26E-8678A7E4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45AA1-C408-D563-EAB6-D6E355F6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3B29-247D-05F5-D315-8134C47A5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6A4-B26B-42B7-B7D4-3DC33667B8E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41FF-2E89-7676-9A4B-CE482E8E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C4E6-B6AB-107C-91EF-F7221A0FB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BDE-CCBB-4362-8966-9375730A8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91023-E18C-9095-B9ED-6A470E52E419}"/>
              </a:ext>
            </a:extLst>
          </p:cNvPr>
          <p:cNvSpPr txBox="1"/>
          <p:nvPr/>
        </p:nvSpPr>
        <p:spPr>
          <a:xfrm>
            <a:off x="0" y="0"/>
            <a:ext cx="870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5 Output</a:t>
            </a:r>
            <a:r>
              <a:rPr lang="en-IN" dirty="0"/>
              <a:t>:-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6F055-31A0-1E63-ED0F-D578D010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2"/>
            <a:ext cx="12192000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Jaydeep Shinde</dc:creator>
  <cp:lastModifiedBy>Jaydeep Shinde</cp:lastModifiedBy>
  <cp:revision>1</cp:revision>
  <dcterms:created xsi:type="dcterms:W3CDTF">2023-05-03T09:50:34Z</dcterms:created>
  <dcterms:modified xsi:type="dcterms:W3CDTF">2023-05-03T09:56:51Z</dcterms:modified>
</cp:coreProperties>
</file>