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DFEA-7ABF-4F4A-89E5-9AF76AA7B33E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FDCF-76E7-41BF-B1B1-210076A7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0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DFEA-7ABF-4F4A-89E5-9AF76AA7B33E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FDCF-76E7-41BF-B1B1-210076A7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2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DFEA-7ABF-4F4A-89E5-9AF76AA7B33E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FDCF-76E7-41BF-B1B1-210076A7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8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DFEA-7ABF-4F4A-89E5-9AF76AA7B33E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FDCF-76E7-41BF-B1B1-210076A7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3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DFEA-7ABF-4F4A-89E5-9AF76AA7B33E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FDCF-76E7-41BF-B1B1-210076A7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7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DFEA-7ABF-4F4A-89E5-9AF76AA7B33E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FDCF-76E7-41BF-B1B1-210076A7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2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DFEA-7ABF-4F4A-89E5-9AF76AA7B33E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FDCF-76E7-41BF-B1B1-210076A7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4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DFEA-7ABF-4F4A-89E5-9AF76AA7B33E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FDCF-76E7-41BF-B1B1-210076A7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6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DFEA-7ABF-4F4A-89E5-9AF76AA7B33E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FDCF-76E7-41BF-B1B1-210076A7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3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DFEA-7ABF-4F4A-89E5-9AF76AA7B33E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FDCF-76E7-41BF-B1B1-210076A7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8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DFEA-7ABF-4F4A-89E5-9AF76AA7B33E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FDCF-76E7-41BF-B1B1-210076A7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3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8DFEA-7ABF-4F4A-89E5-9AF76AA7B33E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0FDCF-76E7-41BF-B1B1-210076A7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0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6637" y="281738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>
                <a:solidFill>
                  <a:schemeClr val="accent4"/>
                </a:solidFill>
              </a:rPr>
              <a:t>IS MS DHONI STILL RELEVANT?</a:t>
            </a:r>
            <a:endParaRPr lang="en-US" sz="96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32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9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7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6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0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6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9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3 charts shows that over the years, strike rate has dropped and in particular against spin MSD struggles.</a:t>
            </a:r>
          </a:p>
          <a:p>
            <a:r>
              <a:rPr lang="en-US" dirty="0" smtClean="0"/>
              <a:t>For any </a:t>
            </a:r>
            <a:r>
              <a:rPr lang="en-US" dirty="0" err="1" smtClean="0"/>
              <a:t>ipl</a:t>
            </a:r>
            <a:r>
              <a:rPr lang="en-US" dirty="0" smtClean="0"/>
              <a:t> team home games are most important. As 7 out of 14 games are at home venue. </a:t>
            </a:r>
          </a:p>
          <a:p>
            <a:r>
              <a:rPr lang="en-US" dirty="0" smtClean="0"/>
              <a:t>Last 3 charts shows that at home venue, MSD is great against pace and struggles against spin here too.</a:t>
            </a:r>
          </a:p>
          <a:p>
            <a:r>
              <a:rPr lang="en-US" dirty="0" smtClean="0"/>
              <a:t>we can conclude that he is relevant, but in very specific part of the game(at death overs) and against specific bowling type(pace).</a:t>
            </a:r>
          </a:p>
          <a:p>
            <a:r>
              <a:rPr lang="en-US" dirty="0" smtClean="0"/>
              <a:t>As a finisher if he arrives at the death overs during pacer’s bowling, He can still perform.</a:t>
            </a:r>
          </a:p>
        </p:txBody>
      </p:sp>
    </p:spTree>
    <p:extLst>
      <p:ext uri="{BB962C8B-B14F-4D97-AF65-F5344CB8AC3E}">
        <p14:creationId xmlns:p14="http://schemas.microsoft.com/office/powerpoint/2010/main" val="271327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115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IS MS DHONI STILL RELEVANT?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MS DHONI STILL RELEVANT?</dc:title>
  <dc:creator>Windows User</dc:creator>
  <cp:lastModifiedBy>Windows User</cp:lastModifiedBy>
  <cp:revision>4</cp:revision>
  <dcterms:created xsi:type="dcterms:W3CDTF">2023-02-28T11:36:00Z</dcterms:created>
  <dcterms:modified xsi:type="dcterms:W3CDTF">2023-02-28T12:12:16Z</dcterms:modified>
</cp:coreProperties>
</file>