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github.com/gorlapraveen/firefox_b2b_comm_radio_addon" TargetMode="External"/><Relationship Id="rId5" Type="http://schemas.openxmlformats.org/officeDocument/2006/relationships/hyperlink" Target="https://gitter.im/firefoxb2b/Lobby" TargetMode="External"/><Relationship Id="rId6" Type="http://schemas.openxmlformats.org/officeDocument/2006/relationships/hyperlink" Target="https://github.com/gorlapraveen/firefox_b2b_comm_radio_addon" TargetMode="External"/><Relationship Id="rId7" Type="http://schemas.openxmlformats.org/officeDocument/2006/relationships/hyperlink" Target="https://gitter.im/firefoxb2b/Lobb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 is refused for Internet Connection(wireless/wired).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When Specific user is censored to access web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Firefox addon + GNU radio communication between two systems : for b2b communication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Alpha &gt;Beta &gt; Stable release  with larger community participation &amp; adaption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Knowledge on GNU radio, Low cost SDR hardware, System Communication , Firefox Addon framework and Open Internet  policies.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system/Device which is censored(refused internet connection) to access Web, can Privately access Web: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 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Radio Communication between </a:t>
            </a:r>
            <a:r>
              <a:rPr b="1"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(System with no Internet  connection/Web access) to</a:t>
            </a:r>
            <a:r>
              <a:rPr b="1"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Browser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(nearby System with Internet/Web Access ) 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# Hide True (IP) address of the Originating system.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 Community, Hacktivist and everyone else who needs healthy internet access.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Github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Gitter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Talks, Discussions and Continues development of project from contributos.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Intention for Community based Internet development and one or more skill set in “Resources Required”  for contributions.  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Github</a:t>
            </a:r>
            <a:r>
              <a:rPr lang="en"/>
              <a:t>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Gitter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Adapt this work for their  personal projects with   community contribution.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39018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Firefox Browser to Browser(B2B) Radio Communication for Internet Access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