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Recognition in 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Machine Learning</a:t>
            </a:r>
          </a:p>
          <a:p>
            <a:endParaRPr lang="en-US" dirty="0"/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JAYDEEP KRISHNA,BARATH BALAJI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188" y="2402541"/>
            <a:ext cx="9090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to design the website the user must save his/her .html, .Css files along with the images, videos and whatsoever to be used in a separate folder.</a:t>
            </a:r>
          </a:p>
        </p:txBody>
      </p:sp>
    </p:spTree>
    <p:extLst>
      <p:ext uri="{BB962C8B-B14F-4D97-AF65-F5344CB8AC3E}">
        <p14:creationId xmlns:p14="http://schemas.microsoft.com/office/powerpoint/2010/main" val="2154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165" y="555812"/>
            <a:ext cx="380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1270" y="1427457"/>
            <a:ext cx="9251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basic programming language can design a responsive and a creative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knowledge is required.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effort, and cost.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165" y="3283987"/>
            <a:ext cx="292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1270" y="4155632"/>
            <a:ext cx="801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specified key-words in the required places.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is a hard problem. 3. You will need a lot of training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3249" y="2671482"/>
            <a:ext cx="7261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</a:t>
            </a:r>
            <a:r>
              <a:rPr lang="en-US" sz="8000" dirty="0" smtClean="0"/>
              <a:t>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369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296" y="2658794"/>
            <a:ext cx="10114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in HTML and CSS will be an effective way in designing websites. </a:t>
            </a:r>
          </a:p>
        </p:txBody>
      </p:sp>
    </p:spTree>
    <p:extLst>
      <p:ext uri="{BB962C8B-B14F-4D97-AF65-F5344CB8AC3E}">
        <p14:creationId xmlns:p14="http://schemas.microsoft.com/office/powerpoint/2010/main" val="6247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68" y="2419643"/>
            <a:ext cx="9523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artificial intelligence, refers to systems that can learn by themselves. It involves teaching a computer to recognize patterns, rather than programming it with specific rules.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4731" y="984737"/>
            <a:ext cx="911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 LEARNING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2300" y="939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8019" y="939800"/>
            <a:ext cx="695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4255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0100" y="4521200"/>
            <a:ext cx="682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“Field of study that gives computers the capability to learn without being explicitly programmed”. </a:t>
            </a:r>
          </a:p>
        </p:txBody>
      </p:sp>
    </p:spTree>
    <p:extLst>
      <p:ext uri="{BB962C8B-B14F-4D97-AF65-F5344CB8AC3E}">
        <p14:creationId xmlns:p14="http://schemas.microsoft.com/office/powerpoint/2010/main" val="13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0200" y="863600"/>
            <a:ext cx="821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Machine Learning works?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368" y="2693978"/>
            <a:ext cx="5016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a form of artificial intelligence (AI) that teaches computers to think in a similar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humans do: learning and improving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past experience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shamedWeightyDachshund-sm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468" y="1984393"/>
            <a:ext cx="5718072" cy="3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4228" y="2419643"/>
            <a:ext cx="87641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exploring data, identifying patterns, and involves minimal human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3872" y="942534"/>
            <a:ext cx="430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74" y="2349305"/>
            <a:ext cx="956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subfield of computational linguistics that develops methodologies and technologies that enables the recognition and translation of spoken language into text by computers.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443484"/>
            <a:ext cx="8473440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1026942"/>
            <a:ext cx="8243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VOICE COMMANDS IN DESIGNING A WEBSITE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799" y="2432462"/>
            <a:ext cx="824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way you handle speech commands is the way you design your website”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714873"/>
            <a:ext cx="7793503" cy="24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253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Gothic Std B</vt:lpstr>
      <vt:lpstr>Arial</vt:lpstr>
      <vt:lpstr>Times New Roman</vt:lpstr>
      <vt:lpstr>Trebuchet MS</vt:lpstr>
      <vt:lpstr>Wingdings 3</vt:lpstr>
      <vt:lpstr>Facet</vt:lpstr>
      <vt:lpstr>Speech Recognition in HTML and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in HTML and CSS</dc:title>
  <dc:creator>Jaydeepkrishna B R</dc:creator>
  <cp:lastModifiedBy>Jaydeepkrishna B R</cp:lastModifiedBy>
  <cp:revision>12</cp:revision>
  <dcterms:created xsi:type="dcterms:W3CDTF">2020-03-13T17:09:49Z</dcterms:created>
  <dcterms:modified xsi:type="dcterms:W3CDTF">2020-03-14T03:38:42Z</dcterms:modified>
</cp:coreProperties>
</file>