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70" r:id="rId9"/>
    <p:sldId id="271" r:id="rId10"/>
    <p:sldId id="267" r:id="rId11"/>
    <p:sldId id="261" r:id="rId12"/>
    <p:sldId id="268" r:id="rId13"/>
    <p:sldId id="262"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549C0-CA48-4208-B381-D485F0B44BF0}" v="1" dt="2023-03-08T03:54:5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nsch, Christa" userId="98680e83-5aa2-44fe-a58d-61485ed9c970" providerId="ADAL" clId="{06B549C0-CA48-4208-B381-D485F0B44BF0}"/>
    <pc:docChg chg="undo custSel delSld modSld">
      <pc:chgData name="Wunsch, Christa" userId="98680e83-5aa2-44fe-a58d-61485ed9c970" providerId="ADAL" clId="{06B549C0-CA48-4208-B381-D485F0B44BF0}" dt="2023-03-08T04:03:01.718" v="1155" actId="20577"/>
      <pc:docMkLst>
        <pc:docMk/>
      </pc:docMkLst>
      <pc:sldChg chg="modSp mod">
        <pc:chgData name="Wunsch, Christa" userId="98680e83-5aa2-44fe-a58d-61485ed9c970" providerId="ADAL" clId="{06B549C0-CA48-4208-B381-D485F0B44BF0}" dt="2023-03-08T03:44:10.827" v="48" actId="6549"/>
        <pc:sldMkLst>
          <pc:docMk/>
          <pc:sldMk cId="3645826226" sldId="257"/>
        </pc:sldMkLst>
        <pc:spChg chg="mod">
          <ac:chgData name="Wunsch, Christa" userId="98680e83-5aa2-44fe-a58d-61485ed9c970" providerId="ADAL" clId="{06B549C0-CA48-4208-B381-D485F0B44BF0}" dt="2023-03-08T03:44:10.827" v="48" actId="6549"/>
          <ac:spMkLst>
            <pc:docMk/>
            <pc:sldMk cId="3645826226" sldId="257"/>
            <ac:spMk id="3" creationId="{08DDFA00-2719-4F72-9471-223926F41A84}"/>
          </ac:spMkLst>
        </pc:spChg>
      </pc:sldChg>
      <pc:sldChg chg="modSp mod">
        <pc:chgData name="Wunsch, Christa" userId="98680e83-5aa2-44fe-a58d-61485ed9c970" providerId="ADAL" clId="{06B549C0-CA48-4208-B381-D485F0B44BF0}" dt="2023-03-08T03:44:45.317" v="62" actId="6549"/>
        <pc:sldMkLst>
          <pc:docMk/>
          <pc:sldMk cId="2722187602" sldId="259"/>
        </pc:sldMkLst>
        <pc:spChg chg="mod">
          <ac:chgData name="Wunsch, Christa" userId="98680e83-5aa2-44fe-a58d-61485ed9c970" providerId="ADAL" clId="{06B549C0-CA48-4208-B381-D485F0B44BF0}" dt="2023-03-08T03:44:45.317" v="62" actId="6549"/>
          <ac:spMkLst>
            <pc:docMk/>
            <pc:sldMk cId="2722187602" sldId="259"/>
            <ac:spMk id="3" creationId="{40A780B6-C694-4F84-8044-B16C0F2970BD}"/>
          </ac:spMkLst>
        </pc:spChg>
      </pc:sldChg>
      <pc:sldChg chg="modSp mod">
        <pc:chgData name="Wunsch, Christa" userId="98680e83-5aa2-44fe-a58d-61485ed9c970" providerId="ADAL" clId="{06B549C0-CA48-4208-B381-D485F0B44BF0}" dt="2023-03-08T03:45:46.280" v="80" actId="20577"/>
        <pc:sldMkLst>
          <pc:docMk/>
          <pc:sldMk cId="3596762633" sldId="260"/>
        </pc:sldMkLst>
        <pc:spChg chg="mod">
          <ac:chgData name="Wunsch, Christa" userId="98680e83-5aa2-44fe-a58d-61485ed9c970" providerId="ADAL" clId="{06B549C0-CA48-4208-B381-D485F0B44BF0}" dt="2023-03-08T03:45:46.280" v="80" actId="20577"/>
          <ac:spMkLst>
            <pc:docMk/>
            <pc:sldMk cId="3596762633" sldId="260"/>
            <ac:spMk id="3" creationId="{2F1F74BD-B28E-473C-AE99-28692757201B}"/>
          </ac:spMkLst>
        </pc:spChg>
      </pc:sldChg>
      <pc:sldChg chg="modSp mod">
        <pc:chgData name="Wunsch, Christa" userId="98680e83-5aa2-44fe-a58d-61485ed9c970" providerId="ADAL" clId="{06B549C0-CA48-4208-B381-D485F0B44BF0}" dt="2023-03-08T03:51:39.623" v="362" actId="20577"/>
        <pc:sldMkLst>
          <pc:docMk/>
          <pc:sldMk cId="1281710984" sldId="261"/>
        </pc:sldMkLst>
        <pc:spChg chg="mod">
          <ac:chgData name="Wunsch, Christa" userId="98680e83-5aa2-44fe-a58d-61485ed9c970" providerId="ADAL" clId="{06B549C0-CA48-4208-B381-D485F0B44BF0}" dt="2023-03-08T03:51:39.623" v="362" actId="20577"/>
          <ac:spMkLst>
            <pc:docMk/>
            <pc:sldMk cId="1281710984" sldId="261"/>
            <ac:spMk id="3" creationId="{D0CB373B-DFCB-4412-A962-D0CA21A6DB7C}"/>
          </ac:spMkLst>
        </pc:spChg>
      </pc:sldChg>
      <pc:sldChg chg="modSp mod">
        <pc:chgData name="Wunsch, Christa" userId="98680e83-5aa2-44fe-a58d-61485ed9c970" providerId="ADAL" clId="{06B549C0-CA48-4208-B381-D485F0B44BF0}" dt="2023-03-08T03:56:42.033" v="597" actId="20577"/>
        <pc:sldMkLst>
          <pc:docMk/>
          <pc:sldMk cId="3885118996" sldId="262"/>
        </pc:sldMkLst>
        <pc:spChg chg="mod">
          <ac:chgData name="Wunsch, Christa" userId="98680e83-5aa2-44fe-a58d-61485ed9c970" providerId="ADAL" clId="{06B549C0-CA48-4208-B381-D485F0B44BF0}" dt="2023-03-08T03:56:42.033" v="597" actId="20577"/>
          <ac:spMkLst>
            <pc:docMk/>
            <pc:sldMk cId="3885118996" sldId="262"/>
            <ac:spMk id="3" creationId="{29ACE57F-3F3F-42FF-9169-30ACED05AE1F}"/>
          </ac:spMkLst>
        </pc:spChg>
      </pc:sldChg>
      <pc:sldChg chg="del">
        <pc:chgData name="Wunsch, Christa" userId="98680e83-5aa2-44fe-a58d-61485ed9c970" providerId="ADAL" clId="{06B549C0-CA48-4208-B381-D485F0B44BF0}" dt="2023-03-08T03:46:17.643" v="81" actId="47"/>
        <pc:sldMkLst>
          <pc:docMk/>
          <pc:sldMk cId="831306570" sldId="264"/>
        </pc:sldMkLst>
      </pc:sldChg>
      <pc:sldChg chg="modSp mod">
        <pc:chgData name="Wunsch, Christa" userId="98680e83-5aa2-44fe-a58d-61485ed9c970" providerId="ADAL" clId="{06B549C0-CA48-4208-B381-D485F0B44BF0}" dt="2023-03-08T04:00:19.516" v="1044" actId="20577"/>
        <pc:sldMkLst>
          <pc:docMk/>
          <pc:sldMk cId="2402352379" sldId="269"/>
        </pc:sldMkLst>
        <pc:spChg chg="mod">
          <ac:chgData name="Wunsch, Christa" userId="98680e83-5aa2-44fe-a58d-61485ed9c970" providerId="ADAL" clId="{06B549C0-CA48-4208-B381-D485F0B44BF0}" dt="2023-03-08T04:00:19.516" v="1044" actId="20577"/>
          <ac:spMkLst>
            <pc:docMk/>
            <pc:sldMk cId="2402352379" sldId="269"/>
            <ac:spMk id="7" creationId="{2F99AD28-5F45-8AD7-7699-312A7A3C6FDA}"/>
          </ac:spMkLst>
        </pc:spChg>
        <pc:picChg chg="mod">
          <ac:chgData name="Wunsch, Christa" userId="98680e83-5aa2-44fe-a58d-61485ed9c970" providerId="ADAL" clId="{06B549C0-CA48-4208-B381-D485F0B44BF0}" dt="2023-03-08T04:00:17.174" v="1042" actId="1076"/>
          <ac:picMkLst>
            <pc:docMk/>
            <pc:sldMk cId="2402352379" sldId="269"/>
            <ac:picMk id="9" creationId="{FE3F20B8-A55A-7090-68FD-4AFFA30CEFEC}"/>
          </ac:picMkLst>
        </pc:picChg>
      </pc:sldChg>
      <pc:sldChg chg="modSp mod">
        <pc:chgData name="Wunsch, Christa" userId="98680e83-5aa2-44fe-a58d-61485ed9c970" providerId="ADAL" clId="{06B549C0-CA48-4208-B381-D485F0B44BF0}" dt="2023-03-08T03:50:57.480" v="353" actId="20577"/>
        <pc:sldMkLst>
          <pc:docMk/>
          <pc:sldMk cId="2661406218" sldId="271"/>
        </pc:sldMkLst>
        <pc:spChg chg="mod">
          <ac:chgData name="Wunsch, Christa" userId="98680e83-5aa2-44fe-a58d-61485ed9c970" providerId="ADAL" clId="{06B549C0-CA48-4208-B381-D485F0B44BF0}" dt="2023-03-08T03:50:57.480" v="353" actId="20577"/>
          <ac:spMkLst>
            <pc:docMk/>
            <pc:sldMk cId="2661406218" sldId="271"/>
            <ac:spMk id="3" creationId="{EE2BC94B-C0AD-05A3-6509-D971F4359570}"/>
          </ac:spMkLst>
        </pc:spChg>
      </pc:sldChg>
      <pc:sldChg chg="modSp mod">
        <pc:chgData name="Wunsch, Christa" userId="98680e83-5aa2-44fe-a58d-61485ed9c970" providerId="ADAL" clId="{06B549C0-CA48-4208-B381-D485F0B44BF0}" dt="2023-03-08T04:03:01.718" v="1155" actId="20577"/>
        <pc:sldMkLst>
          <pc:docMk/>
          <pc:sldMk cId="2172491802" sldId="273"/>
        </pc:sldMkLst>
        <pc:spChg chg="mod">
          <ac:chgData name="Wunsch, Christa" userId="98680e83-5aa2-44fe-a58d-61485ed9c970" providerId="ADAL" clId="{06B549C0-CA48-4208-B381-D485F0B44BF0}" dt="2023-03-08T04:03:01.718" v="1155" actId="20577"/>
          <ac:spMkLst>
            <pc:docMk/>
            <pc:sldMk cId="2172491802" sldId="273"/>
            <ac:spMk id="3" creationId="{672A963B-EAC5-20B2-2A30-36F8CDA7EE94}"/>
          </ac:spMkLst>
        </pc:spChg>
      </pc:sldChg>
    </pc:docChg>
  </pc:docChgLst>
  <pc:docChgLst>
    <pc:chgData name="Barrie, Bryce" userId="bd6b346d-9826-4667-a65e-02840abc7802" providerId="ADAL" clId="{B259BA16-6C2A-4349-A44B-13AF0F0A73C6}"/>
    <pc:docChg chg="custSel addSld delSld modSld">
      <pc:chgData name="Barrie, Bryce" userId="bd6b346d-9826-4667-a65e-02840abc7802" providerId="ADAL" clId="{B259BA16-6C2A-4349-A44B-13AF0F0A73C6}" dt="2023-03-01T15:53:33.190" v="1523" actId="47"/>
      <pc:docMkLst>
        <pc:docMk/>
      </pc:docMkLst>
      <pc:sldChg chg="modSp mod">
        <pc:chgData name="Barrie, Bryce" userId="bd6b346d-9826-4667-a65e-02840abc7802" providerId="ADAL" clId="{B259BA16-6C2A-4349-A44B-13AF0F0A73C6}" dt="2023-03-01T15:22:33.450" v="1200" actId="20577"/>
        <pc:sldMkLst>
          <pc:docMk/>
          <pc:sldMk cId="3885118996" sldId="262"/>
        </pc:sldMkLst>
        <pc:spChg chg="mod">
          <ac:chgData name="Barrie, Bryce" userId="bd6b346d-9826-4667-a65e-02840abc7802" providerId="ADAL" clId="{B259BA16-6C2A-4349-A44B-13AF0F0A73C6}" dt="2023-03-01T15:22:33.450" v="1200" actId="20577"/>
          <ac:spMkLst>
            <pc:docMk/>
            <pc:sldMk cId="3885118996" sldId="262"/>
            <ac:spMk id="3" creationId="{29ACE57F-3F3F-42FF-9169-30ACED05AE1F}"/>
          </ac:spMkLst>
        </pc:spChg>
      </pc:sldChg>
      <pc:sldChg chg="del">
        <pc:chgData name="Barrie, Bryce" userId="bd6b346d-9826-4667-a65e-02840abc7802" providerId="ADAL" clId="{B259BA16-6C2A-4349-A44B-13AF0F0A73C6}" dt="2023-03-01T15:53:33.190" v="1523" actId="47"/>
        <pc:sldMkLst>
          <pc:docMk/>
          <pc:sldMk cId="771707575" sldId="263"/>
        </pc:sldMkLst>
      </pc:sldChg>
      <pc:sldChg chg="modSp mod">
        <pc:chgData name="Barrie, Bryce" userId="bd6b346d-9826-4667-a65e-02840abc7802" providerId="ADAL" clId="{B259BA16-6C2A-4349-A44B-13AF0F0A73C6}" dt="2023-03-01T15:15:01.576" v="761" actId="5793"/>
        <pc:sldMkLst>
          <pc:docMk/>
          <pc:sldMk cId="452883111" sldId="266"/>
        </pc:sldMkLst>
        <pc:spChg chg="mod">
          <ac:chgData name="Barrie, Bryce" userId="bd6b346d-9826-4667-a65e-02840abc7802" providerId="ADAL" clId="{B259BA16-6C2A-4349-A44B-13AF0F0A73C6}" dt="2023-03-01T15:15:01.576" v="761" actId="5793"/>
          <ac:spMkLst>
            <pc:docMk/>
            <pc:sldMk cId="452883111" sldId="266"/>
            <ac:spMk id="3" creationId="{4E5553E2-A5EB-2609-11BB-5B11A9DDDD52}"/>
          </ac:spMkLst>
        </pc:spChg>
      </pc:sldChg>
      <pc:sldChg chg="modSp new mod">
        <pc:chgData name="Barrie, Bryce" userId="bd6b346d-9826-4667-a65e-02840abc7802" providerId="ADAL" clId="{B259BA16-6C2A-4349-A44B-13AF0F0A73C6}" dt="2023-03-01T15:14:52.728" v="759" actId="20577"/>
        <pc:sldMkLst>
          <pc:docMk/>
          <pc:sldMk cId="226529566" sldId="267"/>
        </pc:sldMkLst>
        <pc:spChg chg="mod">
          <ac:chgData name="Barrie, Bryce" userId="bd6b346d-9826-4667-a65e-02840abc7802" providerId="ADAL" clId="{B259BA16-6C2A-4349-A44B-13AF0F0A73C6}" dt="2023-03-01T15:07:37.019" v="362" actId="20577"/>
          <ac:spMkLst>
            <pc:docMk/>
            <pc:sldMk cId="226529566" sldId="267"/>
            <ac:spMk id="2" creationId="{C431C15C-D75B-BFB8-CBF4-4CCBE68D3FF4}"/>
          </ac:spMkLst>
        </pc:spChg>
        <pc:spChg chg="mod">
          <ac:chgData name="Barrie, Bryce" userId="bd6b346d-9826-4667-a65e-02840abc7802" providerId="ADAL" clId="{B259BA16-6C2A-4349-A44B-13AF0F0A73C6}" dt="2023-03-01T15:14:52.728" v="759" actId="20577"/>
          <ac:spMkLst>
            <pc:docMk/>
            <pc:sldMk cId="226529566" sldId="267"/>
            <ac:spMk id="3" creationId="{8639DCBB-FE19-B3C2-D1A8-48ADC0CE7596}"/>
          </ac:spMkLst>
        </pc:spChg>
      </pc:sldChg>
      <pc:sldChg chg="addSp modSp new mod">
        <pc:chgData name="Barrie, Bryce" userId="bd6b346d-9826-4667-a65e-02840abc7802" providerId="ADAL" clId="{B259BA16-6C2A-4349-A44B-13AF0F0A73C6}" dt="2023-03-01T15:19:25.685" v="1041" actId="1076"/>
        <pc:sldMkLst>
          <pc:docMk/>
          <pc:sldMk cId="1190067433" sldId="268"/>
        </pc:sldMkLst>
        <pc:spChg chg="mod">
          <ac:chgData name="Barrie, Bryce" userId="bd6b346d-9826-4667-a65e-02840abc7802" providerId="ADAL" clId="{B259BA16-6C2A-4349-A44B-13AF0F0A73C6}" dt="2023-03-01T15:15:59.959" v="824" actId="20577"/>
          <ac:spMkLst>
            <pc:docMk/>
            <pc:sldMk cId="1190067433" sldId="268"/>
            <ac:spMk id="2" creationId="{963B671F-8C72-1ADF-BB60-ECE2F678EB94}"/>
          </ac:spMkLst>
        </pc:spChg>
        <pc:spChg chg="mod">
          <ac:chgData name="Barrie, Bryce" userId="bd6b346d-9826-4667-a65e-02840abc7802" providerId="ADAL" clId="{B259BA16-6C2A-4349-A44B-13AF0F0A73C6}" dt="2023-03-01T15:19:16.790" v="1039" actId="15"/>
          <ac:spMkLst>
            <pc:docMk/>
            <pc:sldMk cId="1190067433" sldId="268"/>
            <ac:spMk id="3" creationId="{2FF8BC66-2EBD-9335-7F39-8E7E8F3CD62A}"/>
          </ac:spMkLst>
        </pc:spChg>
        <pc:picChg chg="add mod">
          <ac:chgData name="Barrie, Bryce" userId="bd6b346d-9826-4667-a65e-02840abc7802" providerId="ADAL" clId="{B259BA16-6C2A-4349-A44B-13AF0F0A73C6}" dt="2023-03-01T15:19:25.685" v="1041" actId="1076"/>
          <ac:picMkLst>
            <pc:docMk/>
            <pc:sldMk cId="1190067433" sldId="268"/>
            <ac:picMk id="5" creationId="{DD51E42D-8452-DCB5-F98A-CF3F0F77E20C}"/>
          </ac:picMkLst>
        </pc:picChg>
      </pc:sldChg>
      <pc:sldChg chg="addSp delSp modSp new mod">
        <pc:chgData name="Barrie, Bryce" userId="bd6b346d-9826-4667-a65e-02840abc7802" providerId="ADAL" clId="{B259BA16-6C2A-4349-A44B-13AF0F0A73C6}" dt="2023-03-01T15:53:17.271" v="1522" actId="1076"/>
        <pc:sldMkLst>
          <pc:docMk/>
          <pc:sldMk cId="2402352379" sldId="269"/>
        </pc:sldMkLst>
        <pc:spChg chg="mod">
          <ac:chgData name="Barrie, Bryce" userId="bd6b346d-9826-4667-a65e-02840abc7802" providerId="ADAL" clId="{B259BA16-6C2A-4349-A44B-13AF0F0A73C6}" dt="2023-03-01T15:51:53.705" v="1247" actId="20577"/>
          <ac:spMkLst>
            <pc:docMk/>
            <pc:sldMk cId="2402352379" sldId="269"/>
            <ac:spMk id="2" creationId="{992E50AC-1E92-17D5-E83D-6FA4E45DB0CB}"/>
          </ac:spMkLst>
        </pc:spChg>
        <pc:spChg chg="del">
          <ac:chgData name="Barrie, Bryce" userId="bd6b346d-9826-4667-a65e-02840abc7802" providerId="ADAL" clId="{B259BA16-6C2A-4349-A44B-13AF0F0A73C6}" dt="2023-03-01T15:51:36.496" v="1245" actId="22"/>
          <ac:spMkLst>
            <pc:docMk/>
            <pc:sldMk cId="2402352379" sldId="269"/>
            <ac:spMk id="3" creationId="{D6C3B4E0-1978-618C-78DA-F186BA5ACA4B}"/>
          </ac:spMkLst>
        </pc:spChg>
        <pc:spChg chg="add mod">
          <ac:chgData name="Barrie, Bryce" userId="bd6b346d-9826-4667-a65e-02840abc7802" providerId="ADAL" clId="{B259BA16-6C2A-4349-A44B-13AF0F0A73C6}" dt="2023-03-01T15:52:57.769" v="1520" actId="20577"/>
          <ac:spMkLst>
            <pc:docMk/>
            <pc:sldMk cId="2402352379" sldId="269"/>
            <ac:spMk id="7" creationId="{2F99AD28-5F45-8AD7-7699-312A7A3C6FDA}"/>
          </ac:spMkLst>
        </pc:spChg>
        <pc:picChg chg="add del mod ord">
          <ac:chgData name="Barrie, Bryce" userId="bd6b346d-9826-4667-a65e-02840abc7802" providerId="ADAL" clId="{B259BA16-6C2A-4349-A44B-13AF0F0A73C6}" dt="2023-03-01T15:51:56.334" v="1248" actId="478"/>
          <ac:picMkLst>
            <pc:docMk/>
            <pc:sldMk cId="2402352379" sldId="269"/>
            <ac:picMk id="5" creationId="{09187723-5EB9-6C7C-2736-216970AE3CEB}"/>
          </ac:picMkLst>
        </pc:picChg>
        <pc:picChg chg="add mod">
          <ac:chgData name="Barrie, Bryce" userId="bd6b346d-9826-4667-a65e-02840abc7802" providerId="ADAL" clId="{B259BA16-6C2A-4349-A44B-13AF0F0A73C6}" dt="2023-03-01T15:53:17.271" v="1522" actId="1076"/>
          <ac:picMkLst>
            <pc:docMk/>
            <pc:sldMk cId="2402352379" sldId="269"/>
            <ac:picMk id="9" creationId="{FE3F20B8-A55A-7090-68FD-4AFFA30CEFEC}"/>
          </ac:picMkLst>
        </pc:picChg>
      </pc:sldChg>
    </pc:docChg>
  </pc:docChgLst>
  <pc:docChgLst>
    <pc:chgData name="Barrie, Bryce" userId="bd6b346d-9826-4667-a65e-02840abc7802" providerId="ADAL" clId="{B62101FA-EADB-43B2-A4A1-F5369DF62774}"/>
    <pc:docChg chg="undo custSel addSld modSld">
      <pc:chgData name="Barrie, Bryce" userId="bd6b346d-9826-4667-a65e-02840abc7802" providerId="ADAL" clId="{B62101FA-EADB-43B2-A4A1-F5369DF62774}" dt="2023-03-01T17:36:49.756" v="1701" actId="20577"/>
      <pc:docMkLst>
        <pc:docMk/>
      </pc:docMkLst>
      <pc:sldChg chg="modSp mod">
        <pc:chgData name="Barrie, Bryce" userId="bd6b346d-9826-4667-a65e-02840abc7802" providerId="ADAL" clId="{B62101FA-EADB-43B2-A4A1-F5369DF62774}" dt="2023-03-01T16:49:21.010" v="926" actId="20577"/>
        <pc:sldMkLst>
          <pc:docMk/>
          <pc:sldMk cId="3885118996" sldId="262"/>
        </pc:sldMkLst>
        <pc:spChg chg="mod">
          <ac:chgData name="Barrie, Bryce" userId="bd6b346d-9826-4667-a65e-02840abc7802" providerId="ADAL" clId="{B62101FA-EADB-43B2-A4A1-F5369DF62774}" dt="2023-03-01T16:49:21.010" v="926" actId="20577"/>
          <ac:spMkLst>
            <pc:docMk/>
            <pc:sldMk cId="3885118996" sldId="262"/>
            <ac:spMk id="3" creationId="{29ACE57F-3F3F-42FF-9169-30ACED05AE1F}"/>
          </ac:spMkLst>
        </pc:spChg>
      </pc:sldChg>
      <pc:sldChg chg="modSp mod">
        <pc:chgData name="Barrie, Bryce" userId="bd6b346d-9826-4667-a65e-02840abc7802" providerId="ADAL" clId="{B62101FA-EADB-43B2-A4A1-F5369DF62774}" dt="2023-03-01T17:36:49.756" v="1701" actId="20577"/>
        <pc:sldMkLst>
          <pc:docMk/>
          <pc:sldMk cId="226529566" sldId="267"/>
        </pc:sldMkLst>
        <pc:spChg chg="mod">
          <ac:chgData name="Barrie, Bryce" userId="bd6b346d-9826-4667-a65e-02840abc7802" providerId="ADAL" clId="{B62101FA-EADB-43B2-A4A1-F5369DF62774}" dt="2023-03-01T17:36:49.756" v="1701" actId="20577"/>
          <ac:spMkLst>
            <pc:docMk/>
            <pc:sldMk cId="226529566" sldId="267"/>
            <ac:spMk id="3" creationId="{8639DCBB-FE19-B3C2-D1A8-48ADC0CE7596}"/>
          </ac:spMkLst>
        </pc:spChg>
      </pc:sldChg>
      <pc:sldChg chg="addSp modSp new mod">
        <pc:chgData name="Barrie, Bryce" userId="bd6b346d-9826-4667-a65e-02840abc7802" providerId="ADAL" clId="{B62101FA-EADB-43B2-A4A1-F5369DF62774}" dt="2023-03-01T16:27:07.488" v="425" actId="1076"/>
        <pc:sldMkLst>
          <pc:docMk/>
          <pc:sldMk cId="181930551" sldId="270"/>
        </pc:sldMkLst>
        <pc:spChg chg="mod">
          <ac:chgData name="Barrie, Bryce" userId="bd6b346d-9826-4667-a65e-02840abc7802" providerId="ADAL" clId="{B62101FA-EADB-43B2-A4A1-F5369DF62774}" dt="2023-03-01T16:24:56.327" v="34" actId="20577"/>
          <ac:spMkLst>
            <pc:docMk/>
            <pc:sldMk cId="181930551" sldId="270"/>
            <ac:spMk id="2" creationId="{AF8E7C4C-A42F-F959-40DE-41D7E60425E4}"/>
          </ac:spMkLst>
        </pc:spChg>
        <pc:spChg chg="mod">
          <ac:chgData name="Barrie, Bryce" userId="bd6b346d-9826-4667-a65e-02840abc7802" providerId="ADAL" clId="{B62101FA-EADB-43B2-A4A1-F5369DF62774}" dt="2023-03-01T16:26:36.353" v="423" actId="20577"/>
          <ac:spMkLst>
            <pc:docMk/>
            <pc:sldMk cId="181930551" sldId="270"/>
            <ac:spMk id="3" creationId="{60BC7A9B-B9A7-D1E5-33AB-FEBF6DF1A6A6}"/>
          </ac:spMkLst>
        </pc:spChg>
        <pc:picChg chg="add mod">
          <ac:chgData name="Barrie, Bryce" userId="bd6b346d-9826-4667-a65e-02840abc7802" providerId="ADAL" clId="{B62101FA-EADB-43B2-A4A1-F5369DF62774}" dt="2023-03-01T16:27:07.488" v="425" actId="1076"/>
          <ac:picMkLst>
            <pc:docMk/>
            <pc:sldMk cId="181930551" sldId="270"/>
            <ac:picMk id="5" creationId="{60B37807-5535-9AF9-3D13-9FEBA4DC80AB}"/>
          </ac:picMkLst>
        </pc:picChg>
      </pc:sldChg>
      <pc:sldChg chg="modSp new mod">
        <pc:chgData name="Barrie, Bryce" userId="bd6b346d-9826-4667-a65e-02840abc7802" providerId="ADAL" clId="{B62101FA-EADB-43B2-A4A1-F5369DF62774}" dt="2023-03-01T16:41:57.529" v="925" actId="14"/>
        <pc:sldMkLst>
          <pc:docMk/>
          <pc:sldMk cId="2661406218" sldId="271"/>
        </pc:sldMkLst>
        <pc:spChg chg="mod">
          <ac:chgData name="Barrie, Bryce" userId="bd6b346d-9826-4667-a65e-02840abc7802" providerId="ADAL" clId="{B62101FA-EADB-43B2-A4A1-F5369DF62774}" dt="2023-03-01T16:27:46.986" v="437" actId="20577"/>
          <ac:spMkLst>
            <pc:docMk/>
            <pc:sldMk cId="2661406218" sldId="271"/>
            <ac:spMk id="2" creationId="{78F80242-58C9-574C-9DDD-C1747201B35F}"/>
          </ac:spMkLst>
        </pc:spChg>
        <pc:spChg chg="mod">
          <ac:chgData name="Barrie, Bryce" userId="bd6b346d-9826-4667-a65e-02840abc7802" providerId="ADAL" clId="{B62101FA-EADB-43B2-A4A1-F5369DF62774}" dt="2023-03-01T16:41:57.529" v="925" actId="14"/>
          <ac:spMkLst>
            <pc:docMk/>
            <pc:sldMk cId="2661406218" sldId="271"/>
            <ac:spMk id="3" creationId="{EE2BC94B-C0AD-05A3-6509-D971F4359570}"/>
          </ac:spMkLst>
        </pc:spChg>
      </pc:sldChg>
      <pc:sldChg chg="modSp new mod">
        <pc:chgData name="Barrie, Bryce" userId="bd6b346d-9826-4667-a65e-02840abc7802" providerId="ADAL" clId="{B62101FA-EADB-43B2-A4A1-F5369DF62774}" dt="2023-03-01T17:22:47.379" v="1255" actId="20577"/>
        <pc:sldMkLst>
          <pc:docMk/>
          <pc:sldMk cId="2634422476" sldId="272"/>
        </pc:sldMkLst>
        <pc:spChg chg="mod">
          <ac:chgData name="Barrie, Bryce" userId="bd6b346d-9826-4667-a65e-02840abc7802" providerId="ADAL" clId="{B62101FA-EADB-43B2-A4A1-F5369DF62774}" dt="2023-03-01T17:13:05.876" v="935" actId="20577"/>
          <ac:spMkLst>
            <pc:docMk/>
            <pc:sldMk cId="2634422476" sldId="272"/>
            <ac:spMk id="2" creationId="{3112DC36-8331-8096-A54B-42763CD0494D}"/>
          </ac:spMkLst>
        </pc:spChg>
        <pc:spChg chg="mod">
          <ac:chgData name="Barrie, Bryce" userId="bd6b346d-9826-4667-a65e-02840abc7802" providerId="ADAL" clId="{B62101FA-EADB-43B2-A4A1-F5369DF62774}" dt="2023-03-01T17:22:47.379" v="1255" actId="20577"/>
          <ac:spMkLst>
            <pc:docMk/>
            <pc:sldMk cId="2634422476" sldId="272"/>
            <ac:spMk id="3" creationId="{BDF9F81B-D43E-3EE1-B799-BBED10278A6F}"/>
          </ac:spMkLst>
        </pc:spChg>
      </pc:sldChg>
      <pc:sldChg chg="modSp new mod">
        <pc:chgData name="Barrie, Bryce" userId="bd6b346d-9826-4667-a65e-02840abc7802" providerId="ADAL" clId="{B62101FA-EADB-43B2-A4A1-F5369DF62774}" dt="2023-03-01T17:35:42.403" v="1699" actId="20577"/>
        <pc:sldMkLst>
          <pc:docMk/>
          <pc:sldMk cId="2172491802" sldId="273"/>
        </pc:sldMkLst>
        <pc:spChg chg="mod">
          <ac:chgData name="Barrie, Bryce" userId="bd6b346d-9826-4667-a65e-02840abc7802" providerId="ADAL" clId="{B62101FA-EADB-43B2-A4A1-F5369DF62774}" dt="2023-03-01T17:29:41.731" v="1273" actId="20577"/>
          <ac:spMkLst>
            <pc:docMk/>
            <pc:sldMk cId="2172491802" sldId="273"/>
            <ac:spMk id="2" creationId="{7317BA8F-4541-AB12-D15C-4E775CBB6D39}"/>
          </ac:spMkLst>
        </pc:spChg>
        <pc:spChg chg="mod">
          <ac:chgData name="Barrie, Bryce" userId="bd6b346d-9826-4667-a65e-02840abc7802" providerId="ADAL" clId="{B62101FA-EADB-43B2-A4A1-F5369DF62774}" dt="2023-03-01T17:35:42.403" v="1699" actId="20577"/>
          <ac:spMkLst>
            <pc:docMk/>
            <pc:sldMk cId="2172491802" sldId="273"/>
            <ac:spMk id="3" creationId="{672A963B-EAC5-20B2-2A30-36F8CDA7EE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askpolytech.c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BCCF-4AE8-441A-8CD8-6F4A47D26DBC}"/>
              </a:ext>
            </a:extLst>
          </p:cNvPr>
          <p:cNvSpPr>
            <a:spLocks noGrp="1"/>
          </p:cNvSpPr>
          <p:nvPr>
            <p:ph type="ctrTitle"/>
          </p:nvPr>
        </p:nvSpPr>
        <p:spPr/>
        <p:txBody>
          <a:bodyPr/>
          <a:lstStyle/>
          <a:p>
            <a:r>
              <a:rPr lang="en-US"/>
              <a:t>Apache </a:t>
            </a:r>
            <a:r>
              <a:rPr lang="en-US" err="1"/>
              <a:t>WebServer</a:t>
            </a:r>
            <a:endParaRPr lang="en-CA"/>
          </a:p>
        </p:txBody>
      </p:sp>
      <p:sp>
        <p:nvSpPr>
          <p:cNvPr id="3" name="Subtitle 2">
            <a:extLst>
              <a:ext uri="{FF2B5EF4-FFF2-40B4-BE49-F238E27FC236}">
                <a16:creationId xmlns:a16="http://schemas.microsoft.com/office/drawing/2014/main" id="{E5C17C67-26EA-4783-AE6C-FB5DED6C8C3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89250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C15C-D75B-BFB8-CBF4-4CCBE68D3FF4}"/>
              </a:ext>
            </a:extLst>
          </p:cNvPr>
          <p:cNvSpPr>
            <a:spLocks noGrp="1"/>
          </p:cNvSpPr>
          <p:nvPr>
            <p:ph type="title"/>
          </p:nvPr>
        </p:nvSpPr>
        <p:spPr/>
        <p:txBody>
          <a:bodyPr/>
          <a:lstStyle/>
          <a:p>
            <a:r>
              <a:rPr lang="en-US"/>
              <a:t>Apache commands for enabling Mods	</a:t>
            </a:r>
          </a:p>
        </p:txBody>
      </p:sp>
      <p:sp>
        <p:nvSpPr>
          <p:cNvPr id="3" name="Content Placeholder 2">
            <a:extLst>
              <a:ext uri="{FF2B5EF4-FFF2-40B4-BE49-F238E27FC236}">
                <a16:creationId xmlns:a16="http://schemas.microsoft.com/office/drawing/2014/main" id="{8639DCBB-FE19-B3C2-D1A8-48ADC0CE7596}"/>
              </a:ext>
            </a:extLst>
          </p:cNvPr>
          <p:cNvSpPr>
            <a:spLocks noGrp="1"/>
          </p:cNvSpPr>
          <p:nvPr>
            <p:ph idx="1"/>
          </p:nvPr>
        </p:nvSpPr>
        <p:spPr/>
        <p:txBody>
          <a:bodyPr/>
          <a:lstStyle/>
          <a:p>
            <a:r>
              <a:rPr lang="en-US"/>
              <a:t>a2enmod – This will enable a given mod as long as the mod is available</a:t>
            </a:r>
          </a:p>
          <a:p>
            <a:pPr lvl="1"/>
            <a:r>
              <a:rPr lang="en-US"/>
              <a:t>Creates a symbolic link in the mods enabled directory</a:t>
            </a:r>
          </a:p>
          <a:p>
            <a:r>
              <a:rPr lang="en-US"/>
              <a:t>a2dismod – This will disable a mod</a:t>
            </a:r>
          </a:p>
          <a:p>
            <a:pPr lvl="1"/>
            <a:r>
              <a:rPr lang="en-US"/>
              <a:t>This will remove the symbolic link</a:t>
            </a:r>
          </a:p>
          <a:p>
            <a:r>
              <a:rPr lang="en-US"/>
              <a:t>In all cases after making the changes you are going to have to restart </a:t>
            </a:r>
            <a:r>
              <a:rPr lang="en-US" err="1"/>
              <a:t>apache</a:t>
            </a:r>
            <a:endParaRPr lang="en-US"/>
          </a:p>
          <a:p>
            <a:pPr lvl="1"/>
            <a:r>
              <a:rPr lang="en-US" err="1"/>
              <a:t>sudo</a:t>
            </a:r>
            <a:r>
              <a:rPr lang="en-US"/>
              <a:t> </a:t>
            </a:r>
            <a:r>
              <a:rPr lang="en-US" err="1"/>
              <a:t>systemctl</a:t>
            </a:r>
            <a:r>
              <a:rPr lang="en-US"/>
              <a:t> apache2 restart</a:t>
            </a:r>
          </a:p>
        </p:txBody>
      </p:sp>
    </p:spTree>
    <p:extLst>
      <p:ext uri="{BB962C8B-B14F-4D97-AF65-F5344CB8AC3E}">
        <p14:creationId xmlns:p14="http://schemas.microsoft.com/office/powerpoint/2010/main" val="22652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E17B-7C42-4FDC-9D89-7B7D095524BF}"/>
              </a:ext>
            </a:extLst>
          </p:cNvPr>
          <p:cNvSpPr>
            <a:spLocks noGrp="1"/>
          </p:cNvSpPr>
          <p:nvPr>
            <p:ph type="title"/>
          </p:nvPr>
        </p:nvSpPr>
        <p:spPr/>
        <p:txBody>
          <a:bodyPr/>
          <a:lstStyle/>
          <a:p>
            <a:r>
              <a:rPr lang="en-US"/>
              <a:t>Apache and User Directories</a:t>
            </a:r>
            <a:endParaRPr lang="en-CA"/>
          </a:p>
        </p:txBody>
      </p:sp>
      <p:sp>
        <p:nvSpPr>
          <p:cNvPr id="3" name="Content Placeholder 2">
            <a:extLst>
              <a:ext uri="{FF2B5EF4-FFF2-40B4-BE49-F238E27FC236}">
                <a16:creationId xmlns:a16="http://schemas.microsoft.com/office/drawing/2014/main" id="{D0CB373B-DFCB-4412-A962-D0CA21A6DB7C}"/>
              </a:ext>
            </a:extLst>
          </p:cNvPr>
          <p:cNvSpPr>
            <a:spLocks noGrp="1"/>
          </p:cNvSpPr>
          <p:nvPr>
            <p:ph idx="1"/>
          </p:nvPr>
        </p:nvSpPr>
        <p:spPr/>
        <p:txBody>
          <a:bodyPr>
            <a:normAutofit fontScale="92500" lnSpcReduction="10000"/>
          </a:bodyPr>
          <a:lstStyle/>
          <a:p>
            <a:r>
              <a:rPr lang="en-US" dirty="0"/>
              <a:t>One of the main reasons that </a:t>
            </a:r>
            <a:r>
              <a:rPr lang="en-US" dirty="0" err="1"/>
              <a:t>apache</a:t>
            </a:r>
            <a:r>
              <a:rPr lang="en-US" dirty="0"/>
              <a:t> has worked well with </a:t>
            </a:r>
            <a:r>
              <a:rPr lang="en-US" dirty="0" err="1"/>
              <a:t>linux</a:t>
            </a:r>
            <a:r>
              <a:rPr lang="en-US" dirty="0"/>
              <a:t> distributions is that users can set up their individual websites without having to configure </a:t>
            </a:r>
            <a:r>
              <a:rPr lang="en-US" dirty="0" err="1"/>
              <a:t>apache</a:t>
            </a:r>
            <a:r>
              <a:rPr lang="en-US" dirty="0"/>
              <a:t> directly</a:t>
            </a:r>
          </a:p>
          <a:p>
            <a:pPr lvl="1"/>
            <a:r>
              <a:rPr lang="en-CA" dirty="0"/>
              <a:t>They are in charge of their own configurations</a:t>
            </a:r>
          </a:p>
          <a:p>
            <a:pPr lvl="1"/>
            <a:r>
              <a:rPr lang="en-CA" dirty="0"/>
              <a:t>Remember that I had you</a:t>
            </a:r>
            <a:r>
              <a:rPr lang="en-US" dirty="0"/>
              <a:t> </a:t>
            </a:r>
            <a:r>
              <a:rPr lang="en-US" dirty="0" err="1"/>
              <a:t>sudo</a:t>
            </a:r>
            <a:r>
              <a:rPr lang="en-US" dirty="0"/>
              <a:t> a2enmod </a:t>
            </a:r>
            <a:r>
              <a:rPr lang="en-US" dirty="0" err="1"/>
              <a:t>userdir</a:t>
            </a:r>
            <a:endParaRPr lang="en-US" dirty="0"/>
          </a:p>
          <a:p>
            <a:pPr lvl="2"/>
            <a:r>
              <a:rPr lang="en-US" dirty="0"/>
              <a:t>This sets up a configuration file for us in mods-available called </a:t>
            </a:r>
            <a:r>
              <a:rPr lang="en-US" dirty="0" err="1"/>
              <a:t>userdir.conf</a:t>
            </a:r>
            <a:endParaRPr lang="en-US" dirty="0"/>
          </a:p>
          <a:p>
            <a:pPr lvl="2"/>
            <a:r>
              <a:rPr lang="en-US" dirty="0"/>
              <a:t>The directory specification indicates which directory is to be used for user’s own site</a:t>
            </a:r>
          </a:p>
          <a:p>
            <a:pPr lvl="1"/>
            <a:r>
              <a:rPr lang="en-US" dirty="0"/>
              <a:t>The default directory for a user’s web pages is ~/</a:t>
            </a:r>
            <a:r>
              <a:rPr lang="en-US" dirty="0" err="1"/>
              <a:t>public_html</a:t>
            </a:r>
            <a:endParaRPr lang="en-US" dirty="0"/>
          </a:p>
          <a:p>
            <a:pPr lvl="2"/>
            <a:r>
              <a:rPr lang="en-US" dirty="0"/>
              <a:t>The permissions on this directory should be 755 to allow access</a:t>
            </a:r>
          </a:p>
          <a:p>
            <a:pPr lvl="1"/>
            <a:r>
              <a:rPr lang="en-US" dirty="0"/>
              <a:t>To access a user’s </a:t>
            </a:r>
            <a:r>
              <a:rPr lang="en-US" dirty="0" err="1"/>
              <a:t>public_html</a:t>
            </a:r>
            <a:r>
              <a:rPr lang="en-US" dirty="0"/>
              <a:t> directory from a browser you would type </a:t>
            </a:r>
          </a:p>
          <a:p>
            <a:pPr lvl="1"/>
            <a:r>
              <a:rPr lang="en-US" dirty="0"/>
              <a:t>http://hostname/~user</a:t>
            </a:r>
          </a:p>
          <a:p>
            <a:pPr lvl="1"/>
            <a:endParaRPr lang="en-CA" dirty="0"/>
          </a:p>
        </p:txBody>
      </p:sp>
    </p:spTree>
    <p:extLst>
      <p:ext uri="{BB962C8B-B14F-4D97-AF65-F5344CB8AC3E}">
        <p14:creationId xmlns:p14="http://schemas.microsoft.com/office/powerpoint/2010/main" val="128171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671F-8C72-1ADF-BB60-ECE2F678EB94}"/>
              </a:ext>
            </a:extLst>
          </p:cNvPr>
          <p:cNvSpPr>
            <a:spLocks noGrp="1"/>
          </p:cNvSpPr>
          <p:nvPr>
            <p:ph type="title"/>
          </p:nvPr>
        </p:nvSpPr>
        <p:spPr/>
        <p:txBody>
          <a:bodyPr/>
          <a:lstStyle/>
          <a:p>
            <a:r>
              <a:rPr lang="en-US"/>
              <a:t>Looking at the main Apache2 web server</a:t>
            </a:r>
          </a:p>
        </p:txBody>
      </p:sp>
      <p:sp>
        <p:nvSpPr>
          <p:cNvPr id="3" name="Content Placeholder 2">
            <a:extLst>
              <a:ext uri="{FF2B5EF4-FFF2-40B4-BE49-F238E27FC236}">
                <a16:creationId xmlns:a16="http://schemas.microsoft.com/office/drawing/2014/main" id="{2FF8BC66-2EBD-9335-7F39-8E7E8F3CD62A}"/>
              </a:ext>
            </a:extLst>
          </p:cNvPr>
          <p:cNvSpPr>
            <a:spLocks noGrp="1"/>
          </p:cNvSpPr>
          <p:nvPr>
            <p:ph idx="1"/>
          </p:nvPr>
        </p:nvSpPr>
        <p:spPr/>
        <p:txBody>
          <a:bodyPr/>
          <a:lstStyle/>
          <a:p>
            <a:r>
              <a:rPr lang="en-US"/>
              <a:t>The following are the main configuration settings</a:t>
            </a:r>
          </a:p>
          <a:p>
            <a:r>
              <a:rPr lang="en-US"/>
              <a:t>Note that / is blocked, /</a:t>
            </a:r>
            <a:r>
              <a:rPr lang="en-US" err="1"/>
              <a:t>usr</a:t>
            </a:r>
            <a:r>
              <a:rPr lang="en-US"/>
              <a:t>/share is used for web applications and /var/www/html is the main root server</a:t>
            </a:r>
          </a:p>
          <a:p>
            <a:pPr lvl="1"/>
            <a:endParaRPr lang="en-US"/>
          </a:p>
        </p:txBody>
      </p:sp>
      <p:pic>
        <p:nvPicPr>
          <p:cNvPr id="5" name="Picture 4">
            <a:extLst>
              <a:ext uri="{FF2B5EF4-FFF2-40B4-BE49-F238E27FC236}">
                <a16:creationId xmlns:a16="http://schemas.microsoft.com/office/drawing/2014/main" id="{DD51E42D-8452-DCB5-F98A-CF3F0F77E20C}"/>
              </a:ext>
            </a:extLst>
          </p:cNvPr>
          <p:cNvPicPr>
            <a:picLocks noChangeAspect="1"/>
          </p:cNvPicPr>
          <p:nvPr/>
        </p:nvPicPr>
        <p:blipFill>
          <a:blip r:embed="rId2"/>
          <a:stretch>
            <a:fillRect/>
          </a:stretch>
        </p:blipFill>
        <p:spPr>
          <a:xfrm>
            <a:off x="3349842" y="3286054"/>
            <a:ext cx="3562847" cy="2886478"/>
          </a:xfrm>
          <a:prstGeom prst="rect">
            <a:avLst/>
          </a:prstGeom>
        </p:spPr>
      </p:pic>
    </p:spTree>
    <p:extLst>
      <p:ext uri="{BB962C8B-B14F-4D97-AF65-F5344CB8AC3E}">
        <p14:creationId xmlns:p14="http://schemas.microsoft.com/office/powerpoint/2010/main" val="119006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1588-83FF-4FC4-8BF9-AC60623A1801}"/>
              </a:ext>
            </a:extLst>
          </p:cNvPr>
          <p:cNvSpPr>
            <a:spLocks noGrp="1"/>
          </p:cNvSpPr>
          <p:nvPr>
            <p:ph type="title"/>
          </p:nvPr>
        </p:nvSpPr>
        <p:spPr/>
        <p:txBody>
          <a:bodyPr/>
          <a:lstStyle/>
          <a:p>
            <a:r>
              <a:rPr lang="en-US"/>
              <a:t>Restricting access to Directories</a:t>
            </a:r>
            <a:endParaRPr lang="en-CA"/>
          </a:p>
        </p:txBody>
      </p:sp>
      <p:sp>
        <p:nvSpPr>
          <p:cNvPr id="3" name="Content Placeholder 2">
            <a:extLst>
              <a:ext uri="{FF2B5EF4-FFF2-40B4-BE49-F238E27FC236}">
                <a16:creationId xmlns:a16="http://schemas.microsoft.com/office/drawing/2014/main" id="{29ACE57F-3F3F-42FF-9169-30ACED05AE1F}"/>
              </a:ext>
            </a:extLst>
          </p:cNvPr>
          <p:cNvSpPr>
            <a:spLocks noGrp="1"/>
          </p:cNvSpPr>
          <p:nvPr>
            <p:ph idx="1"/>
          </p:nvPr>
        </p:nvSpPr>
        <p:spPr/>
        <p:txBody>
          <a:bodyPr>
            <a:normAutofit/>
          </a:bodyPr>
          <a:lstStyle/>
          <a:p>
            <a:r>
              <a:rPr lang="en-US" dirty="0"/>
              <a:t>Apache has very fine-grained access controls</a:t>
            </a:r>
          </a:p>
          <a:p>
            <a:r>
              <a:rPr lang="en-US" dirty="0"/>
              <a:t>Suppose we want to set up a local web server that allows access to local machines but blocks access from other sites</a:t>
            </a:r>
          </a:p>
          <a:p>
            <a:r>
              <a:rPr lang="en-US" dirty="0"/>
              <a:t>The directives to allow for this are the following</a:t>
            </a:r>
          </a:p>
          <a:p>
            <a:pPr lvl="1"/>
            <a:r>
              <a:rPr lang="en-US" dirty="0"/>
              <a:t>Require all Granted</a:t>
            </a:r>
          </a:p>
          <a:p>
            <a:pPr lvl="1"/>
            <a:r>
              <a:rPr lang="en-US" dirty="0"/>
              <a:t>require not ip 10.38.107.54 </a:t>
            </a:r>
            <a:r>
              <a:rPr lang="en-US" dirty="0">
                <a:sym typeface="Wingdings" panose="05000000000000000000" pitchFamily="2" charset="2"/>
              </a:rPr>
              <a:t> blocks this IP address from accessing the website</a:t>
            </a:r>
            <a:endParaRPr lang="en-US" dirty="0"/>
          </a:p>
          <a:p>
            <a:pPr lvl="1"/>
            <a:r>
              <a:rPr lang="en-US" dirty="0"/>
              <a:t>require not host </a:t>
            </a:r>
            <a:r>
              <a:rPr lang="en-US" dirty="0">
                <a:hlinkClick r:id="rId2"/>
              </a:rPr>
              <a:t>www.saskpolytech.ca</a:t>
            </a:r>
            <a:r>
              <a:rPr lang="en-US" dirty="0"/>
              <a:t> </a:t>
            </a:r>
            <a:r>
              <a:rPr lang="en-US" dirty="0">
                <a:sym typeface="Wingdings" panose="05000000000000000000" pitchFamily="2" charset="2"/>
              </a:rPr>
              <a:t>blocks the </a:t>
            </a:r>
            <a:r>
              <a:rPr lang="en-US" dirty="0" err="1">
                <a:sym typeface="Wingdings" panose="05000000000000000000" pitchFamily="2" charset="2"/>
              </a:rPr>
              <a:t>saskpolytech</a:t>
            </a:r>
            <a:r>
              <a:rPr lang="en-US" dirty="0">
                <a:sym typeface="Wingdings" panose="05000000000000000000" pitchFamily="2" charset="2"/>
              </a:rPr>
              <a:t> webserver from accessing</a:t>
            </a:r>
            <a:endParaRPr lang="en-US" dirty="0"/>
          </a:p>
          <a:p>
            <a:pPr lvl="1"/>
            <a:r>
              <a:rPr lang="en-US" dirty="0"/>
              <a:t>require not host gov  </a:t>
            </a:r>
            <a:r>
              <a:rPr lang="en-US" dirty="0">
                <a:sym typeface="Wingdings" panose="05000000000000000000" pitchFamily="2" charset="2"/>
              </a:rPr>
              <a:t>b</a:t>
            </a:r>
            <a:r>
              <a:rPr lang="en-US" dirty="0"/>
              <a:t>locks all clients with IP addresses in the .gov domain</a:t>
            </a:r>
          </a:p>
        </p:txBody>
      </p:sp>
    </p:spTree>
    <p:extLst>
      <p:ext uri="{BB962C8B-B14F-4D97-AF65-F5344CB8AC3E}">
        <p14:creationId xmlns:p14="http://schemas.microsoft.com/office/powerpoint/2010/main" val="388511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50AC-1E92-17D5-E83D-6FA4E45DB0CB}"/>
              </a:ext>
            </a:extLst>
          </p:cNvPr>
          <p:cNvSpPr>
            <a:spLocks noGrp="1"/>
          </p:cNvSpPr>
          <p:nvPr>
            <p:ph type="title"/>
          </p:nvPr>
        </p:nvSpPr>
        <p:spPr/>
        <p:txBody>
          <a:bodyPr/>
          <a:lstStyle/>
          <a:p>
            <a:r>
              <a:rPr lang="en-US"/>
              <a:t>Sample set up for a First Test directory</a:t>
            </a:r>
          </a:p>
        </p:txBody>
      </p:sp>
      <p:sp>
        <p:nvSpPr>
          <p:cNvPr id="7" name="Content Placeholder 6">
            <a:extLst>
              <a:ext uri="{FF2B5EF4-FFF2-40B4-BE49-F238E27FC236}">
                <a16:creationId xmlns:a16="http://schemas.microsoft.com/office/drawing/2014/main" id="{2F99AD28-5F45-8AD7-7699-312A7A3C6FDA}"/>
              </a:ext>
            </a:extLst>
          </p:cNvPr>
          <p:cNvSpPr>
            <a:spLocks noGrp="1"/>
          </p:cNvSpPr>
          <p:nvPr>
            <p:ph idx="1"/>
          </p:nvPr>
        </p:nvSpPr>
        <p:spPr/>
        <p:txBody>
          <a:bodyPr/>
          <a:lstStyle/>
          <a:p>
            <a:r>
              <a:rPr lang="en-US" dirty="0"/>
              <a:t>Let’s look at a sample for restricting access to a </a:t>
            </a:r>
            <a:r>
              <a:rPr lang="en-US" dirty="0" err="1"/>
              <a:t>FirstTest</a:t>
            </a:r>
            <a:r>
              <a:rPr lang="en-US" dirty="0"/>
              <a:t> Directory</a:t>
            </a:r>
          </a:p>
          <a:p>
            <a:r>
              <a:rPr lang="en-US" dirty="0"/>
              <a:t>Note that if you have multiple require directives, by default they are “or” statements. If the client satisfies any one, it will be allowed through. In order to change this to “and” statements the &lt;</a:t>
            </a:r>
            <a:r>
              <a:rPr lang="en-US" dirty="0" err="1"/>
              <a:t>RequireAll</a:t>
            </a:r>
            <a:r>
              <a:rPr lang="en-US" dirty="0"/>
              <a:t>&gt; block needs to be used:</a:t>
            </a:r>
          </a:p>
          <a:p>
            <a:endParaRPr lang="en-US" dirty="0"/>
          </a:p>
        </p:txBody>
      </p:sp>
      <p:pic>
        <p:nvPicPr>
          <p:cNvPr id="9" name="Picture 8">
            <a:extLst>
              <a:ext uri="{FF2B5EF4-FFF2-40B4-BE49-F238E27FC236}">
                <a16:creationId xmlns:a16="http://schemas.microsoft.com/office/drawing/2014/main" id="{FE3F20B8-A55A-7090-68FD-4AFFA30CEFEC}"/>
              </a:ext>
            </a:extLst>
          </p:cNvPr>
          <p:cNvPicPr>
            <a:picLocks noChangeAspect="1"/>
          </p:cNvPicPr>
          <p:nvPr/>
        </p:nvPicPr>
        <p:blipFill>
          <a:blip r:embed="rId2"/>
          <a:stretch>
            <a:fillRect/>
          </a:stretch>
        </p:blipFill>
        <p:spPr>
          <a:xfrm>
            <a:off x="3055707" y="3866860"/>
            <a:ext cx="3419952" cy="1476581"/>
          </a:xfrm>
          <a:prstGeom prst="rect">
            <a:avLst/>
          </a:prstGeom>
        </p:spPr>
      </p:pic>
    </p:spTree>
    <p:extLst>
      <p:ext uri="{BB962C8B-B14F-4D97-AF65-F5344CB8AC3E}">
        <p14:creationId xmlns:p14="http://schemas.microsoft.com/office/powerpoint/2010/main" val="240235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DC36-8331-8096-A54B-42763CD0494D}"/>
              </a:ext>
            </a:extLst>
          </p:cNvPr>
          <p:cNvSpPr>
            <a:spLocks noGrp="1"/>
          </p:cNvSpPr>
          <p:nvPr>
            <p:ph type="title"/>
          </p:nvPr>
        </p:nvSpPr>
        <p:spPr/>
        <p:txBody>
          <a:bodyPr/>
          <a:lstStyle/>
          <a:p>
            <a:r>
              <a:rPr lang="en-CA"/>
              <a:t>Exercise</a:t>
            </a:r>
          </a:p>
        </p:txBody>
      </p:sp>
      <p:sp>
        <p:nvSpPr>
          <p:cNvPr id="3" name="Content Placeholder 2">
            <a:extLst>
              <a:ext uri="{FF2B5EF4-FFF2-40B4-BE49-F238E27FC236}">
                <a16:creationId xmlns:a16="http://schemas.microsoft.com/office/drawing/2014/main" id="{BDF9F81B-D43E-3EE1-B799-BBED10278A6F}"/>
              </a:ext>
            </a:extLst>
          </p:cNvPr>
          <p:cNvSpPr>
            <a:spLocks noGrp="1"/>
          </p:cNvSpPr>
          <p:nvPr>
            <p:ph idx="1"/>
          </p:nvPr>
        </p:nvSpPr>
        <p:spPr/>
        <p:txBody>
          <a:bodyPr/>
          <a:lstStyle/>
          <a:p>
            <a:r>
              <a:rPr lang="en-CA" dirty="0"/>
              <a:t>Pair or Triple up</a:t>
            </a:r>
          </a:p>
          <a:p>
            <a:r>
              <a:rPr lang="en-CA" dirty="0"/>
              <a:t>Create Directories that are your </a:t>
            </a:r>
            <a:r>
              <a:rPr lang="en-CA" dirty="0" err="1"/>
              <a:t>NameCompnay</a:t>
            </a:r>
            <a:endParaRPr lang="en-CA" dirty="0"/>
          </a:p>
          <a:p>
            <a:r>
              <a:rPr lang="en-CA" dirty="0"/>
              <a:t>Place an appropriate index.html file in that directory</a:t>
            </a:r>
          </a:p>
          <a:p>
            <a:r>
              <a:rPr lang="en-CA" dirty="0"/>
              <a:t>Configure for this directory (should be somewhere under /var/www/html) such that only your partners can access this directory.</a:t>
            </a:r>
          </a:p>
          <a:p>
            <a:endParaRPr lang="en-CA" dirty="0"/>
          </a:p>
          <a:p>
            <a:endParaRPr lang="en-CA" dirty="0"/>
          </a:p>
        </p:txBody>
      </p:sp>
    </p:spTree>
    <p:extLst>
      <p:ext uri="{BB962C8B-B14F-4D97-AF65-F5344CB8AC3E}">
        <p14:creationId xmlns:p14="http://schemas.microsoft.com/office/powerpoint/2010/main" val="263442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BA8F-4541-AB12-D15C-4E775CBB6D39}"/>
              </a:ext>
            </a:extLst>
          </p:cNvPr>
          <p:cNvSpPr>
            <a:spLocks noGrp="1"/>
          </p:cNvSpPr>
          <p:nvPr>
            <p:ph type="title"/>
          </p:nvPr>
        </p:nvSpPr>
        <p:spPr/>
        <p:txBody>
          <a:bodyPr/>
          <a:lstStyle/>
          <a:p>
            <a:r>
              <a:rPr lang="en-CA" dirty="0" err="1"/>
              <a:t>AllowOverride</a:t>
            </a:r>
            <a:r>
              <a:rPr lang="en-CA" dirty="0"/>
              <a:t> all</a:t>
            </a:r>
          </a:p>
        </p:txBody>
      </p:sp>
      <p:sp>
        <p:nvSpPr>
          <p:cNvPr id="3" name="Content Placeholder 2">
            <a:extLst>
              <a:ext uri="{FF2B5EF4-FFF2-40B4-BE49-F238E27FC236}">
                <a16:creationId xmlns:a16="http://schemas.microsoft.com/office/drawing/2014/main" id="{672A963B-EAC5-20B2-2A30-36F8CDA7EE94}"/>
              </a:ext>
            </a:extLst>
          </p:cNvPr>
          <p:cNvSpPr>
            <a:spLocks noGrp="1"/>
          </p:cNvSpPr>
          <p:nvPr>
            <p:ph idx="1"/>
          </p:nvPr>
        </p:nvSpPr>
        <p:spPr/>
        <p:txBody>
          <a:bodyPr/>
          <a:lstStyle/>
          <a:p>
            <a:r>
              <a:rPr lang="en-CA" dirty="0"/>
              <a:t>This is used to enable .</a:t>
            </a:r>
            <a:r>
              <a:rPr lang="en-CA" dirty="0" err="1"/>
              <a:t>htaccess</a:t>
            </a:r>
            <a:r>
              <a:rPr lang="en-CA" dirty="0"/>
              <a:t> files</a:t>
            </a:r>
          </a:p>
          <a:p>
            <a:r>
              <a:rPr lang="en-CA" dirty="0"/>
              <a:t>If we state that a directory can override the system security settings.</a:t>
            </a:r>
          </a:p>
          <a:p>
            <a:r>
              <a:rPr lang="en-CA" dirty="0"/>
              <a:t>If there is an .</a:t>
            </a:r>
            <a:r>
              <a:rPr lang="en-CA" dirty="0" err="1"/>
              <a:t>htaccess</a:t>
            </a:r>
            <a:r>
              <a:rPr lang="en-CA" dirty="0"/>
              <a:t> file in that directory:</a:t>
            </a:r>
          </a:p>
          <a:p>
            <a:pPr lvl="1"/>
            <a:r>
              <a:rPr lang="en-CA" dirty="0"/>
              <a:t>You can set up your own restrictions in this file.</a:t>
            </a:r>
          </a:p>
          <a:p>
            <a:pPr lvl="1"/>
            <a:r>
              <a:rPr lang="en-CA" dirty="0"/>
              <a:t>This should be at the root of the directory structure for which it is to apply.</a:t>
            </a:r>
          </a:p>
          <a:p>
            <a:pPr lvl="1"/>
            <a:r>
              <a:rPr lang="en-CA" dirty="0"/>
              <a:t>If allowed, this means the owner of the directory can set up their own security specifications including authentication.</a:t>
            </a:r>
          </a:p>
        </p:txBody>
      </p:sp>
    </p:spTree>
    <p:extLst>
      <p:ext uri="{BB962C8B-B14F-4D97-AF65-F5344CB8AC3E}">
        <p14:creationId xmlns:p14="http://schemas.microsoft.com/office/powerpoint/2010/main" val="217249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1BEC-BF2C-4A7B-B060-C771077CB759}"/>
              </a:ext>
            </a:extLst>
          </p:cNvPr>
          <p:cNvSpPr>
            <a:spLocks noGrp="1"/>
          </p:cNvSpPr>
          <p:nvPr>
            <p:ph type="title"/>
          </p:nvPr>
        </p:nvSpPr>
        <p:spPr/>
        <p:txBody>
          <a:bodyPr/>
          <a:lstStyle/>
          <a:p>
            <a:r>
              <a:rPr lang="en-US"/>
              <a:t>Web Servers </a:t>
            </a:r>
            <a:endParaRPr lang="en-CA"/>
          </a:p>
        </p:txBody>
      </p:sp>
      <p:sp>
        <p:nvSpPr>
          <p:cNvPr id="3" name="Content Placeholder 2">
            <a:extLst>
              <a:ext uri="{FF2B5EF4-FFF2-40B4-BE49-F238E27FC236}">
                <a16:creationId xmlns:a16="http://schemas.microsoft.com/office/drawing/2014/main" id="{08DDFA00-2719-4F72-9471-223926F41A84}"/>
              </a:ext>
            </a:extLst>
          </p:cNvPr>
          <p:cNvSpPr>
            <a:spLocks noGrp="1"/>
          </p:cNvSpPr>
          <p:nvPr>
            <p:ph idx="1"/>
          </p:nvPr>
        </p:nvSpPr>
        <p:spPr/>
        <p:txBody>
          <a:bodyPr/>
          <a:lstStyle/>
          <a:p>
            <a:r>
              <a:rPr lang="en-US" dirty="0"/>
              <a:t>A Web Server is obviously  a content  server for serving up web Pages</a:t>
            </a:r>
          </a:p>
          <a:p>
            <a:r>
              <a:rPr lang="en-US" dirty="0"/>
              <a:t>Apache, historically has been one of the more popular web Servers</a:t>
            </a:r>
          </a:p>
          <a:p>
            <a:pPr lvl="1"/>
            <a:r>
              <a:rPr lang="en-US" dirty="0" err="1"/>
              <a:t>Netcraft</a:t>
            </a:r>
            <a:r>
              <a:rPr lang="en-US" dirty="0"/>
              <a:t> – web server survey organization</a:t>
            </a:r>
          </a:p>
          <a:p>
            <a:r>
              <a:rPr lang="en-US" dirty="0"/>
              <a:t>We will use </a:t>
            </a:r>
            <a:r>
              <a:rPr lang="en-US" dirty="0" err="1"/>
              <a:t>apache</a:t>
            </a:r>
            <a:r>
              <a:rPr lang="en-US" dirty="0"/>
              <a:t> for a couple of reasons</a:t>
            </a:r>
          </a:p>
          <a:p>
            <a:pPr lvl="1"/>
            <a:r>
              <a:rPr lang="en-US" dirty="0"/>
              <a:t>Historically very popular</a:t>
            </a:r>
          </a:p>
          <a:p>
            <a:pPr lvl="2"/>
            <a:r>
              <a:rPr lang="en-US" dirty="0"/>
              <a:t>Especially for school sites</a:t>
            </a:r>
          </a:p>
          <a:p>
            <a:pPr lvl="1"/>
            <a:r>
              <a:rPr lang="en-US" dirty="0"/>
              <a:t>Configuration, although messy is relatively straightforward</a:t>
            </a:r>
          </a:p>
          <a:p>
            <a:pPr lvl="1"/>
            <a:endParaRPr lang="en-CA" dirty="0"/>
          </a:p>
        </p:txBody>
      </p:sp>
    </p:spTree>
    <p:extLst>
      <p:ext uri="{BB962C8B-B14F-4D97-AF65-F5344CB8AC3E}">
        <p14:creationId xmlns:p14="http://schemas.microsoft.com/office/powerpoint/2010/main" val="364582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7ED0-070B-4347-B8A6-529B91D0715D}"/>
              </a:ext>
            </a:extLst>
          </p:cNvPr>
          <p:cNvSpPr>
            <a:spLocks noGrp="1"/>
          </p:cNvSpPr>
          <p:nvPr>
            <p:ph type="title"/>
          </p:nvPr>
        </p:nvSpPr>
        <p:spPr/>
        <p:txBody>
          <a:bodyPr/>
          <a:lstStyle/>
          <a:p>
            <a:r>
              <a:rPr lang="en-US"/>
              <a:t>Review of How Web Servers </a:t>
            </a:r>
            <a:r>
              <a:rPr lang="en-US" err="1"/>
              <a:t>WOrk</a:t>
            </a:r>
            <a:endParaRPr lang="en-CA"/>
          </a:p>
        </p:txBody>
      </p:sp>
      <p:sp>
        <p:nvSpPr>
          <p:cNvPr id="4" name="Oval 3">
            <a:extLst>
              <a:ext uri="{FF2B5EF4-FFF2-40B4-BE49-F238E27FC236}">
                <a16:creationId xmlns:a16="http://schemas.microsoft.com/office/drawing/2014/main" id="{A706202D-1B8F-4718-A96A-4113BD872871}"/>
              </a:ext>
            </a:extLst>
          </p:cNvPr>
          <p:cNvSpPr/>
          <p:nvPr/>
        </p:nvSpPr>
        <p:spPr>
          <a:xfrm>
            <a:off x="1451579" y="3061982"/>
            <a:ext cx="1794960" cy="629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Browser</a:t>
            </a:r>
            <a:endParaRPr lang="en-CA"/>
          </a:p>
        </p:txBody>
      </p:sp>
      <p:sp>
        <p:nvSpPr>
          <p:cNvPr id="5" name="Rectangle 4">
            <a:extLst>
              <a:ext uri="{FF2B5EF4-FFF2-40B4-BE49-F238E27FC236}">
                <a16:creationId xmlns:a16="http://schemas.microsoft.com/office/drawing/2014/main" id="{E5CCDE94-5A5E-45C4-B83F-26FF0256EB7D}"/>
              </a:ext>
            </a:extLst>
          </p:cNvPr>
          <p:cNvSpPr/>
          <p:nvPr/>
        </p:nvSpPr>
        <p:spPr>
          <a:xfrm>
            <a:off x="8229600" y="2734811"/>
            <a:ext cx="2164360" cy="80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Server</a:t>
            </a:r>
            <a:endParaRPr lang="en-CA"/>
          </a:p>
        </p:txBody>
      </p:sp>
      <p:sp>
        <p:nvSpPr>
          <p:cNvPr id="6" name="Rectangle 5">
            <a:extLst>
              <a:ext uri="{FF2B5EF4-FFF2-40B4-BE49-F238E27FC236}">
                <a16:creationId xmlns:a16="http://schemas.microsoft.com/office/drawing/2014/main" id="{3F83AABE-C756-4A70-AA8B-7A7AF4BF4771}"/>
              </a:ext>
            </a:extLst>
          </p:cNvPr>
          <p:cNvSpPr/>
          <p:nvPr/>
        </p:nvSpPr>
        <p:spPr>
          <a:xfrm>
            <a:off x="7977930" y="4488110"/>
            <a:ext cx="1375795" cy="61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File System</a:t>
            </a:r>
            <a:endParaRPr lang="en-CA"/>
          </a:p>
        </p:txBody>
      </p:sp>
      <p:cxnSp>
        <p:nvCxnSpPr>
          <p:cNvPr id="8" name="Straight Arrow Connector 7">
            <a:extLst>
              <a:ext uri="{FF2B5EF4-FFF2-40B4-BE49-F238E27FC236}">
                <a16:creationId xmlns:a16="http://schemas.microsoft.com/office/drawing/2014/main" id="{56B7C1D2-A824-4C0E-BC4E-5CFCA9134540}"/>
              </a:ext>
            </a:extLst>
          </p:cNvPr>
          <p:cNvCxnSpPr/>
          <p:nvPr/>
        </p:nvCxnSpPr>
        <p:spPr>
          <a:xfrm flipV="1">
            <a:off x="3246539" y="2902591"/>
            <a:ext cx="4882393" cy="2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C88D3A-CE7A-459F-846C-B6015EB8CB98}"/>
              </a:ext>
            </a:extLst>
          </p:cNvPr>
          <p:cNvSpPr txBox="1"/>
          <p:nvPr/>
        </p:nvSpPr>
        <p:spPr>
          <a:xfrm>
            <a:off x="4144162" y="2759761"/>
            <a:ext cx="1287981" cy="369332"/>
          </a:xfrm>
          <a:prstGeom prst="rect">
            <a:avLst/>
          </a:prstGeom>
          <a:noFill/>
        </p:spPr>
        <p:txBody>
          <a:bodyPr wrap="none" rtlCol="0">
            <a:spAutoFit/>
          </a:bodyPr>
          <a:lstStyle/>
          <a:p>
            <a:r>
              <a:rPr lang="en-US"/>
              <a:t>Port 80,443</a:t>
            </a:r>
            <a:endParaRPr lang="en-CA"/>
          </a:p>
        </p:txBody>
      </p:sp>
      <p:cxnSp>
        <p:nvCxnSpPr>
          <p:cNvPr id="11" name="Straight Arrow Connector 10">
            <a:extLst>
              <a:ext uri="{FF2B5EF4-FFF2-40B4-BE49-F238E27FC236}">
                <a16:creationId xmlns:a16="http://schemas.microsoft.com/office/drawing/2014/main" id="{1DAE68EB-D468-4735-8C65-82906839AD44}"/>
              </a:ext>
            </a:extLst>
          </p:cNvPr>
          <p:cNvCxnSpPr/>
          <p:nvPr/>
        </p:nvCxnSpPr>
        <p:spPr>
          <a:xfrm flipH="1">
            <a:off x="3380763" y="3376569"/>
            <a:ext cx="4748169" cy="5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A2F076-4ED3-4690-96CB-674E9FF44383}"/>
              </a:ext>
            </a:extLst>
          </p:cNvPr>
          <p:cNvSpPr txBox="1"/>
          <p:nvPr/>
        </p:nvSpPr>
        <p:spPr>
          <a:xfrm>
            <a:off x="4788152" y="3540154"/>
            <a:ext cx="1142865" cy="646331"/>
          </a:xfrm>
          <a:prstGeom prst="rect">
            <a:avLst/>
          </a:prstGeom>
          <a:noFill/>
        </p:spPr>
        <p:txBody>
          <a:bodyPr wrap="square" rtlCol="0">
            <a:spAutoFit/>
          </a:bodyPr>
          <a:lstStyle/>
          <a:p>
            <a:r>
              <a:rPr lang="en-US"/>
              <a:t>Other port</a:t>
            </a:r>
            <a:endParaRPr lang="en-CA"/>
          </a:p>
        </p:txBody>
      </p:sp>
    </p:spTree>
    <p:extLst>
      <p:ext uri="{BB962C8B-B14F-4D97-AF65-F5344CB8AC3E}">
        <p14:creationId xmlns:p14="http://schemas.microsoft.com/office/powerpoint/2010/main" val="409921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0A35-F43A-4964-98A4-E71A15F75798}"/>
              </a:ext>
            </a:extLst>
          </p:cNvPr>
          <p:cNvSpPr>
            <a:spLocks noGrp="1"/>
          </p:cNvSpPr>
          <p:nvPr>
            <p:ph type="title"/>
          </p:nvPr>
        </p:nvSpPr>
        <p:spPr/>
        <p:txBody>
          <a:bodyPr/>
          <a:lstStyle/>
          <a:p>
            <a:r>
              <a:rPr lang="en-US"/>
              <a:t>Installing Apache on </a:t>
            </a:r>
            <a:r>
              <a:rPr lang="en-US" err="1"/>
              <a:t>UBuntu</a:t>
            </a:r>
            <a:endParaRPr lang="en-CA"/>
          </a:p>
        </p:txBody>
      </p:sp>
      <p:sp>
        <p:nvSpPr>
          <p:cNvPr id="3" name="Content Placeholder 2">
            <a:extLst>
              <a:ext uri="{FF2B5EF4-FFF2-40B4-BE49-F238E27FC236}">
                <a16:creationId xmlns:a16="http://schemas.microsoft.com/office/drawing/2014/main" id="{40A780B6-C694-4F84-8044-B16C0F2970BD}"/>
              </a:ext>
            </a:extLst>
          </p:cNvPr>
          <p:cNvSpPr>
            <a:spLocks noGrp="1"/>
          </p:cNvSpPr>
          <p:nvPr>
            <p:ph idx="1"/>
          </p:nvPr>
        </p:nvSpPr>
        <p:spPr/>
        <p:txBody>
          <a:bodyPr/>
          <a:lstStyle/>
          <a:p>
            <a:r>
              <a:rPr lang="en-US" dirty="0" err="1"/>
              <a:t>sudo</a:t>
            </a:r>
            <a:r>
              <a:rPr lang="en-US" dirty="0"/>
              <a:t> apt install apache2</a:t>
            </a:r>
          </a:p>
          <a:p>
            <a:r>
              <a:rPr lang="en-US" dirty="0"/>
              <a:t>Verify that </a:t>
            </a:r>
            <a:r>
              <a:rPr lang="en-US" dirty="0" err="1"/>
              <a:t>apache</a:t>
            </a:r>
            <a:r>
              <a:rPr lang="en-US" dirty="0"/>
              <a:t> is working</a:t>
            </a:r>
          </a:p>
          <a:p>
            <a:pPr lvl="1"/>
            <a:r>
              <a:rPr lang="en-US" dirty="0" err="1"/>
              <a:t>sudo</a:t>
            </a:r>
            <a:r>
              <a:rPr lang="en-US" dirty="0"/>
              <a:t> </a:t>
            </a:r>
            <a:r>
              <a:rPr lang="en-US" dirty="0" err="1"/>
              <a:t>systemctl</a:t>
            </a:r>
            <a:r>
              <a:rPr lang="en-US" dirty="0"/>
              <a:t> status apache2</a:t>
            </a:r>
          </a:p>
          <a:p>
            <a:r>
              <a:rPr lang="en-US" dirty="0"/>
              <a:t>Additionally to allow users to have their own directory/sites</a:t>
            </a:r>
          </a:p>
          <a:p>
            <a:pPr lvl="1"/>
            <a:r>
              <a:rPr lang="en-US" dirty="0" err="1"/>
              <a:t>sudo</a:t>
            </a:r>
            <a:r>
              <a:rPr lang="en-US" dirty="0"/>
              <a:t> a2enmod </a:t>
            </a:r>
            <a:r>
              <a:rPr lang="en-US" dirty="0" err="1"/>
              <a:t>userdir</a:t>
            </a:r>
            <a:endParaRPr lang="en-US" dirty="0"/>
          </a:p>
          <a:p>
            <a:pPr lvl="1"/>
            <a:r>
              <a:rPr lang="en-US" dirty="0" err="1"/>
              <a:t>sudo</a:t>
            </a:r>
            <a:r>
              <a:rPr lang="en-US" dirty="0"/>
              <a:t> </a:t>
            </a:r>
            <a:r>
              <a:rPr lang="en-US" dirty="0" err="1"/>
              <a:t>systemctl</a:t>
            </a:r>
            <a:r>
              <a:rPr lang="en-US" dirty="0"/>
              <a:t> restart apache2</a:t>
            </a:r>
          </a:p>
          <a:p>
            <a:pPr lvl="1"/>
            <a:endParaRPr lang="en-US" dirty="0"/>
          </a:p>
          <a:p>
            <a:endParaRPr lang="en-CA" dirty="0"/>
          </a:p>
        </p:txBody>
      </p:sp>
    </p:spTree>
    <p:extLst>
      <p:ext uri="{BB962C8B-B14F-4D97-AF65-F5344CB8AC3E}">
        <p14:creationId xmlns:p14="http://schemas.microsoft.com/office/powerpoint/2010/main" val="272218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5A29-12CB-4FA3-B3A0-C2A797F2CCFA}"/>
              </a:ext>
            </a:extLst>
          </p:cNvPr>
          <p:cNvSpPr>
            <a:spLocks noGrp="1"/>
          </p:cNvSpPr>
          <p:nvPr>
            <p:ph type="title"/>
          </p:nvPr>
        </p:nvSpPr>
        <p:spPr/>
        <p:txBody>
          <a:bodyPr/>
          <a:lstStyle/>
          <a:p>
            <a:r>
              <a:rPr lang="en-US"/>
              <a:t>Where Things are located</a:t>
            </a:r>
            <a:endParaRPr lang="en-CA"/>
          </a:p>
        </p:txBody>
      </p:sp>
      <p:sp>
        <p:nvSpPr>
          <p:cNvPr id="3" name="Content Placeholder 2">
            <a:extLst>
              <a:ext uri="{FF2B5EF4-FFF2-40B4-BE49-F238E27FC236}">
                <a16:creationId xmlns:a16="http://schemas.microsoft.com/office/drawing/2014/main" id="{2F1F74BD-B28E-473C-AE99-28692757201B}"/>
              </a:ext>
            </a:extLst>
          </p:cNvPr>
          <p:cNvSpPr>
            <a:spLocks noGrp="1"/>
          </p:cNvSpPr>
          <p:nvPr>
            <p:ph idx="1"/>
          </p:nvPr>
        </p:nvSpPr>
        <p:spPr/>
        <p:txBody>
          <a:bodyPr/>
          <a:lstStyle/>
          <a:p>
            <a:r>
              <a:rPr lang="en-US" dirty="0"/>
              <a:t>Configuration Directory</a:t>
            </a:r>
          </a:p>
          <a:p>
            <a:pPr lvl="1"/>
            <a:r>
              <a:rPr lang="en-CA" dirty="0"/>
              <a:t>/</a:t>
            </a:r>
            <a:r>
              <a:rPr lang="en-CA" dirty="0" err="1"/>
              <a:t>etc</a:t>
            </a:r>
            <a:r>
              <a:rPr lang="en-CA" dirty="0"/>
              <a:t>/apache2</a:t>
            </a:r>
          </a:p>
          <a:p>
            <a:pPr lvl="2"/>
            <a:r>
              <a:rPr lang="en-CA" dirty="0"/>
              <a:t>/</a:t>
            </a:r>
            <a:r>
              <a:rPr lang="en-CA" dirty="0" err="1"/>
              <a:t>etc</a:t>
            </a:r>
            <a:r>
              <a:rPr lang="en-CA" dirty="0"/>
              <a:t>/apache2/apache2.conf - is the main configuration file</a:t>
            </a:r>
          </a:p>
          <a:p>
            <a:pPr lvl="2"/>
            <a:r>
              <a:rPr lang="en-CA" dirty="0"/>
              <a:t>/</a:t>
            </a:r>
            <a:r>
              <a:rPr lang="en-CA" dirty="0" err="1"/>
              <a:t>etc</a:t>
            </a:r>
            <a:r>
              <a:rPr lang="en-CA" dirty="0"/>
              <a:t>/apache2/</a:t>
            </a:r>
            <a:r>
              <a:rPr lang="en-CA" dirty="0" err="1"/>
              <a:t>ports.conf</a:t>
            </a:r>
            <a:r>
              <a:rPr lang="en-CA" dirty="0"/>
              <a:t> - specifies the ports on which </a:t>
            </a:r>
            <a:r>
              <a:rPr lang="en-CA" dirty="0" err="1"/>
              <a:t>apache</a:t>
            </a:r>
            <a:r>
              <a:rPr lang="en-CA" dirty="0"/>
              <a:t> listens</a:t>
            </a:r>
          </a:p>
          <a:p>
            <a:pPr lvl="2"/>
            <a:r>
              <a:rPr lang="en-CA" dirty="0"/>
              <a:t>/</a:t>
            </a:r>
            <a:r>
              <a:rPr lang="en-CA" dirty="0" err="1"/>
              <a:t>etc</a:t>
            </a:r>
            <a:r>
              <a:rPr lang="en-CA" dirty="0"/>
              <a:t>/apache2/</a:t>
            </a:r>
            <a:r>
              <a:rPr lang="en-CA" dirty="0" err="1"/>
              <a:t>envars</a:t>
            </a:r>
            <a:r>
              <a:rPr lang="en-CA" dirty="0"/>
              <a:t> - is for </a:t>
            </a:r>
            <a:r>
              <a:rPr lang="en-CA" dirty="0" err="1"/>
              <a:t>apache</a:t>
            </a:r>
            <a:r>
              <a:rPr lang="en-CA" dirty="0"/>
              <a:t> environment variables</a:t>
            </a:r>
          </a:p>
          <a:p>
            <a:pPr lvl="2"/>
            <a:r>
              <a:rPr lang="en-CA" dirty="0"/>
              <a:t>/</a:t>
            </a:r>
            <a:r>
              <a:rPr lang="en-CA" dirty="0" err="1"/>
              <a:t>etc</a:t>
            </a:r>
            <a:r>
              <a:rPr lang="en-CA" dirty="0"/>
              <a:t>/apache2/mods-enabled – holds modules that are running on the system</a:t>
            </a:r>
          </a:p>
          <a:p>
            <a:r>
              <a:rPr lang="en-CA" dirty="0"/>
              <a:t>HTML pages by default are located at /var/www/html</a:t>
            </a:r>
          </a:p>
          <a:p>
            <a:endParaRPr lang="en-CA" dirty="0"/>
          </a:p>
        </p:txBody>
      </p:sp>
    </p:spTree>
    <p:extLst>
      <p:ext uri="{BB962C8B-B14F-4D97-AF65-F5344CB8AC3E}">
        <p14:creationId xmlns:p14="http://schemas.microsoft.com/office/powerpoint/2010/main" val="359676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B638-D1C5-D96D-A313-18886E590C26}"/>
              </a:ext>
            </a:extLst>
          </p:cNvPr>
          <p:cNvSpPr>
            <a:spLocks noGrp="1"/>
          </p:cNvSpPr>
          <p:nvPr>
            <p:ph type="title"/>
          </p:nvPr>
        </p:nvSpPr>
        <p:spPr/>
        <p:txBody>
          <a:bodyPr/>
          <a:lstStyle/>
          <a:p>
            <a:r>
              <a:rPr lang="en-US"/>
              <a:t>Environment Variable File</a:t>
            </a:r>
            <a:br>
              <a:rPr lang="en-US"/>
            </a:br>
            <a:endParaRPr lang="en-US"/>
          </a:p>
        </p:txBody>
      </p:sp>
      <p:sp>
        <p:nvSpPr>
          <p:cNvPr id="3" name="Content Placeholder 2">
            <a:extLst>
              <a:ext uri="{FF2B5EF4-FFF2-40B4-BE49-F238E27FC236}">
                <a16:creationId xmlns:a16="http://schemas.microsoft.com/office/drawing/2014/main" id="{3F119E20-BC67-4F8E-E247-AB8260761585}"/>
              </a:ext>
            </a:extLst>
          </p:cNvPr>
          <p:cNvSpPr>
            <a:spLocks noGrp="1"/>
          </p:cNvSpPr>
          <p:nvPr>
            <p:ph idx="1"/>
          </p:nvPr>
        </p:nvSpPr>
        <p:spPr/>
        <p:txBody>
          <a:bodyPr/>
          <a:lstStyle/>
          <a:p>
            <a:r>
              <a:rPr lang="en-US" dirty="0"/>
              <a:t>The file </a:t>
            </a:r>
            <a:r>
              <a:rPr lang="en-US" dirty="0" err="1"/>
              <a:t>envvars</a:t>
            </a:r>
            <a:r>
              <a:rPr lang="en-US" dirty="0"/>
              <a:t> in the home directory sets some critical environment variables</a:t>
            </a:r>
          </a:p>
          <a:p>
            <a:r>
              <a:rPr lang="en-US" dirty="0"/>
              <a:t>Amongst the important ones </a:t>
            </a:r>
          </a:p>
          <a:p>
            <a:pPr lvl="1"/>
            <a:r>
              <a:rPr lang="en-US" dirty="0"/>
              <a:t>User and Group IDS</a:t>
            </a:r>
          </a:p>
          <a:p>
            <a:pPr lvl="1"/>
            <a:endParaRPr lang="en-US" dirty="0"/>
          </a:p>
          <a:p>
            <a:pPr lvl="1"/>
            <a:r>
              <a:rPr lang="en-US" dirty="0"/>
              <a:t>Apache PID id and run directories</a:t>
            </a:r>
          </a:p>
          <a:p>
            <a:pPr lvl="1"/>
            <a:endParaRPr lang="en-US" dirty="0"/>
          </a:p>
          <a:p>
            <a:pPr lvl="1"/>
            <a:endParaRPr lang="en-US" dirty="0"/>
          </a:p>
          <a:p>
            <a:pPr lvl="1"/>
            <a:r>
              <a:rPr lang="en-US" dirty="0"/>
              <a:t>Apache Log files</a:t>
            </a:r>
          </a:p>
          <a:p>
            <a:pPr lvl="1"/>
            <a:endParaRPr lang="en-US" dirty="0"/>
          </a:p>
        </p:txBody>
      </p:sp>
      <p:pic>
        <p:nvPicPr>
          <p:cNvPr id="5" name="Picture 4">
            <a:extLst>
              <a:ext uri="{FF2B5EF4-FFF2-40B4-BE49-F238E27FC236}">
                <a16:creationId xmlns:a16="http://schemas.microsoft.com/office/drawing/2014/main" id="{B240C865-F969-6422-6F4B-87A68C4836B6}"/>
              </a:ext>
            </a:extLst>
          </p:cNvPr>
          <p:cNvPicPr>
            <a:picLocks noChangeAspect="1"/>
          </p:cNvPicPr>
          <p:nvPr/>
        </p:nvPicPr>
        <p:blipFill>
          <a:blip r:embed="rId2"/>
          <a:stretch>
            <a:fillRect/>
          </a:stretch>
        </p:blipFill>
        <p:spPr>
          <a:xfrm>
            <a:off x="2244907" y="3429000"/>
            <a:ext cx="2819794" cy="419158"/>
          </a:xfrm>
          <a:prstGeom prst="rect">
            <a:avLst/>
          </a:prstGeom>
        </p:spPr>
      </p:pic>
      <p:pic>
        <p:nvPicPr>
          <p:cNvPr id="7" name="Picture 6">
            <a:extLst>
              <a:ext uri="{FF2B5EF4-FFF2-40B4-BE49-F238E27FC236}">
                <a16:creationId xmlns:a16="http://schemas.microsoft.com/office/drawing/2014/main" id="{C9791CB9-6FA2-BF8A-6C9F-294865B7FD06}"/>
              </a:ext>
            </a:extLst>
          </p:cNvPr>
          <p:cNvPicPr>
            <a:picLocks noChangeAspect="1"/>
          </p:cNvPicPr>
          <p:nvPr/>
        </p:nvPicPr>
        <p:blipFill>
          <a:blip r:embed="rId3"/>
          <a:stretch>
            <a:fillRect/>
          </a:stretch>
        </p:blipFill>
        <p:spPr>
          <a:xfrm>
            <a:off x="2026314" y="4166666"/>
            <a:ext cx="5287113" cy="562053"/>
          </a:xfrm>
          <a:prstGeom prst="rect">
            <a:avLst/>
          </a:prstGeom>
        </p:spPr>
      </p:pic>
      <p:pic>
        <p:nvPicPr>
          <p:cNvPr id="9" name="Picture 8">
            <a:extLst>
              <a:ext uri="{FF2B5EF4-FFF2-40B4-BE49-F238E27FC236}">
                <a16:creationId xmlns:a16="http://schemas.microsoft.com/office/drawing/2014/main" id="{1225A5FE-A820-9CAD-3FC8-229F7BB94E61}"/>
              </a:ext>
            </a:extLst>
          </p:cNvPr>
          <p:cNvPicPr>
            <a:picLocks noChangeAspect="1"/>
          </p:cNvPicPr>
          <p:nvPr/>
        </p:nvPicPr>
        <p:blipFill>
          <a:blip r:embed="rId4"/>
          <a:stretch>
            <a:fillRect/>
          </a:stretch>
        </p:blipFill>
        <p:spPr>
          <a:xfrm>
            <a:off x="2026314" y="5327589"/>
            <a:ext cx="4401164" cy="457264"/>
          </a:xfrm>
          <a:prstGeom prst="rect">
            <a:avLst/>
          </a:prstGeom>
        </p:spPr>
      </p:pic>
    </p:spTree>
    <p:extLst>
      <p:ext uri="{BB962C8B-B14F-4D97-AF65-F5344CB8AC3E}">
        <p14:creationId xmlns:p14="http://schemas.microsoft.com/office/powerpoint/2010/main" val="256784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BEC6-FDC8-DFA8-980D-A21170B9E61B}"/>
              </a:ext>
            </a:extLst>
          </p:cNvPr>
          <p:cNvSpPr>
            <a:spLocks noGrp="1"/>
          </p:cNvSpPr>
          <p:nvPr>
            <p:ph type="title"/>
          </p:nvPr>
        </p:nvSpPr>
        <p:spPr/>
        <p:txBody>
          <a:bodyPr/>
          <a:lstStyle/>
          <a:p>
            <a:r>
              <a:rPr lang="en-US"/>
              <a:t>Main Apache2 Configuration Settings</a:t>
            </a:r>
          </a:p>
        </p:txBody>
      </p:sp>
      <p:sp>
        <p:nvSpPr>
          <p:cNvPr id="3" name="Content Placeholder 2">
            <a:extLst>
              <a:ext uri="{FF2B5EF4-FFF2-40B4-BE49-F238E27FC236}">
                <a16:creationId xmlns:a16="http://schemas.microsoft.com/office/drawing/2014/main" id="{4E5553E2-A5EB-2609-11BB-5B11A9DDDD52}"/>
              </a:ext>
            </a:extLst>
          </p:cNvPr>
          <p:cNvSpPr>
            <a:spLocks noGrp="1"/>
          </p:cNvSpPr>
          <p:nvPr>
            <p:ph idx="1"/>
          </p:nvPr>
        </p:nvSpPr>
        <p:spPr/>
        <p:txBody>
          <a:bodyPr/>
          <a:lstStyle/>
          <a:p>
            <a:r>
              <a:rPr lang="en-US" err="1"/>
              <a:t>LogLevel</a:t>
            </a:r>
            <a:endParaRPr lang="en-US"/>
          </a:p>
          <a:p>
            <a:pPr lvl="1"/>
            <a:r>
              <a:rPr lang="en-US"/>
              <a:t>Indicates the level of logging we should be doing</a:t>
            </a:r>
          </a:p>
          <a:p>
            <a:pPr lvl="1"/>
            <a:r>
              <a:rPr lang="en-US"/>
              <a:t>What exactly is stored here for logs – look at the log directory</a:t>
            </a:r>
          </a:p>
          <a:p>
            <a:r>
              <a:rPr lang="en-US"/>
              <a:t>Include </a:t>
            </a:r>
            <a:r>
              <a:rPr lang="en-US" err="1"/>
              <a:t>ports.conf</a:t>
            </a:r>
            <a:endParaRPr lang="en-US"/>
          </a:p>
          <a:p>
            <a:pPr lvl="1"/>
            <a:r>
              <a:rPr lang="en-US"/>
              <a:t>Specifies what ports are to be listened to by </a:t>
            </a:r>
            <a:r>
              <a:rPr lang="en-US" err="1"/>
              <a:t>apache</a:t>
            </a:r>
            <a:endParaRPr lang="en-US"/>
          </a:p>
          <a:p>
            <a:pPr lvl="1"/>
            <a:r>
              <a:rPr lang="en-US"/>
              <a:t>80,443 Default   </a:t>
            </a:r>
          </a:p>
          <a:p>
            <a:pPr marL="457200" lvl="1" indent="0">
              <a:buNone/>
            </a:pPr>
            <a:endParaRPr lang="en-US"/>
          </a:p>
        </p:txBody>
      </p:sp>
    </p:spTree>
    <p:extLst>
      <p:ext uri="{BB962C8B-B14F-4D97-AF65-F5344CB8AC3E}">
        <p14:creationId xmlns:p14="http://schemas.microsoft.com/office/powerpoint/2010/main" val="45288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7C4C-A42F-F959-40DE-41D7E60425E4}"/>
              </a:ext>
            </a:extLst>
          </p:cNvPr>
          <p:cNvSpPr>
            <a:spLocks noGrp="1"/>
          </p:cNvSpPr>
          <p:nvPr>
            <p:ph type="title"/>
          </p:nvPr>
        </p:nvSpPr>
        <p:spPr/>
        <p:txBody>
          <a:bodyPr/>
          <a:lstStyle/>
          <a:p>
            <a:r>
              <a:rPr lang="en-CA"/>
              <a:t>Apache Directory Configuration</a:t>
            </a:r>
          </a:p>
        </p:txBody>
      </p:sp>
      <p:sp>
        <p:nvSpPr>
          <p:cNvPr id="3" name="Content Placeholder 2">
            <a:extLst>
              <a:ext uri="{FF2B5EF4-FFF2-40B4-BE49-F238E27FC236}">
                <a16:creationId xmlns:a16="http://schemas.microsoft.com/office/drawing/2014/main" id="{60BC7A9B-B9A7-D1E5-33AB-FEBF6DF1A6A6}"/>
              </a:ext>
            </a:extLst>
          </p:cNvPr>
          <p:cNvSpPr>
            <a:spLocks noGrp="1"/>
          </p:cNvSpPr>
          <p:nvPr>
            <p:ph idx="1"/>
          </p:nvPr>
        </p:nvSpPr>
        <p:spPr/>
        <p:txBody>
          <a:bodyPr/>
          <a:lstStyle/>
          <a:p>
            <a:r>
              <a:rPr lang="en-CA"/>
              <a:t>The &lt;Directory&gt; &lt;/Directory&gt; specifies a series options that can be applied when serving out the Given Directory.  These options apply to the specified directory and all subdirectories under that directory.  Let’s look at the specification for the default web server directory….</a:t>
            </a:r>
          </a:p>
          <a:p>
            <a:endParaRPr lang="en-CA"/>
          </a:p>
        </p:txBody>
      </p:sp>
      <p:pic>
        <p:nvPicPr>
          <p:cNvPr id="5" name="Picture 4">
            <a:extLst>
              <a:ext uri="{FF2B5EF4-FFF2-40B4-BE49-F238E27FC236}">
                <a16:creationId xmlns:a16="http://schemas.microsoft.com/office/drawing/2014/main" id="{60B37807-5535-9AF9-3D13-9FEBA4DC80AB}"/>
              </a:ext>
            </a:extLst>
          </p:cNvPr>
          <p:cNvPicPr>
            <a:picLocks noChangeAspect="1"/>
          </p:cNvPicPr>
          <p:nvPr/>
        </p:nvPicPr>
        <p:blipFill>
          <a:blip r:embed="rId2"/>
          <a:stretch>
            <a:fillRect/>
          </a:stretch>
        </p:blipFill>
        <p:spPr>
          <a:xfrm>
            <a:off x="1814666" y="3672435"/>
            <a:ext cx="4686954" cy="1543265"/>
          </a:xfrm>
          <a:prstGeom prst="rect">
            <a:avLst/>
          </a:prstGeom>
        </p:spPr>
      </p:pic>
    </p:spTree>
    <p:extLst>
      <p:ext uri="{BB962C8B-B14F-4D97-AF65-F5344CB8AC3E}">
        <p14:creationId xmlns:p14="http://schemas.microsoft.com/office/powerpoint/2010/main" val="18193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242-58C9-574C-9DDD-C1747201B35F}"/>
              </a:ext>
            </a:extLst>
          </p:cNvPr>
          <p:cNvSpPr>
            <a:spLocks noGrp="1"/>
          </p:cNvSpPr>
          <p:nvPr>
            <p:ph type="title"/>
          </p:nvPr>
        </p:nvSpPr>
        <p:spPr/>
        <p:txBody>
          <a:bodyPr/>
          <a:lstStyle/>
          <a:p>
            <a:r>
              <a:rPr lang="en-CA"/>
              <a:t>Explanation</a:t>
            </a:r>
          </a:p>
        </p:txBody>
      </p:sp>
      <p:sp>
        <p:nvSpPr>
          <p:cNvPr id="3" name="Content Placeholder 2">
            <a:extLst>
              <a:ext uri="{FF2B5EF4-FFF2-40B4-BE49-F238E27FC236}">
                <a16:creationId xmlns:a16="http://schemas.microsoft.com/office/drawing/2014/main" id="{EE2BC94B-C0AD-05A3-6509-D971F4359570}"/>
              </a:ext>
            </a:extLst>
          </p:cNvPr>
          <p:cNvSpPr>
            <a:spLocks noGrp="1"/>
          </p:cNvSpPr>
          <p:nvPr>
            <p:ph idx="1"/>
          </p:nvPr>
        </p:nvSpPr>
        <p:spPr/>
        <p:txBody>
          <a:bodyPr>
            <a:normAutofit fontScale="92500" lnSpcReduction="20000"/>
          </a:bodyPr>
          <a:lstStyle/>
          <a:p>
            <a:r>
              <a:rPr lang="en-CA" dirty="0"/>
              <a:t>Options Indexes </a:t>
            </a:r>
            <a:r>
              <a:rPr lang="en-CA" dirty="0" err="1"/>
              <a:t>FollowSymLinks</a:t>
            </a:r>
            <a:endParaRPr lang="en-CA" dirty="0"/>
          </a:p>
          <a:p>
            <a:pPr lvl="1"/>
            <a:r>
              <a:rPr lang="en-CA" dirty="0"/>
              <a:t>This statement says that we will be using the indexes options that will allow for us to look for index.html, </a:t>
            </a:r>
            <a:r>
              <a:rPr lang="en-CA" dirty="0" err="1"/>
              <a:t>index.php</a:t>
            </a:r>
            <a:r>
              <a:rPr lang="en-CA" dirty="0"/>
              <a:t> </a:t>
            </a:r>
            <a:r>
              <a:rPr lang="en-CA" dirty="0" err="1"/>
              <a:t>etc</a:t>
            </a:r>
            <a:r>
              <a:rPr lang="en-CA" dirty="0"/>
              <a:t> as the file to open up if no files are specified.</a:t>
            </a:r>
          </a:p>
          <a:p>
            <a:pPr lvl="2"/>
            <a:r>
              <a:rPr lang="en-CA" dirty="0"/>
              <a:t>This will allow Apache to load an index of all files available in the directory when there is no index.html or </a:t>
            </a:r>
            <a:r>
              <a:rPr lang="en-CA" dirty="0" err="1"/>
              <a:t>index.php</a:t>
            </a:r>
            <a:r>
              <a:rPr lang="en-CA" dirty="0"/>
              <a:t> available.</a:t>
            </a:r>
          </a:p>
          <a:p>
            <a:r>
              <a:rPr lang="en-CA" dirty="0"/>
              <a:t>The </a:t>
            </a:r>
            <a:r>
              <a:rPr lang="en-CA" dirty="0" err="1"/>
              <a:t>FollowSymLinks</a:t>
            </a:r>
            <a:endParaRPr lang="en-CA" dirty="0"/>
          </a:p>
          <a:p>
            <a:pPr lvl="1"/>
            <a:r>
              <a:rPr lang="en-CA" dirty="0"/>
              <a:t>This directive allows us to follow symbolic links.</a:t>
            </a:r>
          </a:p>
          <a:p>
            <a:r>
              <a:rPr lang="en-CA" dirty="0" err="1"/>
              <a:t>AllowOverride</a:t>
            </a:r>
            <a:r>
              <a:rPr lang="en-CA" dirty="0"/>
              <a:t> none</a:t>
            </a:r>
          </a:p>
          <a:p>
            <a:pPr lvl="1"/>
            <a:r>
              <a:rPr lang="en-CA" dirty="0"/>
              <a:t>This basically states that security is enabled at the server level and subdirectories cannot have their own security settings.</a:t>
            </a:r>
          </a:p>
          <a:p>
            <a:endParaRPr lang="en-CA" dirty="0"/>
          </a:p>
        </p:txBody>
      </p:sp>
    </p:spTree>
    <p:extLst>
      <p:ext uri="{BB962C8B-B14F-4D97-AF65-F5344CB8AC3E}">
        <p14:creationId xmlns:p14="http://schemas.microsoft.com/office/powerpoint/2010/main" val="26614062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929</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Apache WebServer</vt:lpstr>
      <vt:lpstr>Web Servers </vt:lpstr>
      <vt:lpstr>Review of How Web Servers WOrk</vt:lpstr>
      <vt:lpstr>Installing Apache on UBuntu</vt:lpstr>
      <vt:lpstr>Where Things are located</vt:lpstr>
      <vt:lpstr>Environment Variable File </vt:lpstr>
      <vt:lpstr>Main Apache2 Configuration Settings</vt:lpstr>
      <vt:lpstr>Apache Directory Configuration</vt:lpstr>
      <vt:lpstr>Explanation</vt:lpstr>
      <vt:lpstr>Apache commands for enabling Mods </vt:lpstr>
      <vt:lpstr>Apache and User Directories</vt:lpstr>
      <vt:lpstr>Looking at the main Apache2 web server</vt:lpstr>
      <vt:lpstr>Restricting access to Directories</vt:lpstr>
      <vt:lpstr>Sample set up for a First Test directory</vt:lpstr>
      <vt:lpstr>Exercise</vt:lpstr>
      <vt:lpstr>AllowOverride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WebServer</dc:title>
  <dc:creator>Barrie, Bryce</dc:creator>
  <cp:lastModifiedBy>Wunsch, Christa</cp:lastModifiedBy>
  <cp:revision>1</cp:revision>
  <dcterms:created xsi:type="dcterms:W3CDTF">2021-03-03T16:01:01Z</dcterms:created>
  <dcterms:modified xsi:type="dcterms:W3CDTF">2023-03-08T04:03:11Z</dcterms:modified>
</cp:coreProperties>
</file>