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70" r:id="rId5"/>
    <p:sldId id="268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e, Bryce" userId="bd6b346d-9826-4667-a65e-02840abc7802" providerId="ADAL" clId="{8DFF6551-0516-4A88-852E-68FA30399AD7}"/>
    <pc:docChg chg="undo custSel modSld">
      <pc:chgData name="Barrie, Bryce" userId="bd6b346d-9826-4667-a65e-02840abc7802" providerId="ADAL" clId="{8DFF6551-0516-4A88-852E-68FA30399AD7}" dt="2023-03-01T21:33:29.075" v="191" actId="20577"/>
      <pc:docMkLst>
        <pc:docMk/>
      </pc:docMkLst>
      <pc:sldChg chg="modSp mod">
        <pc:chgData name="Barrie, Bryce" userId="bd6b346d-9826-4667-a65e-02840abc7802" providerId="ADAL" clId="{8DFF6551-0516-4A88-852E-68FA30399AD7}" dt="2023-03-01T21:33:29.075" v="191" actId="20577"/>
        <pc:sldMkLst>
          <pc:docMk/>
          <pc:sldMk cId="3409763055" sldId="256"/>
        </pc:sldMkLst>
        <pc:spChg chg="mod">
          <ac:chgData name="Barrie, Bryce" userId="bd6b346d-9826-4667-a65e-02840abc7802" providerId="ADAL" clId="{8DFF6551-0516-4A88-852E-68FA30399AD7}" dt="2023-03-01T21:33:29.075" v="191" actId="20577"/>
          <ac:spMkLst>
            <pc:docMk/>
            <pc:sldMk cId="3409763055" sldId="256"/>
            <ac:spMk id="2" creationId="{7D97EFFC-950A-4365-BAAA-12A56B356D1E}"/>
          </ac:spMkLst>
        </pc:spChg>
      </pc:sldChg>
      <pc:sldChg chg="modSp mod">
        <pc:chgData name="Barrie, Bryce" userId="bd6b346d-9826-4667-a65e-02840abc7802" providerId="ADAL" clId="{8DFF6551-0516-4A88-852E-68FA30399AD7}" dt="2023-03-01T21:01:00.420" v="170" actId="5793"/>
        <pc:sldMkLst>
          <pc:docMk/>
          <pc:sldMk cId="2563668889" sldId="260"/>
        </pc:sldMkLst>
        <pc:spChg chg="mod">
          <ac:chgData name="Barrie, Bryce" userId="bd6b346d-9826-4667-a65e-02840abc7802" providerId="ADAL" clId="{8DFF6551-0516-4A88-852E-68FA30399AD7}" dt="2023-03-01T21:01:00.420" v="170" actId="5793"/>
          <ac:spMkLst>
            <pc:docMk/>
            <pc:sldMk cId="2563668889" sldId="260"/>
            <ac:spMk id="3" creationId="{15536FC1-2A40-4E42-B797-214FE35B3833}"/>
          </ac:spMkLst>
        </pc:spChg>
      </pc:sldChg>
      <pc:sldChg chg="addSp modSp mod">
        <pc:chgData name="Barrie, Bryce" userId="bd6b346d-9826-4667-a65e-02840abc7802" providerId="ADAL" clId="{8DFF6551-0516-4A88-852E-68FA30399AD7}" dt="2023-03-01T20:55:14.853" v="158" actId="14100"/>
        <pc:sldMkLst>
          <pc:docMk/>
          <pc:sldMk cId="4108439508" sldId="262"/>
        </pc:sldMkLst>
        <pc:spChg chg="mod">
          <ac:chgData name="Barrie, Bryce" userId="bd6b346d-9826-4667-a65e-02840abc7802" providerId="ADAL" clId="{8DFF6551-0516-4A88-852E-68FA30399AD7}" dt="2023-03-01T20:55:08.155" v="155" actId="20577"/>
          <ac:spMkLst>
            <pc:docMk/>
            <pc:sldMk cId="4108439508" sldId="262"/>
            <ac:spMk id="3" creationId="{6DA4DCF3-F62A-4336-87B3-F47B1F4B94DD}"/>
          </ac:spMkLst>
        </pc:spChg>
        <pc:picChg chg="add mod">
          <ac:chgData name="Barrie, Bryce" userId="bd6b346d-9826-4667-a65e-02840abc7802" providerId="ADAL" clId="{8DFF6551-0516-4A88-852E-68FA30399AD7}" dt="2023-03-01T20:55:14.853" v="158" actId="14100"/>
          <ac:picMkLst>
            <pc:docMk/>
            <pc:sldMk cId="4108439508" sldId="262"/>
            <ac:picMk id="5" creationId="{479F00DB-FDC9-5279-14A8-48E67411952B}"/>
          </ac:picMkLst>
        </pc:picChg>
      </pc:sldChg>
      <pc:sldChg chg="addSp delSp modSp mod">
        <pc:chgData name="Barrie, Bryce" userId="bd6b346d-9826-4667-a65e-02840abc7802" providerId="ADAL" clId="{8DFF6551-0516-4A88-852E-68FA30399AD7}" dt="2023-03-01T21:32:55.379" v="184" actId="14100"/>
        <pc:sldMkLst>
          <pc:docMk/>
          <pc:sldMk cId="1612397034" sldId="264"/>
        </pc:sldMkLst>
        <pc:spChg chg="add del mod">
          <ac:chgData name="Barrie, Bryce" userId="bd6b346d-9826-4667-a65e-02840abc7802" providerId="ADAL" clId="{8DFF6551-0516-4A88-852E-68FA30399AD7}" dt="2023-03-01T21:32:04.542" v="182" actId="27636"/>
          <ac:spMkLst>
            <pc:docMk/>
            <pc:sldMk cId="1612397034" sldId="264"/>
            <ac:spMk id="3" creationId="{2950DB11-FB9E-4BE4-BE21-C9DC7BE28A67}"/>
          </ac:spMkLst>
        </pc:spChg>
        <pc:spChg chg="add del mod">
          <ac:chgData name="Barrie, Bryce" userId="bd6b346d-9826-4667-a65e-02840abc7802" providerId="ADAL" clId="{8DFF6551-0516-4A88-852E-68FA30399AD7}" dt="2023-03-01T21:24:57.406" v="180" actId="478"/>
          <ac:spMkLst>
            <pc:docMk/>
            <pc:sldMk cId="1612397034" sldId="264"/>
            <ac:spMk id="5" creationId="{4A40AE12-3F86-EDAA-96EC-9A70F1A7B5E5}"/>
          </ac:spMkLst>
        </pc:spChg>
        <pc:picChg chg="add del mod ord">
          <ac:chgData name="Barrie, Bryce" userId="bd6b346d-9826-4667-a65e-02840abc7802" providerId="ADAL" clId="{8DFF6551-0516-4A88-852E-68FA30399AD7}" dt="2023-03-01T21:24:56.665" v="179" actId="22"/>
          <ac:picMkLst>
            <pc:docMk/>
            <pc:sldMk cId="1612397034" sldId="264"/>
            <ac:picMk id="7" creationId="{E8C47C21-20E0-87C1-9A30-4B02EA78E17A}"/>
          </ac:picMkLst>
        </pc:picChg>
        <pc:picChg chg="add mod">
          <ac:chgData name="Barrie, Bryce" userId="bd6b346d-9826-4667-a65e-02840abc7802" providerId="ADAL" clId="{8DFF6551-0516-4A88-852E-68FA30399AD7}" dt="2023-03-01T21:32:55.379" v="184" actId="14100"/>
          <ac:picMkLst>
            <pc:docMk/>
            <pc:sldMk cId="1612397034" sldId="264"/>
            <ac:picMk id="9" creationId="{7B2A7731-05DF-A10A-15E3-F0572638C57A}"/>
          </ac:picMkLst>
        </pc:picChg>
      </pc:sldChg>
    </pc:docChg>
  </pc:docChgLst>
  <pc:docChgLst>
    <pc:chgData name="Barrie, Bryce" userId="bd6b346d-9826-4667-a65e-02840abc7802" providerId="ADAL" clId="{01F31AFB-A512-424C-B64D-C9BDD60D664A}"/>
    <pc:docChg chg="addSld delSld modSld">
      <pc:chgData name="Barrie, Bryce" userId="bd6b346d-9826-4667-a65e-02840abc7802" providerId="ADAL" clId="{01F31AFB-A512-424C-B64D-C9BDD60D664A}" dt="2023-03-02T15:41:59.877" v="188" actId="20577"/>
      <pc:docMkLst>
        <pc:docMk/>
      </pc:docMkLst>
      <pc:sldChg chg="modSp mod">
        <pc:chgData name="Barrie, Bryce" userId="bd6b346d-9826-4667-a65e-02840abc7802" providerId="ADAL" clId="{01F31AFB-A512-424C-B64D-C9BDD60D664A}" dt="2023-03-02T14:41:49.675" v="30" actId="20577"/>
        <pc:sldMkLst>
          <pc:docMk/>
          <pc:sldMk cId="3799556760" sldId="259"/>
        </pc:sldMkLst>
        <pc:spChg chg="mod">
          <ac:chgData name="Barrie, Bryce" userId="bd6b346d-9826-4667-a65e-02840abc7802" providerId="ADAL" clId="{01F31AFB-A512-424C-B64D-C9BDD60D664A}" dt="2023-03-02T14:41:49.675" v="30" actId="20577"/>
          <ac:spMkLst>
            <pc:docMk/>
            <pc:sldMk cId="3799556760" sldId="259"/>
            <ac:spMk id="3" creationId="{145B9620-19A0-47B5-9C82-0542C015E9CA}"/>
          </ac:spMkLst>
        </pc:spChg>
      </pc:sldChg>
      <pc:sldChg chg="modSp mod">
        <pc:chgData name="Barrie, Bryce" userId="bd6b346d-9826-4667-a65e-02840abc7802" providerId="ADAL" clId="{01F31AFB-A512-424C-B64D-C9BDD60D664A}" dt="2023-03-02T14:45:03.370" v="35" actId="20577"/>
        <pc:sldMkLst>
          <pc:docMk/>
          <pc:sldMk cId="2563668889" sldId="260"/>
        </pc:sldMkLst>
        <pc:spChg chg="mod">
          <ac:chgData name="Barrie, Bryce" userId="bd6b346d-9826-4667-a65e-02840abc7802" providerId="ADAL" clId="{01F31AFB-A512-424C-B64D-C9BDD60D664A}" dt="2023-03-02T14:45:03.370" v="35" actId="20577"/>
          <ac:spMkLst>
            <pc:docMk/>
            <pc:sldMk cId="2563668889" sldId="260"/>
            <ac:spMk id="3" creationId="{15536FC1-2A40-4E42-B797-214FE35B3833}"/>
          </ac:spMkLst>
        </pc:spChg>
      </pc:sldChg>
      <pc:sldChg chg="modSp mod">
        <pc:chgData name="Barrie, Bryce" userId="bd6b346d-9826-4667-a65e-02840abc7802" providerId="ADAL" clId="{01F31AFB-A512-424C-B64D-C9BDD60D664A}" dt="2023-03-02T15:41:59.877" v="188" actId="20577"/>
        <pc:sldMkLst>
          <pc:docMk/>
          <pc:sldMk cId="2615199044" sldId="266"/>
        </pc:sldMkLst>
        <pc:spChg chg="mod">
          <ac:chgData name="Barrie, Bryce" userId="bd6b346d-9826-4667-a65e-02840abc7802" providerId="ADAL" clId="{01F31AFB-A512-424C-B64D-C9BDD60D664A}" dt="2023-03-02T15:41:59.877" v="188" actId="20577"/>
          <ac:spMkLst>
            <pc:docMk/>
            <pc:sldMk cId="2615199044" sldId="266"/>
            <ac:spMk id="3" creationId="{77841977-224F-49C1-92EB-CA0D7B8DF0EC}"/>
          </ac:spMkLst>
        </pc:spChg>
      </pc:sldChg>
      <pc:sldChg chg="modSp mod">
        <pc:chgData name="Barrie, Bryce" userId="bd6b346d-9826-4667-a65e-02840abc7802" providerId="ADAL" clId="{01F31AFB-A512-424C-B64D-C9BDD60D664A}" dt="2023-03-02T14:02:19.967" v="27" actId="20577"/>
        <pc:sldMkLst>
          <pc:docMk/>
          <pc:sldMk cId="937019972" sldId="267"/>
        </pc:sldMkLst>
        <pc:spChg chg="mod">
          <ac:chgData name="Barrie, Bryce" userId="bd6b346d-9826-4667-a65e-02840abc7802" providerId="ADAL" clId="{01F31AFB-A512-424C-B64D-C9BDD60D664A}" dt="2023-03-02T14:02:19.967" v="27" actId="20577"/>
          <ac:spMkLst>
            <pc:docMk/>
            <pc:sldMk cId="937019972" sldId="267"/>
            <ac:spMk id="2" creationId="{197EE372-D217-4E80-B875-8EFB7F183810}"/>
          </ac:spMkLst>
        </pc:spChg>
      </pc:sldChg>
      <pc:sldChg chg="modSp mod">
        <pc:chgData name="Barrie, Bryce" userId="bd6b346d-9826-4667-a65e-02840abc7802" providerId="ADAL" clId="{01F31AFB-A512-424C-B64D-C9BDD60D664A}" dt="2023-03-02T14:18:54.690" v="29" actId="20577"/>
        <pc:sldMkLst>
          <pc:docMk/>
          <pc:sldMk cId="56509583" sldId="268"/>
        </pc:sldMkLst>
        <pc:spChg chg="mod">
          <ac:chgData name="Barrie, Bryce" userId="bd6b346d-9826-4667-a65e-02840abc7802" providerId="ADAL" clId="{01F31AFB-A512-424C-B64D-C9BDD60D664A}" dt="2023-03-02T14:18:54.690" v="29" actId="20577"/>
          <ac:spMkLst>
            <pc:docMk/>
            <pc:sldMk cId="56509583" sldId="268"/>
            <ac:spMk id="3" creationId="{056CB0A7-FD12-4741-B51A-6CD6E6D5AAA5}"/>
          </ac:spMkLst>
        </pc:spChg>
      </pc:sldChg>
      <pc:sldChg chg="new del">
        <pc:chgData name="Barrie, Bryce" userId="bd6b346d-9826-4667-a65e-02840abc7802" providerId="ADAL" clId="{01F31AFB-A512-424C-B64D-C9BDD60D664A}" dt="2023-03-02T15:13:43.047" v="37" actId="2696"/>
        <pc:sldMkLst>
          <pc:docMk/>
          <pc:sldMk cId="3528538804" sldId="272"/>
        </pc:sldMkLst>
      </pc:sldChg>
    </pc:docChg>
  </pc:docChgLst>
  <pc:docChgLst>
    <pc:chgData name="Wunsch, Christa" userId="98680e83-5aa2-44fe-a58d-61485ed9c970" providerId="ADAL" clId="{E96555F3-15BA-49A2-B808-B540B8B62BAD}"/>
    <pc:docChg chg="custSel modSld">
      <pc:chgData name="Wunsch, Christa" userId="98680e83-5aa2-44fe-a58d-61485ed9c970" providerId="ADAL" clId="{E96555F3-15BA-49A2-B808-B540B8B62BAD}" dt="2023-03-08T04:19:50.931" v="690" actId="20577"/>
      <pc:docMkLst>
        <pc:docMk/>
      </pc:docMkLst>
      <pc:sldChg chg="delSp mod">
        <pc:chgData name="Wunsch, Christa" userId="98680e83-5aa2-44fe-a58d-61485ed9c970" providerId="ADAL" clId="{E96555F3-15BA-49A2-B808-B540B8B62BAD}" dt="2023-03-08T04:03:37.400" v="0" actId="478"/>
        <pc:sldMkLst>
          <pc:docMk/>
          <pc:sldMk cId="3409763055" sldId="256"/>
        </pc:sldMkLst>
        <pc:spChg chg="del">
          <ac:chgData name="Wunsch, Christa" userId="98680e83-5aa2-44fe-a58d-61485ed9c970" providerId="ADAL" clId="{E96555F3-15BA-49A2-B808-B540B8B62BAD}" dt="2023-03-08T04:03:37.400" v="0" actId="478"/>
          <ac:spMkLst>
            <pc:docMk/>
            <pc:sldMk cId="3409763055" sldId="256"/>
            <ac:spMk id="3" creationId="{E48C65CA-50B1-434A-8CB2-522165DB6FAA}"/>
          </ac:spMkLst>
        </pc:spChg>
      </pc:sldChg>
      <pc:sldChg chg="modSp mod">
        <pc:chgData name="Wunsch, Christa" userId="98680e83-5aa2-44fe-a58d-61485ed9c970" providerId="ADAL" clId="{E96555F3-15BA-49A2-B808-B540B8B62BAD}" dt="2023-03-08T04:10:33.943" v="227" actId="20577"/>
        <pc:sldMkLst>
          <pc:docMk/>
          <pc:sldMk cId="3688536976" sldId="257"/>
        </pc:sldMkLst>
        <pc:spChg chg="mod">
          <ac:chgData name="Wunsch, Christa" userId="98680e83-5aa2-44fe-a58d-61485ed9c970" providerId="ADAL" clId="{E96555F3-15BA-49A2-B808-B540B8B62BAD}" dt="2023-03-08T04:10:33.943" v="227" actId="20577"/>
          <ac:spMkLst>
            <pc:docMk/>
            <pc:sldMk cId="3688536976" sldId="257"/>
            <ac:spMk id="3" creationId="{097AF031-CE9A-4E32-8F31-1A3CFD736CFB}"/>
          </ac:spMkLst>
        </pc:spChg>
      </pc:sldChg>
      <pc:sldChg chg="modSp mod">
        <pc:chgData name="Wunsch, Christa" userId="98680e83-5aa2-44fe-a58d-61485ed9c970" providerId="ADAL" clId="{E96555F3-15BA-49A2-B808-B540B8B62BAD}" dt="2023-03-08T04:10:54.520" v="228" actId="5793"/>
        <pc:sldMkLst>
          <pc:docMk/>
          <pc:sldMk cId="2622657048" sldId="258"/>
        </pc:sldMkLst>
        <pc:spChg chg="mod">
          <ac:chgData name="Wunsch, Christa" userId="98680e83-5aa2-44fe-a58d-61485ed9c970" providerId="ADAL" clId="{E96555F3-15BA-49A2-B808-B540B8B62BAD}" dt="2023-03-08T04:10:54.520" v="228" actId="5793"/>
          <ac:spMkLst>
            <pc:docMk/>
            <pc:sldMk cId="2622657048" sldId="258"/>
            <ac:spMk id="3" creationId="{3BE7A743-D6D1-4294-BB31-0AF4BA70A854}"/>
          </ac:spMkLst>
        </pc:spChg>
      </pc:sldChg>
      <pc:sldChg chg="modSp mod">
        <pc:chgData name="Wunsch, Christa" userId="98680e83-5aa2-44fe-a58d-61485ed9c970" providerId="ADAL" clId="{E96555F3-15BA-49A2-B808-B540B8B62BAD}" dt="2023-03-08T04:14:48.178" v="504" actId="20577"/>
        <pc:sldMkLst>
          <pc:docMk/>
          <pc:sldMk cId="2563668889" sldId="260"/>
        </pc:sldMkLst>
        <pc:spChg chg="mod">
          <ac:chgData name="Wunsch, Christa" userId="98680e83-5aa2-44fe-a58d-61485ed9c970" providerId="ADAL" clId="{E96555F3-15BA-49A2-B808-B540B8B62BAD}" dt="2023-03-08T04:14:48.178" v="504" actId="20577"/>
          <ac:spMkLst>
            <pc:docMk/>
            <pc:sldMk cId="2563668889" sldId="260"/>
            <ac:spMk id="3" creationId="{15536FC1-2A40-4E42-B797-214FE35B3833}"/>
          </ac:spMkLst>
        </pc:spChg>
      </pc:sldChg>
      <pc:sldChg chg="modSp mod">
        <pc:chgData name="Wunsch, Christa" userId="98680e83-5aa2-44fe-a58d-61485ed9c970" providerId="ADAL" clId="{E96555F3-15BA-49A2-B808-B540B8B62BAD}" dt="2023-03-08T04:16:51.700" v="582" actId="20577"/>
        <pc:sldMkLst>
          <pc:docMk/>
          <pc:sldMk cId="2477120717" sldId="261"/>
        </pc:sldMkLst>
        <pc:spChg chg="mod">
          <ac:chgData name="Wunsch, Christa" userId="98680e83-5aa2-44fe-a58d-61485ed9c970" providerId="ADAL" clId="{E96555F3-15BA-49A2-B808-B540B8B62BAD}" dt="2023-03-08T04:16:51.700" v="582" actId="20577"/>
          <ac:spMkLst>
            <pc:docMk/>
            <pc:sldMk cId="2477120717" sldId="261"/>
            <ac:spMk id="3" creationId="{C4717CFD-81AC-40ED-A4F2-C3147496BA42}"/>
          </ac:spMkLst>
        </pc:spChg>
      </pc:sldChg>
      <pc:sldChg chg="modSp mod">
        <pc:chgData name="Wunsch, Christa" userId="98680e83-5aa2-44fe-a58d-61485ed9c970" providerId="ADAL" clId="{E96555F3-15BA-49A2-B808-B540B8B62BAD}" dt="2023-03-08T04:18:22.791" v="645" actId="20577"/>
        <pc:sldMkLst>
          <pc:docMk/>
          <pc:sldMk cId="3900107596" sldId="263"/>
        </pc:sldMkLst>
        <pc:spChg chg="mod">
          <ac:chgData name="Wunsch, Christa" userId="98680e83-5aa2-44fe-a58d-61485ed9c970" providerId="ADAL" clId="{E96555F3-15BA-49A2-B808-B540B8B62BAD}" dt="2023-03-08T04:18:22.791" v="645" actId="20577"/>
          <ac:spMkLst>
            <pc:docMk/>
            <pc:sldMk cId="3900107596" sldId="263"/>
            <ac:spMk id="3" creationId="{D1348035-79B5-468F-8BE1-BD47EC351261}"/>
          </ac:spMkLst>
        </pc:spChg>
      </pc:sldChg>
      <pc:sldChg chg="modSp mod">
        <pc:chgData name="Wunsch, Christa" userId="98680e83-5aa2-44fe-a58d-61485ed9c970" providerId="ADAL" clId="{E96555F3-15BA-49A2-B808-B540B8B62BAD}" dt="2023-03-08T04:19:50.931" v="690" actId="20577"/>
        <pc:sldMkLst>
          <pc:docMk/>
          <pc:sldMk cId="918737357" sldId="265"/>
        </pc:sldMkLst>
        <pc:spChg chg="mod">
          <ac:chgData name="Wunsch, Christa" userId="98680e83-5aa2-44fe-a58d-61485ed9c970" providerId="ADAL" clId="{E96555F3-15BA-49A2-B808-B540B8B62BAD}" dt="2023-03-08T04:19:50.931" v="690" actId="20577"/>
          <ac:spMkLst>
            <pc:docMk/>
            <pc:sldMk cId="918737357" sldId="265"/>
            <ac:spMk id="3" creationId="{33422034-E281-453F-87ED-9C22E2972F7F}"/>
          </ac:spMkLst>
        </pc:spChg>
      </pc:sldChg>
      <pc:sldChg chg="modSp mod">
        <pc:chgData name="Wunsch, Christa" userId="98680e83-5aa2-44fe-a58d-61485ed9c970" providerId="ADAL" clId="{E96555F3-15BA-49A2-B808-B540B8B62BAD}" dt="2023-03-08T04:06:20.353" v="166" actId="20577"/>
        <pc:sldMkLst>
          <pc:docMk/>
          <pc:sldMk cId="937019972" sldId="267"/>
        </pc:sldMkLst>
        <pc:spChg chg="mod">
          <ac:chgData name="Wunsch, Christa" userId="98680e83-5aa2-44fe-a58d-61485ed9c970" providerId="ADAL" clId="{E96555F3-15BA-49A2-B808-B540B8B62BAD}" dt="2023-03-08T04:06:20.353" v="166" actId="20577"/>
          <ac:spMkLst>
            <pc:docMk/>
            <pc:sldMk cId="937019972" sldId="267"/>
            <ac:spMk id="3" creationId="{509337E4-1666-4847-8FD1-DE795791AC49}"/>
          </ac:spMkLst>
        </pc:spChg>
      </pc:sldChg>
      <pc:sldChg chg="modSp mod">
        <pc:chgData name="Wunsch, Christa" userId="98680e83-5aa2-44fe-a58d-61485ed9c970" providerId="ADAL" clId="{E96555F3-15BA-49A2-B808-B540B8B62BAD}" dt="2023-03-08T04:09:26.115" v="213" actId="20577"/>
        <pc:sldMkLst>
          <pc:docMk/>
          <pc:sldMk cId="56509583" sldId="268"/>
        </pc:sldMkLst>
        <pc:spChg chg="mod">
          <ac:chgData name="Wunsch, Christa" userId="98680e83-5aa2-44fe-a58d-61485ed9c970" providerId="ADAL" clId="{E96555F3-15BA-49A2-B808-B540B8B62BAD}" dt="2023-03-08T04:09:26.115" v="213" actId="20577"/>
          <ac:spMkLst>
            <pc:docMk/>
            <pc:sldMk cId="56509583" sldId="268"/>
            <ac:spMk id="3" creationId="{056CB0A7-FD12-4741-B51A-6CD6E6D5AAA5}"/>
          </ac:spMkLst>
        </pc:spChg>
      </pc:sldChg>
      <pc:sldChg chg="modSp mod">
        <pc:chgData name="Wunsch, Christa" userId="98680e83-5aa2-44fe-a58d-61485ed9c970" providerId="ADAL" clId="{E96555F3-15BA-49A2-B808-B540B8B62BAD}" dt="2023-03-08T04:06:42.172" v="170" actId="20577"/>
        <pc:sldMkLst>
          <pc:docMk/>
          <pc:sldMk cId="2863529594" sldId="269"/>
        </pc:sldMkLst>
        <pc:spChg chg="mod">
          <ac:chgData name="Wunsch, Christa" userId="98680e83-5aa2-44fe-a58d-61485ed9c970" providerId="ADAL" clId="{E96555F3-15BA-49A2-B808-B540B8B62BAD}" dt="2023-03-08T04:06:42.172" v="170" actId="20577"/>
          <ac:spMkLst>
            <pc:docMk/>
            <pc:sldMk cId="2863529594" sldId="269"/>
            <ac:spMk id="3" creationId="{26E6CD12-B2D0-73E4-E688-5D5759D1B5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rotpatc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EFFC-950A-4365-BAAA-12A56B356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Apache2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76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19C-8A79-48B7-9980-90A3FE5E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6FC1-2A40-4E42-B797-214FE35B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a directory structure for the location of all Acme related files</a:t>
            </a:r>
          </a:p>
          <a:p>
            <a:r>
              <a:rPr lang="en-US" dirty="0"/>
              <a:t>The normal thing to do here is to create a different directory structure hanging under our server root (/var/www)</a:t>
            </a:r>
          </a:p>
          <a:p>
            <a:r>
              <a:rPr lang="en-US" dirty="0"/>
              <a:t>/var/www/acme.com</a:t>
            </a:r>
          </a:p>
          <a:p>
            <a:r>
              <a:rPr lang="en-US" dirty="0"/>
              <a:t>/var/www/acme.com/html( directory root)</a:t>
            </a:r>
          </a:p>
          <a:p>
            <a:r>
              <a:rPr lang="en-US" dirty="0"/>
              <a:t>Be aware of permissions – the entire site should be readable by www-data</a:t>
            </a:r>
          </a:p>
          <a:p>
            <a:pPr lvl="1"/>
            <a:r>
              <a:rPr lang="en-US" dirty="0" err="1"/>
              <a:t>Chown</a:t>
            </a:r>
            <a:r>
              <a:rPr lang="en-US" dirty="0"/>
              <a:t> –R </a:t>
            </a:r>
            <a:r>
              <a:rPr lang="en-US" dirty="0" err="1"/>
              <a:t>www-data:www-data</a:t>
            </a:r>
            <a:r>
              <a:rPr lang="en-US" dirty="0"/>
              <a:t> acme.com</a:t>
            </a:r>
          </a:p>
          <a:p>
            <a:pPr marL="457200" lvl="1" indent="0">
              <a:buNone/>
            </a:pPr>
            <a:r>
              <a:rPr lang="en-CA" dirty="0"/>
              <a:t>(The user Apache runs under is called www-data, this is a security weakness – we our current user </a:t>
            </a:r>
            <a:r>
              <a:rPr lang="en-CA" dirty="0" err="1"/>
              <a:t>tp</a:t>
            </a:r>
            <a:r>
              <a:rPr lang="en-CA" dirty="0"/>
              <a:t> be the owner, www-data should only have read access. The default 755 is good enough.)</a:t>
            </a:r>
          </a:p>
        </p:txBody>
      </p:sp>
    </p:spTree>
    <p:extLst>
      <p:ext uri="{BB962C8B-B14F-4D97-AF65-F5344CB8AC3E}">
        <p14:creationId xmlns:p14="http://schemas.microsoft.com/office/powerpoint/2010/main" val="256366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744E-477F-4670-8189-A300C5C1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7CFD-81AC-40ED-A4F2-C3147496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There are two directories in the /</a:t>
            </a:r>
            <a:r>
              <a:rPr lang="en-US" dirty="0" err="1"/>
              <a:t>etc</a:t>
            </a:r>
            <a:r>
              <a:rPr lang="en-US" dirty="0"/>
              <a:t>/apache2 configuration directory responsible for virtual hosts</a:t>
            </a:r>
          </a:p>
          <a:p>
            <a:pPr lvl="1"/>
            <a:r>
              <a:rPr lang="en-US" dirty="0"/>
              <a:t>sites-available</a:t>
            </a:r>
          </a:p>
          <a:p>
            <a:pPr lvl="1"/>
            <a:r>
              <a:rPr lang="en-US" dirty="0"/>
              <a:t>sites-enabled</a:t>
            </a:r>
          </a:p>
          <a:p>
            <a:r>
              <a:rPr lang="en-US" dirty="0"/>
              <a:t>We are going to place a configuration file for each of the virtual hosts in the sites-available directory</a:t>
            </a:r>
          </a:p>
          <a:p>
            <a:pPr lvl="1"/>
            <a:r>
              <a:rPr lang="en-US" dirty="0"/>
              <a:t>These will have some of the same options you see in the apache2.conf file but be specific for the virtual host</a:t>
            </a:r>
          </a:p>
          <a:p>
            <a:r>
              <a:rPr lang="en-US" dirty="0"/>
              <a:t>We will then create a symbolic link from the configuration file in sites-available to sites-enabled</a:t>
            </a:r>
          </a:p>
          <a:p>
            <a:pPr lvl="1"/>
            <a:r>
              <a:rPr lang="en-US" dirty="0"/>
              <a:t>This step can also be done using a2ensite**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12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4B7-CF7F-44F6-818F-E16F03A6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DCF3-F62A-4336-87B3-F47B1F4B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configuration file in sites-available for our new virtual hosts</a:t>
            </a:r>
          </a:p>
          <a:p>
            <a:r>
              <a:rPr lang="en-US" dirty="0"/>
              <a:t>To keep things straight we will call it </a:t>
            </a:r>
            <a:r>
              <a:rPr lang="en-US" dirty="0" err="1"/>
              <a:t>acme.com.conf</a:t>
            </a:r>
            <a:endParaRPr lang="en-US" dirty="0"/>
          </a:p>
          <a:p>
            <a:r>
              <a:rPr lang="en-US" dirty="0"/>
              <a:t>Apache has a skeleton virtual host configuration file that we can copy from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F00DB-FDC9-5279-14A8-48E67411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39" y="3588616"/>
            <a:ext cx="6101890" cy="5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66DD-12C6-46F8-844A-AD800B09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Explanation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8035-79B5-468F-8BE1-BD47EC3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VirtualHost</a:t>
            </a:r>
            <a:r>
              <a:rPr lang="en-US" dirty="0"/>
              <a:t> *:80&gt;</a:t>
            </a:r>
          </a:p>
          <a:p>
            <a:pPr lvl="1"/>
            <a:r>
              <a:rPr lang="en-US" dirty="0"/>
              <a:t>This specifies we are going to be creating directives for a virtual host </a:t>
            </a:r>
          </a:p>
          <a:p>
            <a:pPr lvl="1"/>
            <a:r>
              <a:rPr lang="en-US" dirty="0"/>
              <a:t>The virtual host is going to be listening on Port 80 for incoming connections on all (*) IP addresses</a:t>
            </a:r>
          </a:p>
          <a:p>
            <a:pPr lvl="1"/>
            <a:r>
              <a:rPr lang="en-US" dirty="0"/>
              <a:t>Any directives that we place between the beginning tag and the end tag will apply to that virtual hosts</a:t>
            </a:r>
          </a:p>
          <a:p>
            <a:r>
              <a:rPr lang="en-US" dirty="0" err="1"/>
              <a:t>SeverName</a:t>
            </a:r>
            <a:r>
              <a:rPr lang="en-US" dirty="0"/>
              <a:t> acme.com</a:t>
            </a:r>
          </a:p>
          <a:p>
            <a:pPr lvl="1"/>
            <a:r>
              <a:rPr lang="en-US" dirty="0"/>
              <a:t>This is a handle for our server name – indicates what the server will be know by to apache</a:t>
            </a:r>
          </a:p>
          <a:p>
            <a:r>
              <a:rPr lang="en-US" dirty="0" err="1"/>
              <a:t>ServerAlias</a:t>
            </a:r>
            <a:endParaRPr lang="en-US" dirty="0"/>
          </a:p>
          <a:p>
            <a:pPr lvl="1"/>
            <a:r>
              <a:rPr lang="en-US" dirty="0"/>
              <a:t>Another way to refer to the server – to actually call it with the www prefix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10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B5D5-97D0-4CB0-9C05-9894F235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DB11-FB9E-4BE4-BE21-C9DC7BE2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A7731-05DF-A10A-15E3-F0572638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93" y="2066734"/>
            <a:ext cx="7965643" cy="36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9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117-D1B2-4C24-B058-956D69C5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Virtual host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2034-E281-453F-87ED-9C22E297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either just create a symbolic link to the sites-enabled</a:t>
            </a:r>
          </a:p>
          <a:p>
            <a:r>
              <a:rPr lang="en-US" dirty="0"/>
              <a:t>You can use the a2ensite command instead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87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6057-E458-424F-9D44-EDF68992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another Virtual Server for the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977-224F-49C1-92EB-CA0D7B8D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www.carrotpatch.com</a:t>
            </a:r>
            <a:endParaRPr lang="en-US" dirty="0"/>
          </a:p>
          <a:p>
            <a:r>
              <a:rPr lang="en-US" dirty="0"/>
              <a:t>Step 1</a:t>
            </a:r>
          </a:p>
          <a:p>
            <a:r>
              <a:rPr lang="en-US" dirty="0"/>
              <a:t>Step 2  Create the directory structure</a:t>
            </a:r>
          </a:p>
          <a:p>
            <a:r>
              <a:rPr lang="en-US" dirty="0"/>
              <a:t>For the main index file just add “Carrots for Everybody”</a:t>
            </a:r>
          </a:p>
          <a:p>
            <a:r>
              <a:rPr lang="en-US" dirty="0"/>
              <a:t>Specify that only hosts in our local 10.36.107.0/255.255.252.0 can access </a:t>
            </a:r>
            <a:r>
              <a:rPr lang="en-US" dirty="0" err="1"/>
              <a:t>Carrotpatch</a:t>
            </a:r>
            <a:endParaRPr lang="en-US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519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E372-D217-4E80-B875-8EFB7F18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Access On a directory basis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37E4-1666-4847-8FD1-DE795791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as part of the specifications for allowing an override on a directory we can specify </a:t>
            </a:r>
          </a:p>
          <a:p>
            <a:pPr lvl="1"/>
            <a:r>
              <a:rPr lang="en-US" dirty="0" err="1"/>
              <a:t>AllowOverride</a:t>
            </a:r>
            <a:r>
              <a:rPr lang="en-US" dirty="0"/>
              <a:t> </a:t>
            </a:r>
            <a:r>
              <a:rPr lang="en-US" dirty="0" err="1"/>
              <a:t>AuthConfig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this will make the .</a:t>
            </a:r>
            <a:r>
              <a:rPr lang="en-US" dirty="0" err="1">
                <a:sym typeface="Wingdings" panose="05000000000000000000" pitchFamily="2" charset="2"/>
              </a:rPr>
              <a:t>htaccess</a:t>
            </a:r>
            <a:r>
              <a:rPr lang="en-US" dirty="0">
                <a:sym typeface="Wingdings" panose="05000000000000000000" pitchFamily="2" charset="2"/>
              </a:rPr>
              <a:t> file only for configuring authentication, no other config changes (error docs,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 can be configured.</a:t>
            </a:r>
            <a:endParaRPr lang="en-US" dirty="0"/>
          </a:p>
          <a:p>
            <a:pPr lvl="1"/>
            <a:r>
              <a:rPr lang="en-US" dirty="0"/>
              <a:t>This allows us to set up a user/password situation</a:t>
            </a:r>
          </a:p>
          <a:p>
            <a:pPr lvl="1"/>
            <a:r>
              <a:rPr lang="en-US" dirty="0"/>
              <a:t>Note that this is minimal security and that if not using SSL the password will be transmitted in the clear.</a:t>
            </a:r>
          </a:p>
          <a:p>
            <a:r>
              <a:rPr lang="en-US" dirty="0"/>
              <a:t>To do this we can make use of the </a:t>
            </a:r>
            <a:r>
              <a:rPr lang="en-US" dirty="0" err="1"/>
              <a:t>htpasswd</a:t>
            </a:r>
            <a:r>
              <a:rPr lang="en-US" dirty="0"/>
              <a:t> utility to create username/password combinations that should be used by Apache.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01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B237-D08F-CE51-7858-C605CDB4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CD12-B2D0-73E4-E688-5D5759D1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</a:t>
            </a:r>
            <a:r>
              <a:rPr lang="en-US" dirty="0" err="1"/>
              <a:t>userDir.conf</a:t>
            </a:r>
            <a:r>
              <a:rPr lang="en-US" dirty="0"/>
              <a:t> file in the available-mods directory You will see the following line</a:t>
            </a:r>
          </a:p>
          <a:p>
            <a:endParaRPr lang="en-US" dirty="0"/>
          </a:p>
          <a:p>
            <a:r>
              <a:rPr lang="en-US" dirty="0" err="1"/>
              <a:t>AuthConfig</a:t>
            </a:r>
            <a:r>
              <a:rPr lang="en-US" dirty="0"/>
              <a:t> implies that we can enforce local security on home directories</a:t>
            </a:r>
          </a:p>
          <a:p>
            <a:r>
              <a:rPr lang="en-US" dirty="0"/>
              <a:t>Under your public html directory create a sub-directory that is called secure (755)</a:t>
            </a:r>
          </a:p>
          <a:p>
            <a:r>
              <a:rPr lang="en-US" dirty="0"/>
              <a:t>Create an html file there that is called secret.html</a:t>
            </a:r>
          </a:p>
          <a:p>
            <a:r>
              <a:rPr lang="en-US" dirty="0"/>
              <a:t>Make sure that you access this from your web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D3ECA-53FA-74FF-106F-CF82929C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81" y="2551094"/>
            <a:ext cx="457263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2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1316-A13A-F378-7EF6-CF8738E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htpasswd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FD72-94BF-0FF7-145B-A578AFDD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dirty="0" err="1"/>
              <a:t>hpasswd</a:t>
            </a:r>
            <a:r>
              <a:rPr lang="en-US" dirty="0"/>
              <a:t> file to generate passwords that can be used by </a:t>
            </a:r>
            <a:r>
              <a:rPr lang="en-US" dirty="0" err="1"/>
              <a:t>apache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Let’s suppose we want to store a password (nuts) for user bryce in .</a:t>
            </a:r>
            <a:r>
              <a:rPr lang="en-US" dirty="0" err="1"/>
              <a:t>htpass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-c creates a new file</a:t>
            </a:r>
          </a:p>
          <a:p>
            <a:pPr marL="0" indent="0">
              <a:buNone/>
            </a:pPr>
            <a:r>
              <a:rPr lang="en-US" dirty="0"/>
              <a:t>	-b include the password on the same command line</a:t>
            </a:r>
          </a:p>
          <a:p>
            <a:pPr marL="0" indent="0">
              <a:buNone/>
            </a:pPr>
            <a:r>
              <a:rPr lang="en-US" dirty="0"/>
              <a:t>If we want to add a new user/password combination to this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B272E-E100-B346-DB00-45E2B3B2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50" y="3065447"/>
            <a:ext cx="2676899" cy="21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65DC6-573C-4FCC-5819-12F853F4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82" y="5002194"/>
            <a:ext cx="258163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D824-9FC3-45FA-9A31-1DB5C7FF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for setting up local security for a website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B0A7-FD12-4741-B51A-6CD6E6D5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directives are to be included in the secure directory under your </a:t>
            </a:r>
            <a:r>
              <a:rPr lang="en-US" dirty="0" err="1"/>
              <a:t>public_html</a:t>
            </a:r>
            <a:r>
              <a:rPr lang="en-US" dirty="0"/>
              <a:t>/secure  directory in the .</a:t>
            </a:r>
            <a:r>
              <a:rPr lang="en-US" dirty="0" err="1"/>
              <a:t>htaccess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AuthUserFile</a:t>
            </a:r>
            <a:r>
              <a:rPr lang="en-US" dirty="0"/>
              <a:t> &lt;Specifies the absolute path to a file generated by </a:t>
            </a:r>
            <a:r>
              <a:rPr lang="en-US" dirty="0" err="1"/>
              <a:t>htpasswd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AuthName</a:t>
            </a:r>
            <a:r>
              <a:rPr lang="en-US" dirty="0"/>
              <a:t> “Name of an organization”</a:t>
            </a:r>
          </a:p>
          <a:p>
            <a:pPr lvl="1"/>
            <a:r>
              <a:rPr lang="en-CA" dirty="0" err="1"/>
              <a:t>AuthType</a:t>
            </a:r>
            <a:r>
              <a:rPr lang="en-CA" dirty="0"/>
              <a:t>  basic</a:t>
            </a:r>
          </a:p>
          <a:p>
            <a:pPr lvl="1"/>
            <a:r>
              <a:rPr lang="en-CA" dirty="0"/>
              <a:t>Require valid-user   # Specifies that only valid users can access this directory</a:t>
            </a:r>
          </a:p>
          <a:p>
            <a:r>
              <a:rPr lang="en-CA" dirty="0"/>
              <a:t>Note that </a:t>
            </a:r>
            <a:r>
              <a:rPr lang="en-CA" dirty="0" err="1"/>
              <a:t>AuthName</a:t>
            </a:r>
            <a:r>
              <a:rPr lang="en-CA" dirty="0"/>
              <a:t> doesn’t really seem to do anything in modern browsers.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50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E5D7-A79F-6BCC-A625-D2F3552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.</a:t>
            </a:r>
            <a:r>
              <a:rPr lang="en-US" dirty="0" err="1"/>
              <a:t>htaccess</a:t>
            </a:r>
            <a:r>
              <a:rPr lang="en-US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4EC77-38F1-9B1E-50EA-C0640BCE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73990"/>
            <a:ext cx="5939498" cy="1469310"/>
          </a:xfrm>
        </p:spPr>
      </p:pic>
    </p:spTree>
    <p:extLst>
      <p:ext uri="{BB962C8B-B14F-4D97-AF65-F5344CB8AC3E}">
        <p14:creationId xmlns:p14="http://schemas.microsoft.com/office/powerpoint/2010/main" val="31899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99C4-B03C-4AF3-B348-FB685678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Virtual Hosts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F031-CE9A-4E32-8F31-1A3CFD73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feature of Apache (as well as other httpd software) is the ability to mimic the idea of having multiple websites all running at one time.</a:t>
            </a:r>
          </a:p>
          <a:p>
            <a:r>
              <a:rPr lang="en-US" dirty="0"/>
              <a:t>You have multiple domains you are working with:</a:t>
            </a:r>
          </a:p>
          <a:p>
            <a:pPr lvl="1"/>
            <a:r>
              <a:rPr lang="en-US" dirty="0"/>
              <a:t>www.Acme.com</a:t>
            </a:r>
          </a:p>
          <a:p>
            <a:pPr lvl="1"/>
            <a:r>
              <a:rPr lang="en-US" dirty="0"/>
              <a:t>www.CarrotPath.com</a:t>
            </a:r>
          </a:p>
          <a:p>
            <a:pPr lvl="1"/>
            <a:r>
              <a:rPr lang="en-US" dirty="0"/>
              <a:t>www.FuddHunters.com</a:t>
            </a:r>
          </a:p>
          <a:p>
            <a:pPr lvl="2"/>
            <a:r>
              <a:rPr lang="en-CA" dirty="0"/>
              <a:t>It would be to nice have one server to handle them all</a:t>
            </a:r>
          </a:p>
          <a:p>
            <a:r>
              <a:rPr lang="en-CA" dirty="0"/>
              <a:t>This feature is called </a:t>
            </a:r>
            <a:r>
              <a:rPr lang="en-CA" dirty="0" err="1"/>
              <a:t>Vitual</a:t>
            </a:r>
            <a:r>
              <a:rPr lang="en-CA" dirty="0"/>
              <a:t> Hosts in apache</a:t>
            </a:r>
          </a:p>
          <a:p>
            <a:pPr lvl="1"/>
            <a:r>
              <a:rPr lang="en-CA" dirty="0"/>
              <a:t>Is used all the time by web hosting companies</a:t>
            </a:r>
          </a:p>
        </p:txBody>
      </p:sp>
    </p:spTree>
    <p:extLst>
      <p:ext uri="{BB962C8B-B14F-4D97-AF65-F5344CB8AC3E}">
        <p14:creationId xmlns:p14="http://schemas.microsoft.com/office/powerpoint/2010/main" val="368853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316D-07E5-46BF-939D-20FFD520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</a:t>
            </a:r>
            <a:r>
              <a:rPr lang="en-US" dirty="0"/>
              <a:t> Ground Details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A743-D6D1-4294-BB31-0AF4BA70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to work with this you are going to have to register a domain name with a specific </a:t>
            </a:r>
            <a:r>
              <a:rPr lang="en-US" dirty="0" err="1"/>
              <a:t>ip</a:t>
            </a:r>
            <a:endParaRPr lang="en-US" dirty="0"/>
          </a:p>
          <a:p>
            <a:r>
              <a:rPr lang="en-US" dirty="0"/>
              <a:t>Fortunately, we don’t have to actually do that to test this out – we have the hosts file that we can use to actually mimic the idea of having our own domains</a:t>
            </a:r>
          </a:p>
          <a:p>
            <a:r>
              <a:rPr lang="en-US" dirty="0"/>
              <a:t>Exercise today will involve us setting up a domain for </a:t>
            </a:r>
            <a:r>
              <a:rPr lang="en-US" dirty="0">
                <a:hlinkClick r:id="rId2"/>
              </a:rPr>
              <a:t>www.acme.com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65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E345-EC65-42E5-B351-2664A3CB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620-19A0-47B5-9C82-0542C01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hosts file to have an entry for </a:t>
            </a:r>
            <a:r>
              <a:rPr lang="en-US" dirty="0">
                <a:hlinkClick r:id="rId2"/>
              </a:rPr>
              <a:t>www.acme.com</a:t>
            </a:r>
            <a:endParaRPr lang="en-US" dirty="0"/>
          </a:p>
          <a:p>
            <a:pPr lvl="1"/>
            <a:r>
              <a:rPr lang="en-US" dirty="0"/>
              <a:t>Note don’t use acme.com – apache is relying on the www prefix</a:t>
            </a:r>
          </a:p>
          <a:p>
            <a:pPr lvl="1"/>
            <a:r>
              <a:rPr lang="en-US" dirty="0"/>
              <a:t>Check by pinging for that address it should come back with your assigned IP address.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9556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655</TotalTime>
  <Words>935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Apache2 </vt:lpstr>
      <vt:lpstr>Restricting Access On a directory basis</vt:lpstr>
      <vt:lpstr>Steps </vt:lpstr>
      <vt:lpstr>Using htpasswd</vt:lpstr>
      <vt:lpstr>Directive for setting up local security for a website  </vt:lpstr>
      <vt:lpstr>Sample .htaccess file</vt:lpstr>
      <vt:lpstr>Apache Virtual Hosts</vt:lpstr>
      <vt:lpstr>BacK Ground Details</vt:lpstr>
      <vt:lpstr>Step 1</vt:lpstr>
      <vt:lpstr>Step 2</vt:lpstr>
      <vt:lpstr>Step 3 </vt:lpstr>
      <vt:lpstr>Step 3</vt:lpstr>
      <vt:lpstr>Directives Explanation</vt:lpstr>
      <vt:lpstr>Directives </vt:lpstr>
      <vt:lpstr>Enabling the Virtual host</vt:lpstr>
      <vt:lpstr>Create another Virtual Server for the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4th</dc:title>
  <dc:creator>Barrie, Bryce</dc:creator>
  <cp:lastModifiedBy>Wunsch, Christa</cp:lastModifiedBy>
  <cp:revision>11</cp:revision>
  <dcterms:created xsi:type="dcterms:W3CDTF">2021-03-04T14:00:41Z</dcterms:created>
  <dcterms:modified xsi:type="dcterms:W3CDTF">2023-03-08T04:19:54Z</dcterms:modified>
</cp:coreProperties>
</file>