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87" r:id="rId9"/>
    <p:sldId id="285" r:id="rId10"/>
    <p:sldId id="268" r:id="rId11"/>
    <p:sldId id="262" r:id="rId12"/>
    <p:sldId id="264" r:id="rId13"/>
    <p:sldId id="265" r:id="rId14"/>
    <p:sldId id="286" r:id="rId15"/>
    <p:sldId id="288" r:id="rId16"/>
    <p:sldId id="279" r:id="rId17"/>
    <p:sldId id="270" r:id="rId18"/>
    <p:sldId id="266" r:id="rId19"/>
    <p:sldId id="269" r:id="rId20"/>
    <p:sldId id="283" r:id="rId21"/>
    <p:sldId id="267" r:id="rId22"/>
    <p:sldId id="276" r:id="rId23"/>
    <p:sldId id="281" r:id="rId24"/>
    <p:sldId id="280" r:id="rId25"/>
    <p:sldId id="282" r:id="rId26"/>
    <p:sldId id="277" r:id="rId27"/>
    <p:sldId id="278" r:id="rId28"/>
    <p:sldId id="271" r:id="rId29"/>
    <p:sldId id="272" r:id="rId30"/>
    <p:sldId id="273" r:id="rId31"/>
    <p:sldId id="274" r:id="rId32"/>
    <p:sldId id="27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ie, Bryce" userId="bd6b346d-9826-4667-a65e-02840abc7802" providerId="ADAL" clId="{1FF1360F-BE01-4601-A5C2-726022BD4407}"/>
    <pc:docChg chg="custSel modSld">
      <pc:chgData name="Barrie, Bryce" userId="bd6b346d-9826-4667-a65e-02840abc7802" providerId="ADAL" clId="{1FF1360F-BE01-4601-A5C2-726022BD4407}" dt="2023-03-13T15:44:30.376" v="165" actId="790"/>
      <pc:docMkLst>
        <pc:docMk/>
      </pc:docMkLst>
      <pc:sldChg chg="modSp mod">
        <pc:chgData name="Barrie, Bryce" userId="bd6b346d-9826-4667-a65e-02840abc7802" providerId="ADAL" clId="{1FF1360F-BE01-4601-A5C2-726022BD4407}" dt="2023-03-13T15:04:40.327" v="160" actId="20577"/>
        <pc:sldMkLst>
          <pc:docMk/>
          <pc:sldMk cId="1141306255" sldId="257"/>
        </pc:sldMkLst>
        <pc:spChg chg="mod">
          <ac:chgData name="Barrie, Bryce" userId="bd6b346d-9826-4667-a65e-02840abc7802" providerId="ADAL" clId="{1FF1360F-BE01-4601-A5C2-726022BD4407}" dt="2023-03-13T15:04:40.327" v="160" actId="20577"/>
          <ac:spMkLst>
            <pc:docMk/>
            <pc:sldMk cId="1141306255" sldId="257"/>
            <ac:spMk id="26" creationId="{00000000-0000-0000-0000-000000000000}"/>
          </ac:spMkLst>
        </pc:spChg>
      </pc:sldChg>
      <pc:sldChg chg="modSp mod">
        <pc:chgData name="Barrie, Bryce" userId="bd6b346d-9826-4667-a65e-02840abc7802" providerId="ADAL" clId="{1FF1360F-BE01-4601-A5C2-726022BD4407}" dt="2023-03-13T15:29:09.971" v="161" actId="790"/>
        <pc:sldMkLst>
          <pc:docMk/>
          <pc:sldMk cId="569670967" sldId="264"/>
        </pc:sldMkLst>
        <pc:spChg chg="mod">
          <ac:chgData name="Barrie, Bryce" userId="bd6b346d-9826-4667-a65e-02840abc7802" providerId="ADAL" clId="{1FF1360F-BE01-4601-A5C2-726022BD4407}" dt="2023-03-13T15:29:09.971" v="161" actId="790"/>
          <ac:spMkLst>
            <pc:docMk/>
            <pc:sldMk cId="569670967" sldId="264"/>
            <ac:spMk id="3" creationId="{00000000-0000-0000-0000-000000000000}"/>
          </ac:spMkLst>
        </pc:spChg>
      </pc:sldChg>
      <pc:sldChg chg="modSp mod">
        <pc:chgData name="Barrie, Bryce" userId="bd6b346d-9826-4667-a65e-02840abc7802" providerId="ADAL" clId="{1FF1360F-BE01-4601-A5C2-726022BD4407}" dt="2023-03-13T15:38:21.009" v="164" actId="6549"/>
        <pc:sldMkLst>
          <pc:docMk/>
          <pc:sldMk cId="2591066594" sldId="265"/>
        </pc:sldMkLst>
        <pc:spChg chg="mod">
          <ac:chgData name="Barrie, Bryce" userId="bd6b346d-9826-4667-a65e-02840abc7802" providerId="ADAL" clId="{1FF1360F-BE01-4601-A5C2-726022BD4407}" dt="2023-03-13T15:38:21.009" v="164" actId="6549"/>
          <ac:spMkLst>
            <pc:docMk/>
            <pc:sldMk cId="2591066594" sldId="265"/>
            <ac:spMk id="3" creationId="{00000000-0000-0000-0000-000000000000}"/>
          </ac:spMkLst>
        </pc:spChg>
      </pc:sldChg>
      <pc:sldChg chg="modSp mod">
        <pc:chgData name="Barrie, Bryce" userId="bd6b346d-9826-4667-a65e-02840abc7802" providerId="ADAL" clId="{1FF1360F-BE01-4601-A5C2-726022BD4407}" dt="2023-03-13T15:44:30.376" v="165" actId="790"/>
        <pc:sldMkLst>
          <pc:docMk/>
          <pc:sldMk cId="2281921855" sldId="286"/>
        </pc:sldMkLst>
        <pc:spChg chg="mod">
          <ac:chgData name="Barrie, Bryce" userId="bd6b346d-9826-4667-a65e-02840abc7802" providerId="ADAL" clId="{1FF1360F-BE01-4601-A5C2-726022BD4407}" dt="2023-03-13T15:44:30.376" v="165" actId="790"/>
          <ac:spMkLst>
            <pc:docMk/>
            <pc:sldMk cId="2281921855" sldId="286"/>
            <ac:spMk id="3" creationId="{08CCF4BC-5335-4C42-EF1B-49AB2437A8BA}"/>
          </ac:spMkLst>
        </pc:spChg>
      </pc:sldChg>
    </pc:docChg>
  </pc:docChgLst>
  <pc:docChgLst>
    <pc:chgData name="Barrie, Bryce" userId="bd6b346d-9826-4667-a65e-02840abc7802" providerId="ADAL" clId="{7FED336B-8E06-46BE-A393-2E71A2463478}"/>
    <pc:docChg chg="undo custSel addSld modSld sldOrd">
      <pc:chgData name="Barrie, Bryce" userId="bd6b346d-9826-4667-a65e-02840abc7802" providerId="ADAL" clId="{7FED336B-8E06-46BE-A393-2E71A2463478}" dt="2023-03-13T14:52:11.944" v="2340" actId="20577"/>
      <pc:docMkLst>
        <pc:docMk/>
      </pc:docMkLst>
      <pc:sldChg chg="modSp mod">
        <pc:chgData name="Barrie, Bryce" userId="bd6b346d-9826-4667-a65e-02840abc7802" providerId="ADAL" clId="{7FED336B-8E06-46BE-A393-2E71A2463478}" dt="2023-03-12T19:45:41.378" v="27" actId="20577"/>
        <pc:sldMkLst>
          <pc:docMk/>
          <pc:sldMk cId="927218212" sldId="256"/>
        </pc:sldMkLst>
        <pc:spChg chg="mod">
          <ac:chgData name="Barrie, Bryce" userId="bd6b346d-9826-4667-a65e-02840abc7802" providerId="ADAL" clId="{7FED336B-8E06-46BE-A393-2E71A2463478}" dt="2023-03-12T19:45:41.378" v="27" actId="20577"/>
          <ac:spMkLst>
            <pc:docMk/>
            <pc:sldMk cId="927218212" sldId="256"/>
            <ac:spMk id="2" creationId="{00000000-0000-0000-0000-000000000000}"/>
          </ac:spMkLst>
        </pc:spChg>
      </pc:sldChg>
      <pc:sldChg chg="modSp mod">
        <pc:chgData name="Barrie, Bryce" userId="bd6b346d-9826-4667-a65e-02840abc7802" providerId="ADAL" clId="{7FED336B-8E06-46BE-A393-2E71A2463478}" dt="2023-03-12T20:01:43.402" v="111" actId="20577"/>
        <pc:sldMkLst>
          <pc:docMk/>
          <pc:sldMk cId="1939740509" sldId="258"/>
        </pc:sldMkLst>
        <pc:spChg chg="mod">
          <ac:chgData name="Barrie, Bryce" userId="bd6b346d-9826-4667-a65e-02840abc7802" providerId="ADAL" clId="{7FED336B-8E06-46BE-A393-2E71A2463478}" dt="2023-03-12T20:01:43.402" v="111" actId="20577"/>
          <ac:spMkLst>
            <pc:docMk/>
            <pc:sldMk cId="1939740509" sldId="258"/>
            <ac:spMk id="3" creationId="{00000000-0000-0000-0000-000000000000}"/>
          </ac:spMkLst>
        </pc:spChg>
      </pc:sldChg>
      <pc:sldChg chg="modSp mod ord">
        <pc:chgData name="Barrie, Bryce" userId="bd6b346d-9826-4667-a65e-02840abc7802" providerId="ADAL" clId="{7FED336B-8E06-46BE-A393-2E71A2463478}" dt="2023-03-12T20:31:58.669" v="1197" actId="20577"/>
        <pc:sldMkLst>
          <pc:docMk/>
          <pc:sldMk cId="4156887317" sldId="259"/>
        </pc:sldMkLst>
        <pc:spChg chg="mod">
          <ac:chgData name="Barrie, Bryce" userId="bd6b346d-9826-4667-a65e-02840abc7802" providerId="ADAL" clId="{7FED336B-8E06-46BE-A393-2E71A2463478}" dt="2023-03-12T20:31:58.669" v="1197" actId="20577"/>
          <ac:spMkLst>
            <pc:docMk/>
            <pc:sldMk cId="4156887317" sldId="259"/>
            <ac:spMk id="3" creationId="{00000000-0000-0000-0000-000000000000}"/>
          </ac:spMkLst>
        </pc:spChg>
      </pc:sldChg>
      <pc:sldChg chg="ord">
        <pc:chgData name="Barrie, Bryce" userId="bd6b346d-9826-4667-a65e-02840abc7802" providerId="ADAL" clId="{7FED336B-8E06-46BE-A393-2E71A2463478}" dt="2023-03-12T20:32:29.085" v="1199"/>
        <pc:sldMkLst>
          <pc:docMk/>
          <pc:sldMk cId="396779677" sldId="260"/>
        </pc:sldMkLst>
      </pc:sldChg>
      <pc:sldChg chg="addSp modSp mod ord">
        <pc:chgData name="Barrie, Bryce" userId="bd6b346d-9826-4667-a65e-02840abc7802" providerId="ADAL" clId="{7FED336B-8E06-46BE-A393-2E71A2463478}" dt="2023-03-12T20:33:16.710" v="1202" actId="26606"/>
        <pc:sldMkLst>
          <pc:docMk/>
          <pc:sldMk cId="2653759733" sldId="261"/>
        </pc:sldMkLst>
        <pc:spChg chg="mod">
          <ac:chgData name="Barrie, Bryce" userId="bd6b346d-9826-4667-a65e-02840abc7802" providerId="ADAL" clId="{7FED336B-8E06-46BE-A393-2E71A2463478}" dt="2023-03-12T20:33:16.710" v="1202" actId="26606"/>
          <ac:spMkLst>
            <pc:docMk/>
            <pc:sldMk cId="2653759733" sldId="261"/>
            <ac:spMk id="2" creationId="{00000000-0000-0000-0000-000000000000}"/>
          </ac:spMkLst>
        </pc:spChg>
        <pc:spChg chg="mod">
          <ac:chgData name="Barrie, Bryce" userId="bd6b346d-9826-4667-a65e-02840abc7802" providerId="ADAL" clId="{7FED336B-8E06-46BE-A393-2E71A2463478}" dt="2023-03-12T20:33:16.710" v="1202" actId="26606"/>
          <ac:spMkLst>
            <pc:docMk/>
            <pc:sldMk cId="2653759733" sldId="261"/>
            <ac:spMk id="3" creationId="{00000000-0000-0000-0000-000000000000}"/>
          </ac:spMkLst>
        </pc:spChg>
        <pc:spChg chg="add">
          <ac:chgData name="Barrie, Bryce" userId="bd6b346d-9826-4667-a65e-02840abc7802" providerId="ADAL" clId="{7FED336B-8E06-46BE-A393-2E71A2463478}" dt="2023-03-12T20:33:16.710" v="1202" actId="26606"/>
          <ac:spMkLst>
            <pc:docMk/>
            <pc:sldMk cId="2653759733" sldId="261"/>
            <ac:spMk id="10" creationId="{9F4444CE-BC8D-4D61-B303-4C05614E62AB}"/>
          </ac:spMkLst>
        </pc:spChg>
        <pc:spChg chg="add">
          <ac:chgData name="Barrie, Bryce" userId="bd6b346d-9826-4667-a65e-02840abc7802" providerId="ADAL" clId="{7FED336B-8E06-46BE-A393-2E71A2463478}" dt="2023-03-12T20:33:16.710" v="1202" actId="26606"/>
          <ac:spMkLst>
            <pc:docMk/>
            <pc:sldMk cId="2653759733" sldId="261"/>
            <ac:spMk id="12" creationId="{62423CA5-E2E1-4789-B759-9906C1C94063}"/>
          </ac:spMkLst>
        </pc:spChg>
        <pc:spChg chg="add">
          <ac:chgData name="Barrie, Bryce" userId="bd6b346d-9826-4667-a65e-02840abc7802" providerId="ADAL" clId="{7FED336B-8E06-46BE-A393-2E71A2463478}" dt="2023-03-12T20:33:16.710" v="1202" actId="26606"/>
          <ac:spMkLst>
            <pc:docMk/>
            <pc:sldMk cId="2653759733" sldId="261"/>
            <ac:spMk id="14" creationId="{73772B81-181F-48B7-8826-4D9686D15DF5}"/>
          </ac:spMkLst>
        </pc:spChg>
        <pc:spChg chg="add">
          <ac:chgData name="Barrie, Bryce" userId="bd6b346d-9826-4667-a65e-02840abc7802" providerId="ADAL" clId="{7FED336B-8E06-46BE-A393-2E71A2463478}" dt="2023-03-12T20:33:16.710" v="1202" actId="26606"/>
          <ac:spMkLst>
            <pc:docMk/>
            <pc:sldMk cId="2653759733" sldId="261"/>
            <ac:spMk id="16" creationId="{B2205F6E-03C6-4E92-877C-E2482F6599AA}"/>
          </ac:spMkLst>
        </pc:spChg>
        <pc:picChg chg="add">
          <ac:chgData name="Barrie, Bryce" userId="bd6b346d-9826-4667-a65e-02840abc7802" providerId="ADAL" clId="{7FED336B-8E06-46BE-A393-2E71A2463478}" dt="2023-03-12T20:33:16.710" v="1202" actId="26606"/>
          <ac:picMkLst>
            <pc:docMk/>
            <pc:sldMk cId="2653759733" sldId="261"/>
            <ac:picMk id="7" creationId="{0E410B7C-B742-0290-B482-D2BA43668ABC}"/>
          </ac:picMkLst>
        </pc:picChg>
      </pc:sldChg>
      <pc:sldChg chg="ord">
        <pc:chgData name="Barrie, Bryce" userId="bd6b346d-9826-4667-a65e-02840abc7802" providerId="ADAL" clId="{7FED336B-8E06-46BE-A393-2E71A2463478}" dt="2023-03-12T20:36:40.187" v="1291"/>
        <pc:sldMkLst>
          <pc:docMk/>
          <pc:sldMk cId="2522603893" sldId="262"/>
        </pc:sldMkLst>
      </pc:sldChg>
      <pc:sldChg chg="modSp mod">
        <pc:chgData name="Barrie, Bryce" userId="bd6b346d-9826-4667-a65e-02840abc7802" providerId="ADAL" clId="{7FED336B-8E06-46BE-A393-2E71A2463478}" dt="2023-03-12T20:46:08.021" v="1665" actId="20577"/>
        <pc:sldMkLst>
          <pc:docMk/>
          <pc:sldMk cId="569670967" sldId="264"/>
        </pc:sldMkLst>
        <pc:spChg chg="mod">
          <ac:chgData name="Barrie, Bryce" userId="bd6b346d-9826-4667-a65e-02840abc7802" providerId="ADAL" clId="{7FED336B-8E06-46BE-A393-2E71A2463478}" dt="2023-03-12T20:46:08.021" v="1665" actId="20577"/>
          <ac:spMkLst>
            <pc:docMk/>
            <pc:sldMk cId="569670967" sldId="264"/>
            <ac:spMk id="3" creationId="{00000000-0000-0000-0000-000000000000}"/>
          </ac:spMkLst>
        </pc:spChg>
      </pc:sldChg>
      <pc:sldChg chg="modSp mod ord">
        <pc:chgData name="Barrie, Bryce" userId="bd6b346d-9826-4667-a65e-02840abc7802" providerId="ADAL" clId="{7FED336B-8E06-46BE-A393-2E71A2463478}" dt="2023-03-12T20:42:07.703" v="1583" actId="20577"/>
        <pc:sldMkLst>
          <pc:docMk/>
          <pc:sldMk cId="2591066594" sldId="265"/>
        </pc:sldMkLst>
        <pc:spChg chg="mod">
          <ac:chgData name="Barrie, Bryce" userId="bd6b346d-9826-4667-a65e-02840abc7802" providerId="ADAL" clId="{7FED336B-8E06-46BE-A393-2E71A2463478}" dt="2023-03-12T20:42:07.703" v="1583" actId="20577"/>
          <ac:spMkLst>
            <pc:docMk/>
            <pc:sldMk cId="2591066594" sldId="265"/>
            <ac:spMk id="3" creationId="{00000000-0000-0000-0000-000000000000}"/>
          </ac:spMkLst>
        </pc:spChg>
      </pc:sldChg>
      <pc:sldChg chg="ord">
        <pc:chgData name="Barrie, Bryce" userId="bd6b346d-9826-4667-a65e-02840abc7802" providerId="ADAL" clId="{7FED336B-8E06-46BE-A393-2E71A2463478}" dt="2023-03-12T20:40:18.233" v="1467"/>
        <pc:sldMkLst>
          <pc:docMk/>
          <pc:sldMk cId="1387195249" sldId="266"/>
        </pc:sldMkLst>
      </pc:sldChg>
      <pc:sldChg chg="modSp mod ord">
        <pc:chgData name="Barrie, Bryce" userId="bd6b346d-9826-4667-a65e-02840abc7802" providerId="ADAL" clId="{7FED336B-8E06-46BE-A393-2E71A2463478}" dt="2023-03-12T20:36:49.883" v="1293"/>
        <pc:sldMkLst>
          <pc:docMk/>
          <pc:sldMk cId="4139341968" sldId="268"/>
        </pc:sldMkLst>
        <pc:spChg chg="mod">
          <ac:chgData name="Barrie, Bryce" userId="bd6b346d-9826-4667-a65e-02840abc7802" providerId="ADAL" clId="{7FED336B-8E06-46BE-A393-2E71A2463478}" dt="2023-03-12T20:36:16.917" v="1289" actId="20577"/>
          <ac:spMkLst>
            <pc:docMk/>
            <pc:sldMk cId="4139341968" sldId="268"/>
            <ac:spMk id="3" creationId="{6342ADAC-2F74-47E8-A70F-39AD709A8350}"/>
          </ac:spMkLst>
        </pc:spChg>
      </pc:sldChg>
      <pc:sldChg chg="modSp mod">
        <pc:chgData name="Barrie, Bryce" userId="bd6b346d-9826-4667-a65e-02840abc7802" providerId="ADAL" clId="{7FED336B-8E06-46BE-A393-2E71A2463478}" dt="2023-03-09T13:45:40.742" v="23" actId="20577"/>
        <pc:sldMkLst>
          <pc:docMk/>
          <pc:sldMk cId="3234076725" sldId="269"/>
        </pc:sldMkLst>
        <pc:spChg chg="mod">
          <ac:chgData name="Barrie, Bryce" userId="bd6b346d-9826-4667-a65e-02840abc7802" providerId="ADAL" clId="{7FED336B-8E06-46BE-A393-2E71A2463478}" dt="2023-03-09T13:45:40.742" v="23" actId="20577"/>
          <ac:spMkLst>
            <pc:docMk/>
            <pc:sldMk cId="3234076725" sldId="269"/>
            <ac:spMk id="3" creationId="{6C8E4DF7-9872-4FF6-B289-54A491CDF8DD}"/>
          </ac:spMkLst>
        </pc:spChg>
      </pc:sldChg>
      <pc:sldChg chg="ord">
        <pc:chgData name="Barrie, Bryce" userId="bd6b346d-9826-4667-a65e-02840abc7802" providerId="ADAL" clId="{7FED336B-8E06-46BE-A393-2E71A2463478}" dt="2023-03-12T20:36:59.764" v="1295"/>
        <pc:sldMkLst>
          <pc:docMk/>
          <pc:sldMk cId="762331472" sldId="279"/>
        </pc:sldMkLst>
      </pc:sldChg>
      <pc:sldChg chg="modSp new mod">
        <pc:chgData name="Barrie, Bryce" userId="bd6b346d-9826-4667-a65e-02840abc7802" providerId="ADAL" clId="{7FED336B-8E06-46BE-A393-2E71A2463478}" dt="2023-03-12T20:25:14.544" v="1049" actId="20577"/>
        <pc:sldMkLst>
          <pc:docMk/>
          <pc:sldMk cId="1708523321" sldId="284"/>
        </pc:sldMkLst>
        <pc:spChg chg="mod">
          <ac:chgData name="Barrie, Bryce" userId="bd6b346d-9826-4667-a65e-02840abc7802" providerId="ADAL" clId="{7FED336B-8E06-46BE-A393-2E71A2463478}" dt="2023-03-12T20:02:00.570" v="143" actId="20577"/>
          <ac:spMkLst>
            <pc:docMk/>
            <pc:sldMk cId="1708523321" sldId="284"/>
            <ac:spMk id="2" creationId="{0A349EF2-3C55-3348-B882-E9DF7A3CAEE9}"/>
          </ac:spMkLst>
        </pc:spChg>
        <pc:spChg chg="mod">
          <ac:chgData name="Barrie, Bryce" userId="bd6b346d-9826-4667-a65e-02840abc7802" providerId="ADAL" clId="{7FED336B-8E06-46BE-A393-2E71A2463478}" dt="2023-03-12T20:25:14.544" v="1049" actId="20577"/>
          <ac:spMkLst>
            <pc:docMk/>
            <pc:sldMk cId="1708523321" sldId="284"/>
            <ac:spMk id="3" creationId="{4478B7B6-2D46-1084-877D-8DF17E122E51}"/>
          </ac:spMkLst>
        </pc:spChg>
      </pc:sldChg>
      <pc:sldChg chg="addSp delSp modSp new mod">
        <pc:chgData name="Barrie, Bryce" userId="bd6b346d-9826-4667-a65e-02840abc7802" providerId="ADAL" clId="{7FED336B-8E06-46BE-A393-2E71A2463478}" dt="2023-03-12T20:28:05.646" v="1096" actId="1076"/>
        <pc:sldMkLst>
          <pc:docMk/>
          <pc:sldMk cId="4262963072" sldId="285"/>
        </pc:sldMkLst>
        <pc:spChg chg="mod">
          <ac:chgData name="Barrie, Bryce" userId="bd6b346d-9826-4667-a65e-02840abc7802" providerId="ADAL" clId="{7FED336B-8E06-46BE-A393-2E71A2463478}" dt="2023-03-12T20:25:37.503" v="1083" actId="20577"/>
          <ac:spMkLst>
            <pc:docMk/>
            <pc:sldMk cId="4262963072" sldId="285"/>
            <ac:spMk id="2" creationId="{5C885617-6EBC-D254-337D-FAA97ECAE434}"/>
          </ac:spMkLst>
        </pc:spChg>
        <pc:spChg chg="del mod">
          <ac:chgData name="Barrie, Bryce" userId="bd6b346d-9826-4667-a65e-02840abc7802" providerId="ADAL" clId="{7FED336B-8E06-46BE-A393-2E71A2463478}" dt="2023-03-12T20:27:58.026" v="1094" actId="22"/>
          <ac:spMkLst>
            <pc:docMk/>
            <pc:sldMk cId="4262963072" sldId="285"/>
            <ac:spMk id="3" creationId="{63D91961-7727-EB46-3229-18490B2EA2E2}"/>
          </ac:spMkLst>
        </pc:spChg>
        <pc:picChg chg="add mod ord">
          <ac:chgData name="Barrie, Bryce" userId="bd6b346d-9826-4667-a65e-02840abc7802" providerId="ADAL" clId="{7FED336B-8E06-46BE-A393-2E71A2463478}" dt="2023-03-12T20:28:05.646" v="1096" actId="1076"/>
          <ac:picMkLst>
            <pc:docMk/>
            <pc:sldMk cId="4262963072" sldId="285"/>
            <ac:picMk id="5" creationId="{A340A92B-B81A-8AF5-1888-DA6EB8C1321F}"/>
          </ac:picMkLst>
        </pc:picChg>
      </pc:sldChg>
      <pc:sldChg chg="modSp new mod">
        <pc:chgData name="Barrie, Bryce" userId="bd6b346d-9826-4667-a65e-02840abc7802" providerId="ADAL" clId="{7FED336B-8E06-46BE-A393-2E71A2463478}" dt="2023-03-12T21:02:51.023" v="2091" actId="20577"/>
        <pc:sldMkLst>
          <pc:docMk/>
          <pc:sldMk cId="2281921855" sldId="286"/>
        </pc:sldMkLst>
        <pc:spChg chg="mod">
          <ac:chgData name="Barrie, Bryce" userId="bd6b346d-9826-4667-a65e-02840abc7802" providerId="ADAL" clId="{7FED336B-8E06-46BE-A393-2E71A2463478}" dt="2023-03-12T20:42:58.886" v="1603" actId="20577"/>
          <ac:spMkLst>
            <pc:docMk/>
            <pc:sldMk cId="2281921855" sldId="286"/>
            <ac:spMk id="2" creationId="{B72C4F3C-3F77-F0A0-DC3B-E885CDFDF817}"/>
          </ac:spMkLst>
        </pc:spChg>
        <pc:spChg chg="mod">
          <ac:chgData name="Barrie, Bryce" userId="bd6b346d-9826-4667-a65e-02840abc7802" providerId="ADAL" clId="{7FED336B-8E06-46BE-A393-2E71A2463478}" dt="2023-03-12T21:02:51.023" v="2091" actId="20577"/>
          <ac:spMkLst>
            <pc:docMk/>
            <pc:sldMk cId="2281921855" sldId="286"/>
            <ac:spMk id="3" creationId="{08CCF4BC-5335-4C42-EF1B-49AB2437A8BA}"/>
          </ac:spMkLst>
        </pc:spChg>
      </pc:sldChg>
      <pc:sldChg chg="addSp delSp modSp new mod">
        <pc:chgData name="Barrie, Bryce" userId="bd6b346d-9826-4667-a65e-02840abc7802" providerId="ADAL" clId="{7FED336B-8E06-46BE-A393-2E71A2463478}" dt="2023-03-12T21:04:19.805" v="2118" actId="20577"/>
        <pc:sldMkLst>
          <pc:docMk/>
          <pc:sldMk cId="2391072260" sldId="287"/>
        </pc:sldMkLst>
        <pc:spChg chg="mod">
          <ac:chgData name="Barrie, Bryce" userId="bd6b346d-9826-4667-a65e-02840abc7802" providerId="ADAL" clId="{7FED336B-8E06-46BE-A393-2E71A2463478}" dt="2023-03-12T21:04:19.805" v="2118" actId="20577"/>
          <ac:spMkLst>
            <pc:docMk/>
            <pc:sldMk cId="2391072260" sldId="287"/>
            <ac:spMk id="2" creationId="{80D74BF1-8D98-9B73-8DEE-1DC1F502298D}"/>
          </ac:spMkLst>
        </pc:spChg>
        <pc:spChg chg="del">
          <ac:chgData name="Barrie, Bryce" userId="bd6b346d-9826-4667-a65e-02840abc7802" providerId="ADAL" clId="{7FED336B-8E06-46BE-A393-2E71A2463478}" dt="2023-03-12T21:03:43.561" v="2093"/>
          <ac:spMkLst>
            <pc:docMk/>
            <pc:sldMk cId="2391072260" sldId="287"/>
            <ac:spMk id="3" creationId="{B515C7C2-7C00-9F6D-603E-53F9B26703F5}"/>
          </ac:spMkLst>
        </pc:spChg>
        <pc:picChg chg="add mod">
          <ac:chgData name="Barrie, Bryce" userId="bd6b346d-9826-4667-a65e-02840abc7802" providerId="ADAL" clId="{7FED336B-8E06-46BE-A393-2E71A2463478}" dt="2023-03-12T21:03:43.561" v="2093"/>
          <ac:picMkLst>
            <pc:docMk/>
            <pc:sldMk cId="2391072260" sldId="287"/>
            <ac:picMk id="1026" creationId="{D83D7BF3-6897-BA81-9B84-C942EAB4158B}"/>
          </ac:picMkLst>
        </pc:picChg>
      </pc:sldChg>
      <pc:sldChg chg="modSp new mod">
        <pc:chgData name="Barrie, Bryce" userId="bd6b346d-9826-4667-a65e-02840abc7802" providerId="ADAL" clId="{7FED336B-8E06-46BE-A393-2E71A2463478}" dt="2023-03-13T14:52:11.944" v="2340" actId="20577"/>
        <pc:sldMkLst>
          <pc:docMk/>
          <pc:sldMk cId="1204355378" sldId="288"/>
        </pc:sldMkLst>
        <pc:spChg chg="mod">
          <ac:chgData name="Barrie, Bryce" userId="bd6b346d-9826-4667-a65e-02840abc7802" providerId="ADAL" clId="{7FED336B-8E06-46BE-A393-2E71A2463478}" dt="2023-03-13T14:26:25.141" v="2171" actId="20577"/>
          <ac:spMkLst>
            <pc:docMk/>
            <pc:sldMk cId="1204355378" sldId="288"/>
            <ac:spMk id="2" creationId="{1528F895-DB24-4251-BFD6-05CD1AEB3B21}"/>
          </ac:spMkLst>
        </pc:spChg>
        <pc:spChg chg="mod">
          <ac:chgData name="Barrie, Bryce" userId="bd6b346d-9826-4667-a65e-02840abc7802" providerId="ADAL" clId="{7FED336B-8E06-46BE-A393-2E71A2463478}" dt="2023-03-13T14:52:11.944" v="2340" actId="20577"/>
          <ac:spMkLst>
            <pc:docMk/>
            <pc:sldMk cId="1204355378" sldId="288"/>
            <ac:spMk id="3" creationId="{34D604FB-E65D-B500-D43D-60BBA0FF3A4D}"/>
          </ac:spMkLst>
        </pc:spChg>
      </pc:sldChg>
    </pc:docChg>
  </pc:docChgLst>
  <pc:docChgLst>
    <pc:chgData name="Barrie, Bryce" userId="bd6b346d-9826-4667-a65e-02840abc7802" providerId="ADAL" clId="{9D0963B6-F61C-4669-AA75-5C82FF0A0BEC}"/>
    <pc:docChg chg="undo custSel addSld delSld modSld">
      <pc:chgData name="Barrie, Bryce" userId="bd6b346d-9826-4667-a65e-02840abc7802" providerId="ADAL" clId="{9D0963B6-F61C-4669-AA75-5C82FF0A0BEC}" dt="2022-03-10T13:45:32.439" v="984" actId="20577"/>
      <pc:docMkLst>
        <pc:docMk/>
      </pc:docMkLst>
      <pc:sldChg chg="modSp mod">
        <pc:chgData name="Barrie, Bryce" userId="bd6b346d-9826-4667-a65e-02840abc7802" providerId="ADAL" clId="{9D0963B6-F61C-4669-AA75-5C82FF0A0BEC}" dt="2022-03-10T13:40:31.576" v="650" actId="20577"/>
        <pc:sldMkLst>
          <pc:docMk/>
          <pc:sldMk cId="927218212" sldId="256"/>
        </pc:sldMkLst>
        <pc:spChg chg="mod">
          <ac:chgData name="Barrie, Bryce" userId="bd6b346d-9826-4667-a65e-02840abc7802" providerId="ADAL" clId="{9D0963B6-F61C-4669-AA75-5C82FF0A0BEC}" dt="2022-03-10T13:40:31.576" v="650" actId="20577"/>
          <ac:spMkLst>
            <pc:docMk/>
            <pc:sldMk cId="927218212" sldId="256"/>
            <ac:spMk id="2" creationId="{00000000-0000-0000-0000-000000000000}"/>
          </ac:spMkLst>
        </pc:spChg>
      </pc:sldChg>
      <pc:sldChg chg="modSp add del mod">
        <pc:chgData name="Barrie, Bryce" userId="bd6b346d-9826-4667-a65e-02840abc7802" providerId="ADAL" clId="{9D0963B6-F61C-4669-AA75-5C82FF0A0BEC}" dt="2022-03-10T13:41:21.850" v="652" actId="47"/>
        <pc:sldMkLst>
          <pc:docMk/>
          <pc:sldMk cId="4156887317" sldId="259"/>
        </pc:sldMkLst>
        <pc:spChg chg="mod">
          <ac:chgData name="Barrie, Bryce" userId="bd6b346d-9826-4667-a65e-02840abc7802" providerId="ADAL" clId="{9D0963B6-F61C-4669-AA75-5C82FF0A0BEC}" dt="2022-03-10T13:40:19.593" v="648" actId="20577"/>
          <ac:spMkLst>
            <pc:docMk/>
            <pc:sldMk cId="4156887317" sldId="259"/>
            <ac:spMk id="3" creationId="{00000000-0000-0000-0000-000000000000}"/>
          </ac:spMkLst>
        </pc:spChg>
      </pc:sldChg>
      <pc:sldChg chg="modSp mod">
        <pc:chgData name="Barrie, Bryce" userId="bd6b346d-9826-4667-a65e-02840abc7802" providerId="ADAL" clId="{9D0963B6-F61C-4669-AA75-5C82FF0A0BEC}" dt="2022-03-10T13:35:08.466" v="454" actId="20577"/>
        <pc:sldMkLst>
          <pc:docMk/>
          <pc:sldMk cId="2591066594" sldId="265"/>
        </pc:sldMkLst>
        <pc:spChg chg="mod">
          <ac:chgData name="Barrie, Bryce" userId="bd6b346d-9826-4667-a65e-02840abc7802" providerId="ADAL" clId="{9D0963B6-F61C-4669-AA75-5C82FF0A0BEC}" dt="2022-03-10T13:35:08.466" v="454" actId="20577"/>
          <ac:spMkLst>
            <pc:docMk/>
            <pc:sldMk cId="2591066594" sldId="265"/>
            <ac:spMk id="3" creationId="{00000000-0000-0000-0000-000000000000}"/>
          </ac:spMkLst>
        </pc:spChg>
      </pc:sldChg>
      <pc:sldChg chg="modSp mod">
        <pc:chgData name="Barrie, Bryce" userId="bd6b346d-9826-4667-a65e-02840abc7802" providerId="ADAL" clId="{9D0963B6-F61C-4669-AA75-5C82FF0A0BEC}" dt="2022-03-10T13:34:46.789" v="444" actId="313"/>
        <pc:sldMkLst>
          <pc:docMk/>
          <pc:sldMk cId="4139341968" sldId="268"/>
        </pc:sldMkLst>
        <pc:spChg chg="mod">
          <ac:chgData name="Barrie, Bryce" userId="bd6b346d-9826-4667-a65e-02840abc7802" providerId="ADAL" clId="{9D0963B6-F61C-4669-AA75-5C82FF0A0BEC}" dt="2022-03-10T13:34:46.789" v="444" actId="313"/>
          <ac:spMkLst>
            <pc:docMk/>
            <pc:sldMk cId="4139341968" sldId="268"/>
            <ac:spMk id="3" creationId="{6342ADAC-2F74-47E8-A70F-39AD709A8350}"/>
          </ac:spMkLst>
        </pc:spChg>
      </pc:sldChg>
      <pc:sldChg chg="modSp mod">
        <pc:chgData name="Barrie, Bryce" userId="bd6b346d-9826-4667-a65e-02840abc7802" providerId="ADAL" clId="{9D0963B6-F61C-4669-AA75-5C82FF0A0BEC}" dt="2022-03-10T13:45:32.439" v="984" actId="20577"/>
        <pc:sldMkLst>
          <pc:docMk/>
          <pc:sldMk cId="741039499" sldId="278"/>
        </pc:sldMkLst>
        <pc:spChg chg="mod">
          <ac:chgData name="Barrie, Bryce" userId="bd6b346d-9826-4667-a65e-02840abc7802" providerId="ADAL" clId="{9D0963B6-F61C-4669-AA75-5C82FF0A0BEC}" dt="2022-03-10T13:45:32.439" v="984" actId="20577"/>
          <ac:spMkLst>
            <pc:docMk/>
            <pc:sldMk cId="741039499" sldId="278"/>
            <ac:spMk id="3" creationId="{222C3698-A7CE-4AE2-B7F1-1501A12EA34F}"/>
          </ac:spMkLst>
        </pc:spChg>
      </pc:sldChg>
      <pc:sldChg chg="modSp mod">
        <pc:chgData name="Barrie, Bryce" userId="bd6b346d-9826-4667-a65e-02840abc7802" providerId="ADAL" clId="{9D0963B6-F61C-4669-AA75-5C82FF0A0BEC}" dt="2022-03-10T13:32:35.216" v="419" actId="20577"/>
        <pc:sldMkLst>
          <pc:docMk/>
          <pc:sldMk cId="762331472" sldId="279"/>
        </pc:sldMkLst>
        <pc:spChg chg="mod">
          <ac:chgData name="Barrie, Bryce" userId="bd6b346d-9826-4667-a65e-02840abc7802" providerId="ADAL" clId="{9D0963B6-F61C-4669-AA75-5C82FF0A0BEC}" dt="2022-03-10T13:32:35.216" v="419" actId="20577"/>
          <ac:spMkLst>
            <pc:docMk/>
            <pc:sldMk cId="762331472" sldId="279"/>
            <ac:spMk id="3" creationId="{5FDD29B9-0C11-4CE4-84E6-A09A596BE04F}"/>
          </ac:spMkLst>
        </pc:spChg>
      </pc:sldChg>
      <pc:sldChg chg="modSp new mod">
        <pc:chgData name="Barrie, Bryce" userId="bd6b346d-9826-4667-a65e-02840abc7802" providerId="ADAL" clId="{9D0963B6-F61C-4669-AA75-5C82FF0A0BEC}" dt="2022-03-10T13:43:50.567" v="955" actId="20577"/>
        <pc:sldMkLst>
          <pc:docMk/>
          <pc:sldMk cId="2451869459" sldId="283"/>
        </pc:sldMkLst>
        <pc:spChg chg="mod">
          <ac:chgData name="Barrie, Bryce" userId="bd6b346d-9826-4667-a65e-02840abc7802" providerId="ADAL" clId="{9D0963B6-F61C-4669-AA75-5C82FF0A0BEC}" dt="2022-03-10T13:36:34.445" v="471" actId="20577"/>
          <ac:spMkLst>
            <pc:docMk/>
            <pc:sldMk cId="2451869459" sldId="283"/>
            <ac:spMk id="2" creationId="{0D1D86D2-E758-4E53-91F7-F0C2DA09E86F}"/>
          </ac:spMkLst>
        </pc:spChg>
        <pc:spChg chg="mod">
          <ac:chgData name="Barrie, Bryce" userId="bd6b346d-9826-4667-a65e-02840abc7802" providerId="ADAL" clId="{9D0963B6-F61C-4669-AA75-5C82FF0A0BEC}" dt="2022-03-10T13:43:50.567" v="955" actId="20577"/>
          <ac:spMkLst>
            <pc:docMk/>
            <pc:sldMk cId="2451869459" sldId="283"/>
            <ac:spMk id="3" creationId="{42FB8ED8-F296-452C-9243-F74A7C113DE3}"/>
          </ac:spMkLst>
        </pc:spChg>
      </pc:sldChg>
    </pc:docChg>
  </pc:docChgLst>
  <pc:docChgLst>
    <pc:chgData name="Wunsch, Christa" userId="98680e83-5aa2-44fe-a58d-61485ed9c970" providerId="ADAL" clId="{C53C008D-7489-44E6-BE7E-28A8E02BF043}"/>
    <pc:docChg chg="modSld sldOrd">
      <pc:chgData name="Wunsch, Christa" userId="98680e83-5aa2-44fe-a58d-61485ed9c970" providerId="ADAL" clId="{C53C008D-7489-44E6-BE7E-28A8E02BF043}" dt="2023-03-15T03:51:04.526" v="24" actId="13926"/>
      <pc:docMkLst>
        <pc:docMk/>
      </pc:docMkLst>
      <pc:sldChg chg="modSp mod">
        <pc:chgData name="Wunsch, Christa" userId="98680e83-5aa2-44fe-a58d-61485ed9c970" providerId="ADAL" clId="{C53C008D-7489-44E6-BE7E-28A8E02BF043}" dt="2023-03-15T03:49:47.036" v="12" actId="13926"/>
        <pc:sldMkLst>
          <pc:docMk/>
          <pc:sldMk cId="569670967" sldId="264"/>
        </pc:sldMkLst>
        <pc:spChg chg="mod">
          <ac:chgData name="Wunsch, Christa" userId="98680e83-5aa2-44fe-a58d-61485ed9c970" providerId="ADAL" clId="{C53C008D-7489-44E6-BE7E-28A8E02BF043}" dt="2023-03-15T03:49:47.036" v="12" actId="13926"/>
          <ac:spMkLst>
            <pc:docMk/>
            <pc:sldMk cId="569670967" sldId="264"/>
            <ac:spMk id="3" creationId="{00000000-0000-0000-0000-000000000000}"/>
          </ac:spMkLst>
        </pc:spChg>
      </pc:sldChg>
      <pc:sldChg chg="modSp mod ord">
        <pc:chgData name="Wunsch, Christa" userId="98680e83-5aa2-44fe-a58d-61485ed9c970" providerId="ADAL" clId="{C53C008D-7489-44E6-BE7E-28A8E02BF043}" dt="2023-03-15T03:50:13.503" v="13" actId="13926"/>
        <pc:sldMkLst>
          <pc:docMk/>
          <pc:sldMk cId="1475658587" sldId="271"/>
        </pc:sldMkLst>
        <pc:spChg chg="mod">
          <ac:chgData name="Wunsch, Christa" userId="98680e83-5aa2-44fe-a58d-61485ed9c970" providerId="ADAL" clId="{C53C008D-7489-44E6-BE7E-28A8E02BF043}" dt="2023-03-15T03:50:13.503" v="13" actId="13926"/>
          <ac:spMkLst>
            <pc:docMk/>
            <pc:sldMk cId="1475658587" sldId="271"/>
            <ac:spMk id="2" creationId="{422F24BE-3D30-4F37-996E-D8782BC3B7F0}"/>
          </ac:spMkLst>
        </pc:spChg>
      </pc:sldChg>
      <pc:sldChg chg="modSp mod ord">
        <pc:chgData name="Wunsch, Christa" userId="98680e83-5aa2-44fe-a58d-61485ed9c970" providerId="ADAL" clId="{C53C008D-7489-44E6-BE7E-28A8E02BF043}" dt="2023-03-15T03:50:30.122" v="18" actId="13926"/>
        <pc:sldMkLst>
          <pc:docMk/>
          <pc:sldMk cId="1452080190" sldId="272"/>
        </pc:sldMkLst>
        <pc:spChg chg="mod">
          <ac:chgData name="Wunsch, Christa" userId="98680e83-5aa2-44fe-a58d-61485ed9c970" providerId="ADAL" clId="{C53C008D-7489-44E6-BE7E-28A8E02BF043}" dt="2023-03-15T03:50:30.122" v="18" actId="13926"/>
          <ac:spMkLst>
            <pc:docMk/>
            <pc:sldMk cId="1452080190" sldId="272"/>
            <ac:spMk id="2" creationId="{D952963E-ABE9-4689-8FC9-3CA248CE95DD}"/>
          </ac:spMkLst>
        </pc:spChg>
      </pc:sldChg>
      <pc:sldChg chg="modSp mod ord">
        <pc:chgData name="Wunsch, Christa" userId="98680e83-5aa2-44fe-a58d-61485ed9c970" providerId="ADAL" clId="{C53C008D-7489-44E6-BE7E-28A8E02BF043}" dt="2023-03-15T03:50:23.936" v="15" actId="13926"/>
        <pc:sldMkLst>
          <pc:docMk/>
          <pc:sldMk cId="3119404778" sldId="273"/>
        </pc:sldMkLst>
        <pc:spChg chg="mod">
          <ac:chgData name="Wunsch, Christa" userId="98680e83-5aa2-44fe-a58d-61485ed9c970" providerId="ADAL" clId="{C53C008D-7489-44E6-BE7E-28A8E02BF043}" dt="2023-03-15T03:50:23.936" v="15" actId="13926"/>
          <ac:spMkLst>
            <pc:docMk/>
            <pc:sldMk cId="3119404778" sldId="273"/>
            <ac:spMk id="2" creationId="{E6827FB8-264F-45D8-B603-6D9CEEC07A5D}"/>
          </ac:spMkLst>
        </pc:spChg>
      </pc:sldChg>
      <pc:sldChg chg="modSp mod ord">
        <pc:chgData name="Wunsch, Christa" userId="98680e83-5aa2-44fe-a58d-61485ed9c970" providerId="ADAL" clId="{C53C008D-7489-44E6-BE7E-28A8E02BF043}" dt="2023-03-15T03:50:44.646" v="22" actId="13926"/>
        <pc:sldMkLst>
          <pc:docMk/>
          <pc:sldMk cId="326467730" sldId="274"/>
        </pc:sldMkLst>
        <pc:spChg chg="mod">
          <ac:chgData name="Wunsch, Christa" userId="98680e83-5aa2-44fe-a58d-61485ed9c970" providerId="ADAL" clId="{C53C008D-7489-44E6-BE7E-28A8E02BF043}" dt="2023-03-15T03:50:44.646" v="22" actId="13926"/>
          <ac:spMkLst>
            <pc:docMk/>
            <pc:sldMk cId="326467730" sldId="274"/>
            <ac:spMk id="2" creationId="{694E55E9-1855-4D8C-B5F9-3CDD72078ED2}"/>
          </ac:spMkLst>
        </pc:spChg>
      </pc:sldChg>
      <pc:sldChg chg="modSp mod ord">
        <pc:chgData name="Wunsch, Christa" userId="98680e83-5aa2-44fe-a58d-61485ed9c970" providerId="ADAL" clId="{C53C008D-7489-44E6-BE7E-28A8E02BF043}" dt="2023-03-15T03:50:52.734" v="23" actId="13926"/>
        <pc:sldMkLst>
          <pc:docMk/>
          <pc:sldMk cId="2439530798" sldId="275"/>
        </pc:sldMkLst>
        <pc:spChg chg="mod">
          <ac:chgData name="Wunsch, Christa" userId="98680e83-5aa2-44fe-a58d-61485ed9c970" providerId="ADAL" clId="{C53C008D-7489-44E6-BE7E-28A8E02BF043}" dt="2023-03-15T03:50:52.734" v="23" actId="13926"/>
          <ac:spMkLst>
            <pc:docMk/>
            <pc:sldMk cId="2439530798" sldId="275"/>
            <ac:spMk id="2" creationId="{F6C0EBED-88D2-411F-B229-8E6AD51039F3}"/>
          </ac:spMkLst>
        </pc:spChg>
      </pc:sldChg>
      <pc:sldChg chg="ord">
        <pc:chgData name="Wunsch, Christa" userId="98680e83-5aa2-44fe-a58d-61485ed9c970" providerId="ADAL" clId="{C53C008D-7489-44E6-BE7E-28A8E02BF043}" dt="2023-03-15T03:44:32.616" v="3"/>
        <pc:sldMkLst>
          <pc:docMk/>
          <pc:sldMk cId="2222406725" sldId="277"/>
        </pc:sldMkLst>
      </pc:sldChg>
      <pc:sldChg chg="modSp mod ord">
        <pc:chgData name="Wunsch, Christa" userId="98680e83-5aa2-44fe-a58d-61485ed9c970" providerId="ADAL" clId="{C53C008D-7489-44E6-BE7E-28A8E02BF043}" dt="2023-03-15T03:51:04.526" v="24" actId="13926"/>
        <pc:sldMkLst>
          <pc:docMk/>
          <pc:sldMk cId="741039499" sldId="278"/>
        </pc:sldMkLst>
        <pc:spChg chg="mod">
          <ac:chgData name="Wunsch, Christa" userId="98680e83-5aa2-44fe-a58d-61485ed9c970" providerId="ADAL" clId="{C53C008D-7489-44E6-BE7E-28A8E02BF043}" dt="2023-03-15T03:51:04.526" v="24" actId="13926"/>
          <ac:spMkLst>
            <pc:docMk/>
            <pc:sldMk cId="741039499" sldId="278"/>
            <ac:spMk id="2" creationId="{610FF219-E6FD-49D5-8201-D741D1AAA01B}"/>
          </ac:spMkLst>
        </pc:spChg>
      </pc:sldChg>
      <pc:sldChg chg="modSp mod ord">
        <pc:chgData name="Wunsch, Christa" userId="98680e83-5aa2-44fe-a58d-61485ed9c970" providerId="ADAL" clId="{C53C008D-7489-44E6-BE7E-28A8E02BF043}" dt="2023-03-15T03:49:25.688" v="11" actId="13926"/>
        <pc:sldMkLst>
          <pc:docMk/>
          <pc:sldMk cId="4262963072" sldId="285"/>
        </pc:sldMkLst>
        <pc:spChg chg="mod">
          <ac:chgData name="Wunsch, Christa" userId="98680e83-5aa2-44fe-a58d-61485ed9c970" providerId="ADAL" clId="{C53C008D-7489-44E6-BE7E-28A8E02BF043}" dt="2023-03-15T03:49:25.688" v="11" actId="13926"/>
          <ac:spMkLst>
            <pc:docMk/>
            <pc:sldMk cId="4262963072" sldId="285"/>
            <ac:spMk id="2" creationId="{5C885617-6EBC-D254-337D-FAA97ECAE434}"/>
          </ac:spMkLst>
        </pc:spChg>
      </pc:sldChg>
      <pc:sldChg chg="modSp mod">
        <pc:chgData name="Wunsch, Christa" userId="98680e83-5aa2-44fe-a58d-61485ed9c970" providerId="ADAL" clId="{C53C008D-7489-44E6-BE7E-28A8E02BF043}" dt="2023-03-15T03:47:11.166" v="8" actId="13926"/>
        <pc:sldMkLst>
          <pc:docMk/>
          <pc:sldMk cId="2391072260" sldId="287"/>
        </pc:sldMkLst>
        <pc:spChg chg="mod">
          <ac:chgData name="Wunsch, Christa" userId="98680e83-5aa2-44fe-a58d-61485ed9c970" providerId="ADAL" clId="{C53C008D-7489-44E6-BE7E-28A8E02BF043}" dt="2023-03-15T03:47:11.166" v="8" actId="13926"/>
          <ac:spMkLst>
            <pc:docMk/>
            <pc:sldMk cId="2391072260" sldId="287"/>
            <ac:spMk id="2" creationId="{80D74BF1-8D98-9B73-8DEE-1DC1F50229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C861-DDC2-4812-8EB5-9B60F972654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4112-8493-4189-A4BE-97BF9628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C861-DDC2-4812-8EB5-9B60F972654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4112-8493-4189-A4BE-97BF9628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9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C861-DDC2-4812-8EB5-9B60F972654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4112-8493-4189-A4BE-97BF9628FCC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6232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C861-DDC2-4812-8EB5-9B60F972654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4112-8493-4189-A4BE-97BF9628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3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C861-DDC2-4812-8EB5-9B60F972654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4112-8493-4189-A4BE-97BF9628FCC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7279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C861-DDC2-4812-8EB5-9B60F972654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4112-8493-4189-A4BE-97BF9628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64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C861-DDC2-4812-8EB5-9B60F972654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4112-8493-4189-A4BE-97BF9628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24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C861-DDC2-4812-8EB5-9B60F972654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4112-8493-4189-A4BE-97BF9628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C861-DDC2-4812-8EB5-9B60F972654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4112-8493-4189-A4BE-97BF9628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C861-DDC2-4812-8EB5-9B60F972654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4112-8493-4189-A4BE-97BF9628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2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C861-DDC2-4812-8EB5-9B60F972654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4112-8493-4189-A4BE-97BF9628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1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C861-DDC2-4812-8EB5-9B60F972654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4112-8493-4189-A4BE-97BF9628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6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C861-DDC2-4812-8EB5-9B60F972654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4112-8493-4189-A4BE-97BF9628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6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C861-DDC2-4812-8EB5-9B60F972654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4112-8493-4189-A4BE-97BF9628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9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C861-DDC2-4812-8EB5-9B60F972654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4112-8493-4189-A4BE-97BF9628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7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C861-DDC2-4812-8EB5-9B60F972654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4112-8493-4189-A4BE-97BF9628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8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4C861-DDC2-4812-8EB5-9B60F972654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CB4112-8493-4189-A4BE-97BF9628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0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FTP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FTP</a:t>
            </a:r>
          </a:p>
        </p:txBody>
      </p:sp>
    </p:spTree>
    <p:extLst>
      <p:ext uri="{BB962C8B-B14F-4D97-AF65-F5344CB8AC3E}">
        <p14:creationId xmlns:p14="http://schemas.microsoft.com/office/powerpoint/2010/main" val="92721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3EAE-8CF3-497F-9BEA-43C34AEB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 Clients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2ADAC-2F74-47E8-A70F-39AD709A8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Graphical Clients</a:t>
            </a:r>
          </a:p>
          <a:p>
            <a:pPr lvl="1"/>
            <a:r>
              <a:rPr lang="en-US" dirty="0"/>
              <a:t>FileZilla (one of many)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filezilla</a:t>
            </a:r>
            <a:endParaRPr lang="en-US"/>
          </a:p>
          <a:p>
            <a:r>
              <a:rPr lang="en-US"/>
              <a:t>Graphical Windows Clients</a:t>
            </a:r>
          </a:p>
          <a:p>
            <a:pPr lvl="1"/>
            <a:r>
              <a:rPr lang="en-CA" err="1"/>
              <a:t>winscp</a:t>
            </a:r>
            <a:endParaRPr lang="en-CA"/>
          </a:p>
          <a:p>
            <a:pPr lvl="1"/>
            <a:r>
              <a:rPr lang="en-CA" err="1"/>
              <a:t>win_ftp</a:t>
            </a:r>
            <a:endParaRPr lang="en-CA"/>
          </a:p>
          <a:p>
            <a:r>
              <a:rPr lang="en-CA"/>
              <a:t>Remember ftp is very fast and is a good low-tech solution for file distribution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9341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 fontScale="90000"/>
          </a:bodyPr>
          <a:lstStyle/>
          <a:p>
            <a:r>
              <a:rPr lang="en-US" sz="4100"/>
              <a:t>Steps in setting up your Very own VSFTP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92500" lnSpcReduction="10000"/>
          </a:bodyPr>
          <a:lstStyle/>
          <a:p>
            <a:r>
              <a:rPr lang="en-US" sz="2000"/>
              <a:t>We are going to be using VSFTP (Very Secure File Transfer Protocol) to act as our FTP Server</a:t>
            </a:r>
          </a:p>
          <a:p>
            <a:r>
              <a:rPr lang="en-US" sz="2000"/>
              <a:t>The configuration files for this live in </a:t>
            </a:r>
          </a:p>
          <a:p>
            <a:pPr lvl="1"/>
            <a:r>
              <a:rPr lang="en-US" sz="2000"/>
              <a:t>/</a:t>
            </a:r>
            <a:r>
              <a:rPr lang="en-US" sz="2000" err="1"/>
              <a:t>etc</a:t>
            </a:r>
            <a:r>
              <a:rPr lang="en-US" sz="2000"/>
              <a:t>/</a:t>
            </a:r>
            <a:r>
              <a:rPr lang="en-US" sz="2000" err="1"/>
              <a:t>vsftpd.conf</a:t>
            </a:r>
            <a:endParaRPr lang="en-US" sz="2000"/>
          </a:p>
          <a:p>
            <a:pPr lvl="1"/>
            <a:r>
              <a:rPr lang="en-US" sz="2000"/>
              <a:t>The Main configuration file there for our purposes is </a:t>
            </a:r>
            <a:r>
              <a:rPr lang="en-US" sz="2000" err="1"/>
              <a:t>vsftpd.conf</a:t>
            </a:r>
            <a:endParaRPr lang="en-US" sz="2000"/>
          </a:p>
          <a:p>
            <a:r>
              <a:rPr lang="en-US" sz="2400"/>
              <a:t>We need to establish a local directory where we can read files from</a:t>
            </a:r>
          </a:p>
          <a:p>
            <a:pPr lvl="1"/>
            <a:r>
              <a:rPr lang="en-US" sz="2000" err="1"/>
              <a:t>mkdir</a:t>
            </a:r>
            <a:r>
              <a:rPr lang="en-US" sz="2000"/>
              <a:t> –p /var/ftp/pub</a:t>
            </a:r>
          </a:p>
          <a:p>
            <a:pPr lvl="1"/>
            <a:r>
              <a:rPr lang="en-US" sz="2000" err="1"/>
              <a:t>Chown</a:t>
            </a:r>
            <a:r>
              <a:rPr lang="en-US" sz="2000"/>
              <a:t> </a:t>
            </a:r>
            <a:r>
              <a:rPr lang="en-US" sz="2000" err="1"/>
              <a:t>nobody:nogroup</a:t>
            </a:r>
            <a:r>
              <a:rPr lang="en-US" sz="2000"/>
              <a:t> /var/ftp/pub</a:t>
            </a:r>
          </a:p>
          <a:p>
            <a:pPr lvl="1"/>
            <a:endParaRPr lang="en-US" sz="2000"/>
          </a:p>
          <a:p>
            <a:endParaRPr lang="en-US" sz="2400"/>
          </a:p>
          <a:p>
            <a:endParaRPr lang="en-US" sz="2000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609D6B49-3C8C-4979-9CBF-587855771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63" r="3911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2260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VSFTP Setting up an anonymous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Remember configuration file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vsftpd.conf</a:t>
            </a:r>
            <a:endParaRPr lang="en-US" dirty="0"/>
          </a:p>
          <a:p>
            <a:r>
              <a:rPr lang="en-US" dirty="0"/>
              <a:t>Not recommended unless that is what you want to do</a:t>
            </a:r>
          </a:p>
          <a:p>
            <a:pPr lvl="1"/>
            <a:r>
              <a:rPr lang="en-US" dirty="0"/>
              <a:t>You are allowing everyone access (even though they are chrooted) to your system</a:t>
            </a:r>
          </a:p>
          <a:p>
            <a:r>
              <a:rPr lang="en-US" noProof="1"/>
              <a:t>anonymous_enable=YES</a:t>
            </a:r>
          </a:p>
          <a:p>
            <a:r>
              <a:rPr lang="en-US" noProof="1"/>
              <a:t>anon_root=var/ftp</a:t>
            </a:r>
          </a:p>
          <a:p>
            <a:r>
              <a:rPr lang="en-US" noProof="1"/>
              <a:t>no_anon_password=yes</a:t>
            </a:r>
          </a:p>
          <a:p>
            <a:r>
              <a:rPr lang="en-US" noProof="1"/>
              <a:t>pasv_min_port=10090</a:t>
            </a:r>
          </a:p>
          <a:p>
            <a:r>
              <a:rPr lang="en-US" noProof="1"/>
              <a:t>pasv_max_port=10100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Note for our example we are only allowing 10 passive ports, note that these correspond to the previous </a:t>
            </a:r>
            <a:r>
              <a:rPr lang="en-US" dirty="0" err="1">
                <a:highlight>
                  <a:srgbClr val="FFFF00"/>
                </a:highlight>
              </a:rPr>
              <a:t>ufw</a:t>
            </a:r>
            <a:r>
              <a:rPr lang="en-US" dirty="0">
                <a:highlight>
                  <a:srgbClr val="FFFF00"/>
                </a:highlight>
              </a:rPr>
              <a:t> settings</a:t>
            </a:r>
          </a:p>
          <a:p>
            <a:r>
              <a:rPr lang="en-US" dirty="0"/>
              <a:t>After any changes are made to the system we do have to restart our server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restart </a:t>
            </a:r>
            <a:r>
              <a:rPr lang="en-US" dirty="0" err="1"/>
              <a:t>vsftpd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7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Scenario1 Accessing your own ftp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Place a file in the /var/ftp/pub directory</a:t>
            </a:r>
          </a:p>
          <a:p>
            <a:pPr lvl="1"/>
            <a:r>
              <a:rPr lang="en-US" dirty="0"/>
              <a:t>echo “</a:t>
            </a:r>
            <a:r>
              <a:rPr lang="en-US" dirty="0" err="1"/>
              <a:t>vsftpd</a:t>
            </a:r>
            <a:r>
              <a:rPr lang="en-US" dirty="0"/>
              <a:t> test file1” | </a:t>
            </a:r>
            <a:r>
              <a:rPr lang="en-US" dirty="0" err="1"/>
              <a:t>sudo</a:t>
            </a:r>
            <a:r>
              <a:rPr lang="en-US" dirty="0"/>
              <a:t> tee /var/ftp/pub/test1.txt</a:t>
            </a:r>
          </a:p>
          <a:p>
            <a:pPr lvl="1"/>
            <a:r>
              <a:rPr lang="en-US" dirty="0"/>
              <a:t>echo “</a:t>
            </a:r>
            <a:r>
              <a:rPr lang="en-US" dirty="0" err="1"/>
              <a:t>vsftpd</a:t>
            </a:r>
            <a:r>
              <a:rPr lang="en-US" dirty="0"/>
              <a:t> test file2” | </a:t>
            </a:r>
            <a:r>
              <a:rPr lang="en-US" dirty="0" err="1"/>
              <a:t>sudo</a:t>
            </a:r>
            <a:r>
              <a:rPr lang="en-US" dirty="0"/>
              <a:t> tee /var/ftp/pub/test2.txt</a:t>
            </a:r>
          </a:p>
          <a:p>
            <a:pPr lvl="1"/>
            <a:endParaRPr lang="en-US" dirty="0"/>
          </a:p>
          <a:p>
            <a:r>
              <a:rPr lang="en-US" dirty="0"/>
              <a:t>Access this </a:t>
            </a:r>
          </a:p>
          <a:p>
            <a:pPr lvl="1"/>
            <a:r>
              <a:rPr lang="en-US" dirty="0"/>
              <a:t>Type </a:t>
            </a:r>
            <a:r>
              <a:rPr lang="en-US" dirty="0">
                <a:hlinkClick r:id="rId2" invalidUrl="ftp://ftp 10.36.38.xx/"/>
              </a:rPr>
              <a:t>ftp 10.36.107.XX</a:t>
            </a:r>
            <a:r>
              <a:rPr lang="en-US" dirty="0"/>
              <a:t>  Where xx is the last part of your IP address</a:t>
            </a:r>
          </a:p>
          <a:p>
            <a:pPr lvl="2"/>
            <a:r>
              <a:rPr lang="en-US" dirty="0"/>
              <a:t>Download a local copy of this into your /</a:t>
            </a:r>
            <a:r>
              <a:rPr lang="en-US" dirty="0" err="1"/>
              <a:t>tmp</a:t>
            </a:r>
            <a:r>
              <a:rPr lang="en-US" dirty="0"/>
              <a:t> directory (look up lcd again)</a:t>
            </a:r>
          </a:p>
          <a:p>
            <a:r>
              <a:rPr lang="en-US" dirty="0"/>
              <a:t>Examine the /var/log/vsftpd.log file</a:t>
            </a:r>
          </a:p>
          <a:p>
            <a:pPr lvl="1"/>
            <a:r>
              <a:rPr lang="en-US" dirty="0"/>
              <a:t>This will show you a list of the incoming connections on your machine.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6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4F3C-3F77-F0A0-DC3B-E885CDFD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uploads?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CF4BC-5335-4C42-EF1B-49AB2437A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go into /var/ftp/pub</a:t>
            </a:r>
          </a:p>
          <a:p>
            <a:pPr lvl="1"/>
            <a:r>
              <a:rPr lang="en-US" dirty="0"/>
              <a:t>Create subdirectory uploads with permissions 777</a:t>
            </a:r>
          </a:p>
          <a:p>
            <a:pPr lvl="1"/>
            <a:r>
              <a:rPr lang="en-US" dirty="0"/>
              <a:t>on the server we must add</a:t>
            </a:r>
          </a:p>
          <a:p>
            <a:pPr lvl="1"/>
            <a:r>
              <a:rPr lang="en-US" noProof="1"/>
              <a:t>write_enable=YES</a:t>
            </a:r>
          </a:p>
          <a:p>
            <a:pPr lvl="1"/>
            <a:r>
              <a:rPr lang="en-US" noProof="1"/>
              <a:t>anon_upload_enable=YES</a:t>
            </a:r>
          </a:p>
          <a:p>
            <a:r>
              <a:rPr lang="en-US"/>
              <a:t>Restart </a:t>
            </a:r>
            <a:r>
              <a:rPr lang="en-US" dirty="0"/>
              <a:t>the VSFTP SERVER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2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F895-DB24-4251-BFD6-05CD1AEB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Allowing individual users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04FB-E65D-B500-D43D-60BBA0FF3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Set up ftp to handle users with given accounts</a:t>
            </a:r>
          </a:p>
          <a:p>
            <a:pPr lvl="1"/>
            <a:r>
              <a:rPr lang="en-US" dirty="0"/>
              <a:t>More appropriate for distribution in local environments.</a:t>
            </a:r>
          </a:p>
          <a:p>
            <a:pPr lvl="1"/>
            <a:r>
              <a:rPr lang="en-US" dirty="0" err="1"/>
              <a:t>local_enable</a:t>
            </a:r>
            <a:r>
              <a:rPr lang="en-US" dirty="0"/>
              <a:t>=YES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55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A9BB-9132-415D-A428-AAE03590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FTP Notes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D29B9-0C11-4CE4-84E6-A09A596BE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ftp normally transmits in the clear.</a:t>
            </a:r>
          </a:p>
          <a:p>
            <a:r>
              <a:rPr lang="en-US"/>
              <a:t>There is another protocol sftp but that actually utilizes </a:t>
            </a:r>
            <a:r>
              <a:rPr lang="en-US" err="1"/>
              <a:t>ssh</a:t>
            </a:r>
            <a:r>
              <a:rPr lang="en-US"/>
              <a:t> as a backbone and does not require </a:t>
            </a:r>
            <a:r>
              <a:rPr lang="en-US" err="1"/>
              <a:t>vsftpd</a:t>
            </a:r>
            <a:r>
              <a:rPr lang="en-US"/>
              <a:t>.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331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B5F0-6652-4AF9-A31A-4754582D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2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35230-561D-42EE-ABE6-88738170D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 file test.txt in your home directory</a:t>
            </a:r>
          </a:p>
          <a:p>
            <a:pPr lvl="1"/>
            <a:r>
              <a:rPr lang="en-US"/>
              <a:t>echo “Testing ftp “ &gt; text.txt</a:t>
            </a:r>
          </a:p>
          <a:p>
            <a:r>
              <a:rPr lang="en-US"/>
              <a:t>ftp into your local machine</a:t>
            </a:r>
          </a:p>
          <a:p>
            <a:pPr lvl="1"/>
            <a:r>
              <a:rPr lang="en-US"/>
              <a:t>cd /</a:t>
            </a:r>
            <a:r>
              <a:rPr lang="en-US" err="1"/>
              <a:t>tmp</a:t>
            </a:r>
            <a:endParaRPr lang="en-US"/>
          </a:p>
          <a:p>
            <a:pPr lvl="1"/>
            <a:r>
              <a:rPr lang="en-US"/>
              <a:t>put text.txt</a:t>
            </a:r>
          </a:p>
          <a:p>
            <a:r>
              <a:rPr lang="en-US"/>
              <a:t>This operation will have copied the file up to our own local ftp server </a:t>
            </a:r>
          </a:p>
          <a:p>
            <a:r>
              <a:rPr lang="en-US"/>
              <a:t>What permissions are on this file?</a:t>
            </a:r>
          </a:p>
          <a:p>
            <a:endParaRPr lang="en-US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4118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Allowing local users to Log in using FTP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This is a standard way of setting up an ftp server on a local network to distribute large files (like rpm files)</a:t>
            </a:r>
          </a:p>
          <a:p>
            <a:r>
              <a:rPr lang="en-US"/>
              <a:t>To allow local users to log into their system and essentially move about the system freely we specify the following in the </a:t>
            </a:r>
            <a:r>
              <a:rPr lang="en-US" err="1"/>
              <a:t>vsftpd</a:t>
            </a:r>
            <a:r>
              <a:rPr lang="en-US"/>
              <a:t> configuration file:</a:t>
            </a:r>
          </a:p>
          <a:p>
            <a:pPr lvl="1"/>
            <a:r>
              <a:rPr lang="en-US" err="1"/>
              <a:t>local_enable</a:t>
            </a:r>
            <a:r>
              <a:rPr lang="en-US"/>
              <a:t>=YES</a:t>
            </a:r>
          </a:p>
          <a:p>
            <a:pPr lvl="1"/>
            <a:r>
              <a:rPr lang="en-US" err="1"/>
              <a:t>write_enable</a:t>
            </a:r>
            <a:r>
              <a:rPr lang="en-US"/>
              <a:t>=Yes</a:t>
            </a:r>
          </a:p>
          <a:p>
            <a:pPr lvl="1"/>
            <a:r>
              <a:rPr lang="en-US"/>
              <a:t>The write enable allows us to upload files from the client to the server (host)</a:t>
            </a:r>
          </a:p>
          <a:p>
            <a:pPr lvl="1"/>
            <a:r>
              <a:rPr lang="en-US"/>
              <a:t>Be careful with this as you are allowing anybody who logs to grab anything of the system, they have read access to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9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4CB3-CFA7-49D6-8AC1-B4FF4119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 2 – To be done in pairs/threes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E4DF7-9872-4FF6-B289-54A491CDF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Allow for ftp user access as described previously</a:t>
            </a:r>
          </a:p>
          <a:p>
            <a:r>
              <a:rPr lang="en-US"/>
              <a:t>Create a file on your local system whose name is  your name</a:t>
            </a:r>
          </a:p>
          <a:p>
            <a:r>
              <a:rPr lang="en-US"/>
              <a:t>Ftp into your partners machine using cstUser2 (cst2022)</a:t>
            </a:r>
          </a:p>
          <a:p>
            <a:pPr lvl="1"/>
            <a:r>
              <a:rPr lang="en-US"/>
              <a:t>Upload this file</a:t>
            </a:r>
          </a:p>
          <a:p>
            <a:r>
              <a:rPr lang="en-US"/>
              <a:t>After both users are finished </a:t>
            </a:r>
          </a:p>
          <a:p>
            <a:pPr lvl="1"/>
            <a:r>
              <a:rPr lang="en-US"/>
              <a:t>Verify that the home directories of the cstUser2 on the other machine contain that file</a:t>
            </a:r>
          </a:p>
          <a:p>
            <a:pPr lvl="1"/>
            <a:r>
              <a:rPr lang="en-US"/>
              <a:t>Look at the /var/log/</a:t>
            </a:r>
            <a:r>
              <a:rPr lang="en-US" err="1"/>
              <a:t>vsftpd.conf</a:t>
            </a:r>
            <a:r>
              <a:rPr lang="en-US"/>
              <a:t> file again – do you see your partner accessing your machine?</a:t>
            </a:r>
          </a:p>
          <a:p>
            <a:pPr lvl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407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 fontScale="90000"/>
          </a:bodyPr>
          <a:lstStyle/>
          <a:p>
            <a:r>
              <a:rPr lang="en-US" sz="4100"/>
              <a:t>Traditional way of Moving files across the network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FTP (File Transfer Protocol) has been around for a while</a:t>
            </a:r>
          </a:p>
          <a:p>
            <a:pPr lvl="1"/>
            <a:r>
              <a:rPr lang="en-US" sz="2000" dirty="0"/>
              <a:t>Originally described in RF114 in April 1971</a:t>
            </a:r>
          </a:p>
          <a:p>
            <a:pPr lvl="1"/>
            <a:r>
              <a:rPr lang="en-US" sz="2000" dirty="0"/>
              <a:t>Internet Standard ins RFC 959 October 1985</a:t>
            </a:r>
          </a:p>
          <a:p>
            <a:r>
              <a:rPr lang="en-US" sz="2000" dirty="0"/>
              <a:t>Still one of the best ways to allow remote users to transfer files to their systems.</a:t>
            </a:r>
          </a:p>
          <a:p>
            <a:r>
              <a:rPr lang="en-US" sz="2000" dirty="0"/>
              <a:t>While we are doing this let's install the ftp daemon on our system</a:t>
            </a:r>
          </a:p>
          <a:p>
            <a:pPr lvl="1"/>
            <a:r>
              <a:rPr lang="en-US" sz="2000" dirty="0"/>
              <a:t>apt install </a:t>
            </a:r>
            <a:r>
              <a:rPr lang="en-US" sz="2000" dirty="0" err="1"/>
              <a:t>vsftpd</a:t>
            </a:r>
            <a:endParaRPr lang="en-US" sz="2000" dirty="0"/>
          </a:p>
          <a:p>
            <a:r>
              <a:rPr lang="en-US" sz="2200" dirty="0"/>
              <a:t>Special note – there is an ftp client which is available through apps-anywhere called putty – this actually has ftp client which we will use today</a:t>
            </a:r>
          </a:p>
          <a:p>
            <a:pPr lvl="1"/>
            <a:endParaRPr lang="en-US" sz="2000" dirty="0"/>
          </a:p>
        </p:txBody>
      </p:sp>
      <p:pic>
        <p:nvPicPr>
          <p:cNvPr id="27" name="Picture 4" descr="Cardboard boxes on conveyor belt">
            <a:extLst>
              <a:ext uri="{FF2B5EF4-FFF2-40B4-BE49-F238E27FC236}">
                <a16:creationId xmlns:a16="http://schemas.microsoft.com/office/drawing/2014/main" id="{27649186-658F-4A28-AD68-E919EB310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14" r="2236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41306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86D2-E758-4E53-91F7-F0C2DA09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Chrooting a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B8ED8-F296-452C-9243-F74A7C113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security reasons it is a good idea to chroot users whenever possible</a:t>
            </a:r>
          </a:p>
          <a:p>
            <a:pPr lvl="1"/>
            <a:r>
              <a:rPr lang="en-US"/>
              <a:t>Chroot is short for change root </a:t>
            </a:r>
          </a:p>
          <a:p>
            <a:pPr lvl="2"/>
            <a:r>
              <a:rPr lang="en-US"/>
              <a:t>Chrooting is essentially establishing a  chroot jail from which a user cannot escape</a:t>
            </a:r>
          </a:p>
          <a:p>
            <a:r>
              <a:rPr lang="en-US"/>
              <a:t>To chroot Users we must add the following commands to our </a:t>
            </a:r>
            <a:r>
              <a:rPr lang="en-US" err="1"/>
              <a:t>vsftpd.conf</a:t>
            </a:r>
            <a:r>
              <a:rPr lang="en-US"/>
              <a:t> file</a:t>
            </a:r>
          </a:p>
          <a:p>
            <a:pPr lvl="1"/>
            <a:r>
              <a:rPr lang="en-US" err="1"/>
              <a:t>chroot_local_user</a:t>
            </a:r>
            <a:r>
              <a:rPr lang="en-US"/>
              <a:t>=YES</a:t>
            </a:r>
          </a:p>
          <a:p>
            <a:pPr lvl="1"/>
            <a:r>
              <a:rPr lang="en-US" err="1"/>
              <a:t>allow_writeable_chroot</a:t>
            </a:r>
            <a:r>
              <a:rPr lang="en-US"/>
              <a:t>=YES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69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Chrooting</a:t>
            </a:r>
            <a:r>
              <a:rPr lang="en-US"/>
              <a:t> a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chroot</a:t>
            </a:r>
            <a:r>
              <a:rPr lang="en-US"/>
              <a:t> allows us to restrict what a user can see on a system</a:t>
            </a:r>
          </a:p>
          <a:p>
            <a:r>
              <a:rPr lang="en-US" err="1"/>
              <a:t>chroot</a:t>
            </a:r>
            <a:r>
              <a:rPr lang="en-US"/>
              <a:t> comes from change root – what we are doing here is restricting a user to a specified “home” directory”</a:t>
            </a:r>
          </a:p>
          <a:p>
            <a:r>
              <a:rPr lang="en-US"/>
              <a:t>to actually accomplish this </a:t>
            </a:r>
          </a:p>
          <a:p>
            <a:pPr lvl="1"/>
            <a:r>
              <a:rPr lang="en-US" err="1"/>
              <a:t>chroot_local_user</a:t>
            </a:r>
            <a:r>
              <a:rPr lang="en-US"/>
              <a:t>=YES</a:t>
            </a:r>
          </a:p>
          <a:p>
            <a:pPr lvl="1"/>
            <a:r>
              <a:rPr lang="en-US" err="1"/>
              <a:t>allow_writeable_chroot</a:t>
            </a:r>
            <a:r>
              <a:rPr lang="en-US"/>
              <a:t>=YES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19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96C9-86B6-4FA9-AC14-7C4FFB79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if we only want to chroot specific users?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FB24-B540-4A98-9122-73EC443BE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We can do a chroot list entry</a:t>
            </a:r>
          </a:p>
          <a:p>
            <a:pPr lvl="1"/>
            <a:r>
              <a:rPr lang="en-CA"/>
              <a:t>That is we can create a list of users who we want chrooted to their home directories</a:t>
            </a:r>
          </a:p>
          <a:p>
            <a:pPr lvl="1"/>
            <a:r>
              <a:rPr lang="en-CA"/>
              <a:t>We want to add the following entry</a:t>
            </a:r>
          </a:p>
          <a:p>
            <a:pPr lvl="2"/>
            <a:r>
              <a:rPr lang="en-CA" noProof="1"/>
              <a:t>chroot_list_file=/etc/vsftpd.chroot_list</a:t>
            </a:r>
          </a:p>
          <a:p>
            <a:pPr lvl="2"/>
            <a:r>
              <a:rPr lang="en-CA" noProof="1"/>
              <a:t>chroot_list_enable=YES</a:t>
            </a:r>
          </a:p>
          <a:p>
            <a:pPr lvl="1"/>
            <a:r>
              <a:rPr lang="en-CA"/>
              <a:t>Note if:</a:t>
            </a:r>
          </a:p>
          <a:p>
            <a:pPr lvl="2"/>
            <a:r>
              <a:rPr lang="en-CA" err="1"/>
              <a:t>chroot_local_user</a:t>
            </a:r>
            <a:r>
              <a:rPr lang="en-CA"/>
              <a:t>=NO</a:t>
            </a:r>
          </a:p>
          <a:p>
            <a:pPr lvl="3"/>
            <a:r>
              <a:rPr lang="en-CA"/>
              <a:t>This is a list of users who can login and be chrooted</a:t>
            </a:r>
          </a:p>
          <a:p>
            <a:pPr lvl="3"/>
            <a:r>
              <a:rPr lang="en-CA"/>
              <a:t>Other users can log in normally</a:t>
            </a:r>
          </a:p>
          <a:p>
            <a:pPr lvl="2"/>
            <a:r>
              <a:rPr lang="en-CA" err="1"/>
              <a:t>chroot_local_user</a:t>
            </a:r>
            <a:r>
              <a:rPr lang="en-CA"/>
              <a:t>=YES</a:t>
            </a:r>
          </a:p>
          <a:p>
            <a:pPr lvl="3"/>
            <a:r>
              <a:rPr lang="en-CA"/>
              <a:t>This is a list of users who are not chrooted</a:t>
            </a:r>
          </a:p>
        </p:txBody>
      </p:sp>
    </p:spTree>
    <p:extLst>
      <p:ext uri="{BB962C8B-B14F-4D97-AF65-F5344CB8AC3E}">
        <p14:creationId xmlns:p14="http://schemas.microsoft.com/office/powerpoint/2010/main" val="3030223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95E0-1AF2-440E-83D1-62C529C8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Grid  Assume Chroot file contains only cstuser1</a:t>
            </a:r>
            <a:br>
              <a:rPr lang="en-US"/>
            </a:br>
            <a:endParaRPr lang="en-CA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94A1F1-CB82-4B0F-9C7A-36593F4058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203952"/>
              </p:ext>
            </p:extLst>
          </p:nvPr>
        </p:nvGraphicFramePr>
        <p:xfrm>
          <a:off x="677863" y="2160588"/>
          <a:ext cx="8596312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607">
                  <a:extLst>
                    <a:ext uri="{9D8B030D-6E8A-4147-A177-3AD203B41FA5}">
                      <a16:colId xmlns:a16="http://schemas.microsoft.com/office/drawing/2014/main" val="4140162836"/>
                    </a:ext>
                  </a:extLst>
                </a:gridCol>
                <a:gridCol w="3665989">
                  <a:extLst>
                    <a:ext uri="{9D8B030D-6E8A-4147-A177-3AD203B41FA5}">
                      <a16:colId xmlns:a16="http://schemas.microsoft.com/office/drawing/2014/main" val="654831253"/>
                    </a:ext>
                  </a:extLst>
                </a:gridCol>
                <a:gridCol w="1378638">
                  <a:extLst>
                    <a:ext uri="{9D8B030D-6E8A-4147-A177-3AD203B41FA5}">
                      <a16:colId xmlns:a16="http://schemas.microsoft.com/office/drawing/2014/main" val="3090331923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4127246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Chroot_local_user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Chroot_LIST_ENABLE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cstUser1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cstUser2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55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Chrooted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 chrooted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7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 Chrooted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Chrooted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9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 Chrooted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 Chrooted</a:t>
                      </a:r>
                    </a:p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72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Chrooted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chrooted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555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842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43F7-7351-4CD1-BDC5-6B8DAF96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Only Allowing Specific users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66CA0-B1EF-48EA-97B6-8A5C10F12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is another option that can be used with </a:t>
            </a:r>
            <a:r>
              <a:rPr lang="en-US" err="1"/>
              <a:t>vsftpd</a:t>
            </a:r>
            <a:r>
              <a:rPr lang="en-US"/>
              <a:t> </a:t>
            </a:r>
          </a:p>
          <a:p>
            <a:pPr lvl="1"/>
            <a:r>
              <a:rPr lang="en-US"/>
              <a:t>Setting up  to allow only users in the file to log in</a:t>
            </a:r>
          </a:p>
          <a:p>
            <a:pPr lvl="1"/>
            <a:r>
              <a:rPr lang="en-US" err="1"/>
              <a:t>userlist_enable</a:t>
            </a:r>
            <a:r>
              <a:rPr lang="en-US"/>
              <a:t>=YES</a:t>
            </a:r>
          </a:p>
          <a:p>
            <a:pPr lvl="1"/>
            <a:r>
              <a:rPr lang="en-US" err="1"/>
              <a:t>userlist_file</a:t>
            </a:r>
            <a:r>
              <a:rPr lang="en-US"/>
              <a:t>=/</a:t>
            </a:r>
            <a:r>
              <a:rPr lang="en-US" err="1"/>
              <a:t>etc</a:t>
            </a:r>
            <a:r>
              <a:rPr lang="en-US"/>
              <a:t>/</a:t>
            </a:r>
            <a:r>
              <a:rPr lang="en-US" err="1"/>
              <a:t>vsftpd.userlist</a:t>
            </a:r>
            <a:endParaRPr lang="en-US"/>
          </a:p>
          <a:p>
            <a:pPr lvl="1"/>
            <a:r>
              <a:rPr lang="en-US" err="1"/>
              <a:t>userlist_deny</a:t>
            </a:r>
            <a:r>
              <a:rPr lang="en-US"/>
              <a:t>=NO </a:t>
            </a:r>
          </a:p>
          <a:p>
            <a:r>
              <a:rPr lang="en-US"/>
              <a:t>If you want the values to be a list of users who are denied ftp access change this to be </a:t>
            </a:r>
          </a:p>
          <a:p>
            <a:r>
              <a:rPr lang="en-US" err="1"/>
              <a:t>userlist_deny</a:t>
            </a:r>
            <a:r>
              <a:rPr lang="en-US"/>
              <a:t>=YES</a:t>
            </a:r>
          </a:p>
          <a:p>
            <a:r>
              <a:rPr lang="en-US"/>
              <a:t>You must be somewhat careful in doing this as this also interacts with chroot settings.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990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CDF9-6C60-4F24-BFA9-7388F4EA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Questions that might be asked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750E1-FE9D-48D9-B240-D7FF5C2E8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Suppose you have been aske to create a new Group Hobbits with two members </a:t>
            </a:r>
            <a:r>
              <a:rPr lang="en-US" err="1"/>
              <a:t>SamWise</a:t>
            </a:r>
            <a:r>
              <a:rPr lang="en-US"/>
              <a:t> and Frodo</a:t>
            </a:r>
          </a:p>
          <a:p>
            <a:r>
              <a:rPr lang="en-US"/>
              <a:t>Only </a:t>
            </a:r>
            <a:r>
              <a:rPr lang="en-US" err="1"/>
              <a:t>SamWise</a:t>
            </a:r>
            <a:r>
              <a:rPr lang="en-US"/>
              <a:t> can ftp into the </a:t>
            </a:r>
            <a:r>
              <a:rPr lang="en-US" err="1"/>
              <a:t>localsystem</a:t>
            </a:r>
            <a:endParaRPr lang="en-US"/>
          </a:p>
          <a:p>
            <a:pPr lvl="1"/>
            <a:r>
              <a:rPr lang="en-US"/>
              <a:t>But this hobbit is chrooted</a:t>
            </a:r>
          </a:p>
          <a:p>
            <a:r>
              <a:rPr lang="en-US"/>
              <a:t>Local anonymous access is allowed</a:t>
            </a:r>
          </a:p>
          <a:p>
            <a:pPr lvl="1"/>
            <a:r>
              <a:rPr lang="en-US"/>
              <a:t>But this is set to be the home directory of Frodo (/home/hobbits/Frodo)</a:t>
            </a:r>
          </a:p>
          <a:p>
            <a:pPr lvl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463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D1BE-C6EF-4E15-AF12-CA5FE615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VSFTPD setting directory message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6AAB5-C76F-409D-9B43-ACFB2158A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dirmessage_enable</a:t>
            </a:r>
            <a:r>
              <a:rPr lang="en-US"/>
              <a:t>=YES</a:t>
            </a:r>
          </a:p>
          <a:p>
            <a:r>
              <a:rPr lang="en-US" err="1"/>
              <a:t>message_file</a:t>
            </a:r>
            <a:r>
              <a:rPr lang="en-US"/>
              <a:t>=.message</a:t>
            </a:r>
          </a:p>
          <a:p>
            <a:endParaRPr lang="en-US"/>
          </a:p>
          <a:p>
            <a:pPr lvl="1"/>
            <a:r>
              <a:rPr lang="en-US"/>
              <a:t>This means that we want to have the user see a certain message when they go into a particular directory (directory specific)</a:t>
            </a:r>
          </a:p>
          <a:p>
            <a:pPr lvl="1"/>
            <a:endParaRPr lang="en-US"/>
          </a:p>
          <a:p>
            <a:pPr lvl="1"/>
            <a:r>
              <a:rPr lang="en-US"/>
              <a:t>The .message file can be different for different directories.</a:t>
            </a:r>
          </a:p>
          <a:p>
            <a:pPr lvl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2406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F219-E6FD-49D5-8201-D741D1AA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Setting up SSL</a:t>
            </a:r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C3698-A7CE-4AE2-B7F1-1501A12E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We can force ftp connections to go over SSL</a:t>
            </a:r>
          </a:p>
          <a:p>
            <a:pPr lvl="1"/>
            <a:r>
              <a:rPr lang="en-US"/>
              <a:t>This means that </a:t>
            </a:r>
          </a:p>
          <a:p>
            <a:r>
              <a:rPr lang="en-US"/>
              <a:t>Changes to the configuration file</a:t>
            </a:r>
          </a:p>
          <a:p>
            <a:r>
              <a:rPr lang="en-CA" err="1"/>
              <a:t>rsa_cert_file</a:t>
            </a:r>
            <a:r>
              <a:rPr lang="en-CA"/>
              <a:t>=/</a:t>
            </a:r>
            <a:r>
              <a:rPr lang="en-CA" err="1"/>
              <a:t>etc</a:t>
            </a:r>
            <a:r>
              <a:rPr lang="en-CA"/>
              <a:t>/</a:t>
            </a:r>
            <a:r>
              <a:rPr lang="en-CA" err="1"/>
              <a:t>ssl</a:t>
            </a:r>
            <a:r>
              <a:rPr lang="en-CA"/>
              <a:t>/certs/apache-selfsigned.crt                                                                      </a:t>
            </a:r>
            <a:r>
              <a:rPr lang="en-CA" err="1"/>
              <a:t>rsa_private_key_file</a:t>
            </a:r>
            <a:r>
              <a:rPr lang="en-CA"/>
              <a:t>=/</a:t>
            </a:r>
            <a:r>
              <a:rPr lang="en-CA" err="1"/>
              <a:t>etc</a:t>
            </a:r>
            <a:r>
              <a:rPr lang="en-CA"/>
              <a:t>/</a:t>
            </a:r>
            <a:r>
              <a:rPr lang="en-CA" err="1"/>
              <a:t>ssl</a:t>
            </a:r>
            <a:r>
              <a:rPr lang="en-CA"/>
              <a:t>/private/</a:t>
            </a:r>
            <a:r>
              <a:rPr lang="en-CA" err="1"/>
              <a:t>apache-selfsigned.key</a:t>
            </a:r>
            <a:r>
              <a:rPr lang="en-CA"/>
              <a:t>                                                             </a:t>
            </a:r>
            <a:r>
              <a:rPr lang="en-CA" err="1"/>
              <a:t>ssl_enable</a:t>
            </a:r>
            <a:r>
              <a:rPr lang="en-CA"/>
              <a:t>=YES </a:t>
            </a:r>
          </a:p>
          <a:p>
            <a:r>
              <a:rPr lang="en-CA" err="1"/>
              <a:t>pasv_min_port</a:t>
            </a:r>
            <a:r>
              <a:rPr lang="en-CA"/>
              <a:t>=2121     </a:t>
            </a:r>
          </a:p>
          <a:p>
            <a:r>
              <a:rPr lang="en-CA" err="1"/>
              <a:t>Pasv_max_port</a:t>
            </a:r>
            <a:r>
              <a:rPr lang="en-CA"/>
              <a:t>=2142   </a:t>
            </a:r>
          </a:p>
          <a:p>
            <a:endParaRPr lang="en-CA"/>
          </a:p>
          <a:p>
            <a:r>
              <a:rPr lang="en-CA"/>
              <a:t>In addition we are going to open up a couple of ports on the </a:t>
            </a:r>
            <a:r>
              <a:rPr lang="en-CA" err="1"/>
              <a:t>the</a:t>
            </a:r>
            <a:r>
              <a:rPr lang="en-CA"/>
              <a:t> firewall:</a:t>
            </a:r>
          </a:p>
          <a:p>
            <a:pPr lvl="1"/>
            <a:r>
              <a:rPr lang="en-CA" err="1"/>
              <a:t>ufw</a:t>
            </a:r>
            <a:r>
              <a:rPr lang="en-CA"/>
              <a:t> allow 2121:2142</a:t>
            </a:r>
          </a:p>
          <a:p>
            <a:r>
              <a:rPr lang="en-US"/>
              <a:t>We are going to have to install </a:t>
            </a:r>
            <a:r>
              <a:rPr lang="en-US" err="1"/>
              <a:t>file_zilla</a:t>
            </a:r>
            <a:r>
              <a:rPr lang="en-US"/>
              <a:t> to see how this works</a:t>
            </a:r>
          </a:p>
          <a:p>
            <a:r>
              <a:rPr lang="en-US"/>
              <a:t>Make Sure you disable this at the end of the session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1039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24BE-3D30-4F37-996E-D8782BC3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umask</a:t>
            </a:r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43AB-FABB-421E-BEC2-BA1A4A6A9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Type umask on your system</a:t>
            </a:r>
          </a:p>
          <a:p>
            <a:pPr lvl="1"/>
            <a:r>
              <a:rPr lang="en-US"/>
              <a:t>You should get back a response that reads 0022</a:t>
            </a:r>
          </a:p>
          <a:p>
            <a:pPr lvl="1"/>
            <a:r>
              <a:rPr lang="en-US"/>
              <a:t>This is the mask that is used when you create a new file or directory</a:t>
            </a:r>
          </a:p>
          <a:p>
            <a:r>
              <a:rPr lang="en-US"/>
              <a:t>Let us consider the last 3 digits of the umask</a:t>
            </a:r>
          </a:p>
          <a:p>
            <a:pPr lvl="1"/>
            <a:r>
              <a:rPr lang="en-US"/>
              <a:t>These will determine </a:t>
            </a:r>
            <a:r>
              <a:rPr lang="en-US" err="1"/>
              <a:t>rwx</a:t>
            </a:r>
            <a:r>
              <a:rPr lang="en-US"/>
              <a:t> (421) permission for files and directories you create</a:t>
            </a:r>
          </a:p>
          <a:p>
            <a:pPr lvl="1"/>
            <a:r>
              <a:rPr lang="en-US"/>
              <a:t>For Files the umask value is subtracted from 666 to get the file permissions for any files you create</a:t>
            </a:r>
          </a:p>
          <a:p>
            <a:pPr lvl="1"/>
            <a:r>
              <a:rPr lang="en-US"/>
              <a:t>So 666 – 022 = 644 (</a:t>
            </a:r>
            <a:r>
              <a:rPr lang="en-US" err="1"/>
              <a:t>rw</a:t>
            </a:r>
            <a:r>
              <a:rPr lang="en-US"/>
              <a:t> For User, read for everyone else)</a:t>
            </a:r>
          </a:p>
          <a:p>
            <a:pPr lvl="1"/>
            <a:r>
              <a:rPr lang="en-US"/>
              <a:t>Try this out create a file using touch </a:t>
            </a:r>
            <a:r>
              <a:rPr lang="en-US" err="1"/>
              <a:t>newFile</a:t>
            </a:r>
            <a:r>
              <a:rPr lang="en-US"/>
              <a:t> – What are the permission on this?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58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963E-ABE9-4689-8FC9-3CA248CE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umask</a:t>
            </a:r>
            <a:r>
              <a:rPr lang="en-US" dirty="0">
                <a:highlight>
                  <a:srgbClr val="FFFF00"/>
                </a:highlight>
              </a:rPr>
              <a:t> Directory permissions</a:t>
            </a:r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48ADA-506D-4817-87DA-6F01ACA29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directories, the umask value is subtracted from 777</a:t>
            </a:r>
          </a:p>
          <a:p>
            <a:r>
              <a:rPr lang="en-US"/>
              <a:t>Let us subtract the 0022 (standard mask) from 777</a:t>
            </a:r>
          </a:p>
          <a:p>
            <a:r>
              <a:rPr lang="en-US"/>
              <a:t>777 – 0022 = 755  User (</a:t>
            </a:r>
            <a:r>
              <a:rPr lang="en-US" err="1"/>
              <a:t>rwx</a:t>
            </a:r>
            <a:r>
              <a:rPr lang="en-US"/>
              <a:t>) Everyone Else (</a:t>
            </a:r>
            <a:r>
              <a:rPr lang="en-US" err="1"/>
              <a:t>rx</a:t>
            </a:r>
            <a:r>
              <a:rPr lang="en-US"/>
              <a:t>)</a:t>
            </a:r>
          </a:p>
          <a:p>
            <a:pPr lvl="1"/>
            <a:r>
              <a:rPr lang="en-US"/>
              <a:t>Try this create a new directory.  What are the permissions?</a:t>
            </a:r>
          </a:p>
          <a:p>
            <a:endParaRPr lang="en-US"/>
          </a:p>
          <a:p>
            <a:pPr lvl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208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Client/Server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client connects to a remote host</a:t>
            </a:r>
          </a:p>
          <a:p>
            <a:pPr lvl="1"/>
            <a:r>
              <a:rPr lang="en-US"/>
              <a:t>Service will be listening on two ports</a:t>
            </a:r>
          </a:p>
          <a:p>
            <a:pPr lvl="1"/>
            <a:r>
              <a:rPr lang="en-US"/>
              <a:t>Port 21 is used for transmission of control characters</a:t>
            </a:r>
          </a:p>
          <a:p>
            <a:pPr lvl="1"/>
            <a:r>
              <a:rPr lang="en-US"/>
              <a:t>Port 20 is used for actual data transfer.	</a:t>
            </a:r>
          </a:p>
          <a:p>
            <a:pPr lvl="1"/>
            <a:r>
              <a:rPr lang="en-US"/>
              <a:t>Verify this by looking at /</a:t>
            </a:r>
            <a:r>
              <a:rPr lang="en-US" err="1"/>
              <a:t>etc</a:t>
            </a:r>
            <a:r>
              <a:rPr lang="en-US"/>
              <a:t>/services</a:t>
            </a:r>
          </a:p>
          <a:p>
            <a:pPr lvl="1"/>
            <a:r>
              <a:rPr lang="en-US" dirty="0"/>
              <a:t>Note that we are going to have set up some passive ports to allow this to happen.</a:t>
            </a:r>
          </a:p>
        </p:txBody>
      </p:sp>
    </p:spTree>
    <p:extLst>
      <p:ext uri="{BB962C8B-B14F-4D97-AF65-F5344CB8AC3E}">
        <p14:creationId xmlns:p14="http://schemas.microsoft.com/office/powerpoint/2010/main" val="1939740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7FB8-264F-45D8-B603-6D9CEEC0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Changing a </a:t>
            </a:r>
            <a:r>
              <a:rPr lang="en-US" dirty="0" err="1">
                <a:highlight>
                  <a:srgbClr val="FFFF00"/>
                </a:highlight>
              </a:rPr>
              <a:t>umask</a:t>
            </a:r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4A190-94F8-4375-80D1-7FC6BC8E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change a umask we just type umask pattern where pattern is the patten we want the umask to take on.</a:t>
            </a:r>
            <a:endParaRPr lang="en-CA"/>
          </a:p>
          <a:p>
            <a:r>
              <a:rPr lang="en-CA"/>
              <a:t>Let’s change the </a:t>
            </a:r>
            <a:r>
              <a:rPr lang="en-CA" err="1"/>
              <a:t>umask</a:t>
            </a:r>
            <a:r>
              <a:rPr lang="en-CA"/>
              <a:t> to be 0002</a:t>
            </a:r>
          </a:p>
          <a:p>
            <a:pPr lvl="1"/>
            <a:r>
              <a:rPr lang="en-CA"/>
              <a:t>Now try create a new file and new directory</a:t>
            </a:r>
          </a:p>
          <a:p>
            <a:pPr lvl="1"/>
            <a:r>
              <a:rPr lang="en-CA"/>
              <a:t>What are the permissions on those new files/directories?</a:t>
            </a:r>
          </a:p>
          <a:p>
            <a:r>
              <a:rPr lang="en-CA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04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55E9-1855-4D8C-B5F9-3CDD7207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What is with the first Value in </a:t>
            </a:r>
            <a:r>
              <a:rPr lang="en-US" dirty="0" err="1">
                <a:highlight>
                  <a:srgbClr val="FFFF00"/>
                </a:highlight>
              </a:rPr>
              <a:t>Umask</a:t>
            </a:r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6AFE3-E387-4EF2-AC23-96837346D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This value can be used to set </a:t>
            </a:r>
          </a:p>
          <a:p>
            <a:pPr lvl="1"/>
            <a:r>
              <a:rPr lang="en-US"/>
              <a:t>A Sticky Bit (1)</a:t>
            </a:r>
          </a:p>
          <a:p>
            <a:pPr lvl="2"/>
            <a:r>
              <a:rPr lang="en-US"/>
              <a:t>This is a value that indicates that regardless of permissions the only users who can remove a file are the owners of the file and the root user.</a:t>
            </a:r>
          </a:p>
          <a:p>
            <a:pPr lvl="1"/>
            <a:r>
              <a:rPr lang="en-US"/>
              <a:t>SGID Bit (2)</a:t>
            </a:r>
          </a:p>
          <a:p>
            <a:pPr lvl="2"/>
            <a:r>
              <a:rPr lang="en-US"/>
              <a:t>Set Group ID</a:t>
            </a:r>
          </a:p>
          <a:p>
            <a:pPr lvl="2"/>
            <a:r>
              <a:rPr lang="en-US"/>
              <a:t>If a directory has the SGID bit set than a file created within that directory belongs to the group of the directory, not necessarily the group of the user who created the file</a:t>
            </a:r>
          </a:p>
          <a:p>
            <a:pPr lvl="1"/>
            <a:r>
              <a:rPr lang="en-US"/>
              <a:t>SUID Bit (4)</a:t>
            </a:r>
          </a:p>
          <a:p>
            <a:pPr lvl="2"/>
            <a:r>
              <a:rPr lang="en-US"/>
              <a:t>Set User ID</a:t>
            </a:r>
          </a:p>
          <a:p>
            <a:pPr lvl="2"/>
            <a:r>
              <a:rPr lang="en-US"/>
              <a:t>If the file is owned by the root user’s group and is executable the file runs with root privileges even if a regular user accesses, it.</a:t>
            </a:r>
          </a:p>
          <a:p>
            <a:pPr lvl="2"/>
            <a:r>
              <a:rPr lang="en-US"/>
              <a:t>Do a ls –l  on the file /</a:t>
            </a:r>
            <a:r>
              <a:rPr lang="en-US" err="1"/>
              <a:t>usr</a:t>
            </a:r>
            <a:r>
              <a:rPr lang="en-US"/>
              <a:t>/bin/passwd file</a:t>
            </a:r>
          </a:p>
          <a:p>
            <a:pPr lvl="2"/>
            <a:r>
              <a:rPr lang="en-US"/>
              <a:t>The s signifies the SUID bit is set – why do you need to root as root when running passwd?</a:t>
            </a:r>
          </a:p>
          <a:p>
            <a:pPr lvl="2"/>
            <a:endParaRPr lang="en-US"/>
          </a:p>
          <a:p>
            <a:pPr lvl="2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67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0EBED-88D2-411F-B229-8E6AD510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Exercise 1 Setting the Sticky bit</a:t>
            </a:r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B43B-4343-4123-80AE-C0C396EDD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 your umask to be 1002</a:t>
            </a:r>
          </a:p>
          <a:p>
            <a:pPr lvl="1"/>
            <a:r>
              <a:rPr lang="en-US"/>
              <a:t>Create a new file </a:t>
            </a:r>
            <a:r>
              <a:rPr lang="en-US">
                <a:sym typeface="Wingdings" panose="05000000000000000000" pitchFamily="2" charset="2"/>
              </a:rPr>
              <a:t> touch </a:t>
            </a:r>
            <a:r>
              <a:rPr lang="en-US" err="1">
                <a:sym typeface="Wingdings" panose="05000000000000000000" pitchFamily="2" charset="2"/>
              </a:rPr>
              <a:t>testSticky</a:t>
            </a:r>
            <a:endParaRPr lang="en-US">
              <a:sym typeface="Wingdings" panose="05000000000000000000" pitchFamily="2" charset="2"/>
            </a:endParaRPr>
          </a:p>
          <a:p>
            <a:pPr lvl="1"/>
            <a:r>
              <a:rPr lang="en-US">
                <a:sym typeface="Wingdings" panose="05000000000000000000" pitchFamily="2" charset="2"/>
              </a:rPr>
              <a:t>What are the permissions on the file</a:t>
            </a:r>
          </a:p>
          <a:p>
            <a:pPr lvl="1"/>
            <a:r>
              <a:rPr lang="en-CA"/>
              <a:t>Now become another user</a:t>
            </a:r>
          </a:p>
          <a:p>
            <a:pPr lvl="2"/>
            <a:r>
              <a:rPr lang="en-CA" err="1"/>
              <a:t>sudo</a:t>
            </a:r>
            <a:r>
              <a:rPr lang="en-CA"/>
              <a:t> </a:t>
            </a:r>
            <a:r>
              <a:rPr lang="en-CA" err="1"/>
              <a:t>su</a:t>
            </a:r>
            <a:r>
              <a:rPr lang="en-CA"/>
              <a:t> cstUser2</a:t>
            </a:r>
          </a:p>
          <a:p>
            <a:pPr lvl="1"/>
            <a:r>
              <a:rPr lang="en-CA"/>
              <a:t>According to the permissions you should be able to remove this file.</a:t>
            </a:r>
          </a:p>
          <a:p>
            <a:pPr lvl="2"/>
            <a:r>
              <a:rPr lang="en-CA"/>
              <a:t>Can you?</a:t>
            </a:r>
          </a:p>
        </p:txBody>
      </p:sp>
    </p:spTree>
    <p:extLst>
      <p:ext uri="{BB962C8B-B14F-4D97-AF65-F5344CB8AC3E}">
        <p14:creationId xmlns:p14="http://schemas.microsoft.com/office/powerpoint/2010/main" val="243953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using ftp from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 server will allow you to log in anonymously from a client</a:t>
            </a:r>
          </a:p>
          <a:p>
            <a:r>
              <a:rPr lang="en-US"/>
              <a:t>I have set my server up at </a:t>
            </a:r>
            <a:r>
              <a:rPr lang="en-US" dirty="0"/>
              <a:t>10.36.107.3 or server</a:t>
            </a:r>
            <a:endParaRPr lang="en-US"/>
          </a:p>
          <a:p>
            <a:r>
              <a:rPr lang="en-US"/>
              <a:t>To login anonymously</a:t>
            </a:r>
          </a:p>
          <a:p>
            <a:pPr lvl="1"/>
            <a:r>
              <a:rPr lang="en-US"/>
              <a:t>The user Challenge – respond with anonymous</a:t>
            </a:r>
          </a:p>
          <a:p>
            <a:r>
              <a:rPr lang="en-US"/>
              <a:t>You will see a pub directory  if you list this using either ls or </a:t>
            </a:r>
            <a:r>
              <a:rPr lang="en-US" err="1"/>
              <a:t>dir</a:t>
            </a:r>
            <a:endParaRPr lang="en-US"/>
          </a:p>
          <a:p>
            <a:r>
              <a:rPr lang="en-US"/>
              <a:t>Cd into that directory and get the file that is there</a:t>
            </a:r>
          </a:p>
          <a:p>
            <a:r>
              <a:rPr lang="en-US"/>
              <a:t>What is the contents of the file?</a:t>
            </a:r>
          </a:p>
          <a:p>
            <a:endParaRPr lang="en-US"/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8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Standard FTP Commands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ls will show the contents of the remote directory we are logged in to</a:t>
            </a:r>
          </a:p>
          <a:p>
            <a:r>
              <a:rPr lang="en-US">
                <a:solidFill>
                  <a:srgbClr val="FFFFFF"/>
                </a:solidFill>
              </a:rPr>
              <a:t>cd will change directories on the remote site</a:t>
            </a:r>
          </a:p>
          <a:p>
            <a:r>
              <a:rPr lang="en-US">
                <a:solidFill>
                  <a:srgbClr val="FFFFFF"/>
                </a:solidFill>
              </a:rPr>
              <a:t>Transferring files 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From Host to client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get – will transfer a single file</a:t>
            </a: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mget</a:t>
            </a:r>
            <a:r>
              <a:rPr lang="en-US">
                <a:solidFill>
                  <a:srgbClr val="FFFFFF"/>
                </a:solidFill>
              </a:rPr>
              <a:t> will transfer multiple files (understands wildcards)</a:t>
            </a:r>
          </a:p>
          <a:p>
            <a:r>
              <a:rPr lang="en-US">
                <a:solidFill>
                  <a:srgbClr val="FFFFFF"/>
                </a:solidFill>
              </a:rPr>
              <a:t>other useful commands</a:t>
            </a:r>
          </a:p>
          <a:p>
            <a:r>
              <a:rPr lang="en-US">
                <a:solidFill>
                  <a:srgbClr val="FFFFFF"/>
                </a:solidFill>
              </a:rPr>
              <a:t>Transferring Files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from Client to Host</a:t>
            </a:r>
          </a:p>
          <a:p>
            <a:pPr lvl="2"/>
            <a:r>
              <a:rPr lang="en-US">
                <a:solidFill>
                  <a:srgbClr val="FFFFFF"/>
                </a:solidFill>
              </a:rPr>
              <a:t>put – transfers a sing file</a:t>
            </a:r>
          </a:p>
          <a:p>
            <a:pPr lvl="2"/>
            <a:r>
              <a:rPr lang="en-US" dirty="0" err="1">
                <a:solidFill>
                  <a:srgbClr val="FFFFFF"/>
                </a:solidFill>
              </a:rPr>
              <a:t>mput</a:t>
            </a:r>
            <a:r>
              <a:rPr lang="en-US">
                <a:solidFill>
                  <a:srgbClr val="FFFFFF"/>
                </a:solidFill>
              </a:rPr>
              <a:t> – transfers multiple files (Uses wildcards)</a:t>
            </a:r>
          </a:p>
        </p:txBody>
      </p:sp>
    </p:spTree>
    <p:extLst>
      <p:ext uri="{BB962C8B-B14F-4D97-AF65-F5344CB8AC3E}">
        <p14:creationId xmlns:p14="http://schemas.microsoft.com/office/powerpoint/2010/main" val="396779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Other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lcd – Local change dir</a:t>
            </a:r>
          </a:p>
          <a:p>
            <a:r>
              <a:rPr lang="en-US">
                <a:solidFill>
                  <a:schemeClr val="bg1"/>
                </a:solidFill>
              </a:rPr>
              <a:t>pwd path on the remote host</a:t>
            </a:r>
          </a:p>
          <a:p>
            <a:r>
              <a:rPr lang="en-US">
                <a:solidFill>
                  <a:schemeClr val="bg1"/>
                </a:solidFill>
              </a:rPr>
              <a:t>Help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Provides a list of all the ftp commands</a:t>
            </a:r>
          </a:p>
          <a:p>
            <a:r>
              <a:rPr lang="en-US">
                <a:solidFill>
                  <a:schemeClr val="bg1"/>
                </a:solidFill>
              </a:rPr>
              <a:t>Help command 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Provides in-depth information on a command</a:t>
            </a:r>
          </a:p>
          <a:p>
            <a:pPr lvl="1"/>
            <a:endParaRPr lang="en-US">
              <a:solidFill>
                <a:schemeClr val="bg1"/>
              </a:solidFill>
            </a:endParaRPr>
          </a:p>
          <a:p>
            <a:pPr lvl="1"/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Graphic 6" descr="Scanner">
            <a:extLst>
              <a:ext uri="{FF2B5EF4-FFF2-40B4-BE49-F238E27FC236}">
                <a16:creationId xmlns:a16="http://schemas.microsoft.com/office/drawing/2014/main" id="{0E410B7C-B742-0290-B482-D2BA43668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5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9EF2-3C55-3348-B882-E9DF7A3C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UFW (Passive ports)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B7B6-2D46-1084-877D-8DF17E122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establish a connection to an FTP server – we have to deal with firewalls on both sides.</a:t>
            </a:r>
          </a:p>
          <a:p>
            <a:pPr lvl="1"/>
            <a:r>
              <a:rPr lang="en-US" dirty="0"/>
              <a:t>Generally, Client firewalls will open a port if the client software (FTP) requests it.</a:t>
            </a:r>
          </a:p>
          <a:p>
            <a:pPr lvl="1"/>
            <a:r>
              <a:rPr lang="en-US" dirty="0"/>
              <a:t>For ftp we connect on port 21 – - </a:t>
            </a:r>
          </a:p>
          <a:p>
            <a:pPr lvl="1"/>
            <a:r>
              <a:rPr lang="en-US" dirty="0"/>
              <a:t>The connection sequence goes like this</a:t>
            </a:r>
          </a:p>
          <a:p>
            <a:pPr lvl="2"/>
            <a:r>
              <a:rPr lang="en-US" dirty="0"/>
              <a:t>Client Sends a PORT command to FTP server on port 21</a:t>
            </a:r>
          </a:p>
          <a:p>
            <a:pPr lvl="2"/>
            <a:r>
              <a:rPr lang="en-US" dirty="0"/>
              <a:t>Server responds with an ACK </a:t>
            </a:r>
          </a:p>
          <a:p>
            <a:pPr lvl="2"/>
            <a:r>
              <a:rPr lang="en-US" dirty="0"/>
              <a:t>When the client initiates a passive command (like ls)</a:t>
            </a:r>
          </a:p>
          <a:p>
            <a:pPr lvl="3"/>
            <a:r>
              <a:rPr lang="en-US" dirty="0"/>
              <a:t>The server will tell the client what passive port is to be used for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70852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4BF1-8D98-9B73-8DEE-1DC1F502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From TechTarget</a:t>
            </a:r>
          </a:p>
        </p:txBody>
      </p:sp>
      <p:pic>
        <p:nvPicPr>
          <p:cNvPr id="1026" name="Picture 2" descr="What Is FTP? File Transfer Protocol explained">
            <a:extLst>
              <a:ext uri="{FF2B5EF4-FFF2-40B4-BE49-F238E27FC236}">
                <a16:creationId xmlns:a16="http://schemas.microsoft.com/office/drawing/2014/main" id="{D83D7BF3-6897-BA81-9B84-C942EAB415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918" y="2160588"/>
            <a:ext cx="380820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07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5617-6EBC-D254-337D-FAA97ECA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UFW Setting up Passive Ports</a:t>
            </a:r>
            <a:br>
              <a:rPr lang="en-US" dirty="0">
                <a:highlight>
                  <a:srgbClr val="FFFF00"/>
                </a:highlight>
              </a:rPr>
            </a:b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40A92B-B81A-8AF5-1888-DA6EB8C13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047" y="1782528"/>
            <a:ext cx="8229079" cy="1636968"/>
          </a:xfrm>
        </p:spPr>
      </p:pic>
    </p:spTree>
    <p:extLst>
      <p:ext uri="{BB962C8B-B14F-4D97-AF65-F5344CB8AC3E}">
        <p14:creationId xmlns:p14="http://schemas.microsoft.com/office/powerpoint/2010/main" val="42629630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2137</Words>
  <Application>Microsoft Office PowerPoint</Application>
  <PresentationFormat>Widescreen</PresentationFormat>
  <Paragraphs>255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Trebuchet MS</vt:lpstr>
      <vt:lpstr>Wingdings 3</vt:lpstr>
      <vt:lpstr>Facet</vt:lpstr>
      <vt:lpstr>FTP </vt:lpstr>
      <vt:lpstr>Traditional way of Moving files across the network</vt:lpstr>
      <vt:lpstr>Typical Client/Server architecture</vt:lpstr>
      <vt:lpstr>Practice using ftp from the command line</vt:lpstr>
      <vt:lpstr>Standard FTP Commands</vt:lpstr>
      <vt:lpstr>Other Commands</vt:lpstr>
      <vt:lpstr>UFW (Passive ports)</vt:lpstr>
      <vt:lpstr>From TechTarget</vt:lpstr>
      <vt:lpstr>UFW Setting up Passive Ports </vt:lpstr>
      <vt:lpstr>Graphical Clients</vt:lpstr>
      <vt:lpstr>Steps in setting up your Very own VSFTP Server</vt:lpstr>
      <vt:lpstr>VSFTP Setting up an anonymous server</vt:lpstr>
      <vt:lpstr>Scenario1 Accessing your own ftp server</vt:lpstr>
      <vt:lpstr>What about uploads?</vt:lpstr>
      <vt:lpstr>Allowing individual users </vt:lpstr>
      <vt:lpstr>FTP Notes</vt:lpstr>
      <vt:lpstr>Exercise 2</vt:lpstr>
      <vt:lpstr>Allowing local users to Log in using FTP</vt:lpstr>
      <vt:lpstr>Scenario 2 – To be done in pairs/threes</vt:lpstr>
      <vt:lpstr>Chrooting a User</vt:lpstr>
      <vt:lpstr>Chrooting a user</vt:lpstr>
      <vt:lpstr>What happens if we only want to chroot specific users?</vt:lpstr>
      <vt:lpstr>Grid  Assume Chroot file contains only cstuser1 </vt:lpstr>
      <vt:lpstr>Only Allowing Specific users</vt:lpstr>
      <vt:lpstr>Types of Questions that might be asked</vt:lpstr>
      <vt:lpstr>VSFTPD setting directory message</vt:lpstr>
      <vt:lpstr>Setting up SSL</vt:lpstr>
      <vt:lpstr>umask</vt:lpstr>
      <vt:lpstr>umask Directory permissions</vt:lpstr>
      <vt:lpstr>Changing a umask</vt:lpstr>
      <vt:lpstr>What is with the first Value in Umask</vt:lpstr>
      <vt:lpstr>Exercise 1 Setting the Sticky bit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 9th 2020</dc:title>
  <dc:creator>Bryce Barrie</dc:creator>
  <cp:lastModifiedBy>Wunsch, Christa</cp:lastModifiedBy>
  <cp:revision>1</cp:revision>
  <dcterms:created xsi:type="dcterms:W3CDTF">2020-03-09T15:09:52Z</dcterms:created>
  <dcterms:modified xsi:type="dcterms:W3CDTF">2023-03-15T03:51:07Z</dcterms:modified>
</cp:coreProperties>
</file>