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7" r:id="rId4"/>
    <p:sldId id="288" r:id="rId5"/>
    <p:sldId id="280" r:id="rId6"/>
    <p:sldId id="270" r:id="rId7"/>
    <p:sldId id="271" r:id="rId8"/>
    <p:sldId id="262" r:id="rId9"/>
    <p:sldId id="285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840CD-1F84-4C5D-8255-38EA57D54997}" v="10" dt="2023-03-29T14:41:0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nsch, Christa" userId="98680e83-5aa2-44fe-a58d-61485ed9c970" providerId="ADAL" clId="{A17840CD-1F84-4C5D-8255-38EA57D54997}"/>
    <pc:docChg chg="custSel delSld modSld sldOrd">
      <pc:chgData name="Wunsch, Christa" userId="98680e83-5aa2-44fe-a58d-61485ed9c970" providerId="ADAL" clId="{A17840CD-1F84-4C5D-8255-38EA57D54997}" dt="2023-03-29T14:41:08.791" v="953" actId="14100"/>
      <pc:docMkLst>
        <pc:docMk/>
      </pc:docMkLst>
      <pc:sldChg chg="modSp mod">
        <pc:chgData name="Wunsch, Christa" userId="98680e83-5aa2-44fe-a58d-61485ed9c970" providerId="ADAL" clId="{A17840CD-1F84-4C5D-8255-38EA57D54997}" dt="2023-03-29T02:38:46.069" v="46" actId="20577"/>
        <pc:sldMkLst>
          <pc:docMk/>
          <pc:sldMk cId="2597207391" sldId="256"/>
        </pc:sldMkLst>
        <pc:spChg chg="mod">
          <ac:chgData name="Wunsch, Christa" userId="98680e83-5aa2-44fe-a58d-61485ed9c970" providerId="ADAL" clId="{A17840CD-1F84-4C5D-8255-38EA57D54997}" dt="2023-03-29T02:38:46.069" v="46" actId="20577"/>
          <ac:spMkLst>
            <pc:docMk/>
            <pc:sldMk cId="2597207391" sldId="256"/>
            <ac:spMk id="2" creationId="{00000000-0000-0000-0000-000000000000}"/>
          </ac:spMkLst>
        </pc:spChg>
      </pc:sldChg>
      <pc:sldChg chg="del">
        <pc:chgData name="Wunsch, Christa" userId="98680e83-5aa2-44fe-a58d-61485ed9c970" providerId="ADAL" clId="{A17840CD-1F84-4C5D-8255-38EA57D54997}" dt="2023-03-29T02:37:56.350" v="27" actId="47"/>
        <pc:sldMkLst>
          <pc:docMk/>
          <pc:sldMk cId="294387012" sldId="258"/>
        </pc:sldMkLst>
      </pc:sldChg>
      <pc:sldChg chg="modSp mod ord">
        <pc:chgData name="Wunsch, Christa" userId="98680e83-5aa2-44fe-a58d-61485ed9c970" providerId="ADAL" clId="{A17840CD-1F84-4C5D-8255-38EA57D54997}" dt="2023-03-29T14:40:24.313" v="952" actId="115"/>
        <pc:sldMkLst>
          <pc:docMk/>
          <pc:sldMk cId="2845218059" sldId="262"/>
        </pc:sldMkLst>
        <pc:spChg chg="mod">
          <ac:chgData name="Wunsch, Christa" userId="98680e83-5aa2-44fe-a58d-61485ed9c970" providerId="ADAL" clId="{A17840CD-1F84-4C5D-8255-38EA57D54997}" dt="2023-03-29T14:40:24.313" v="952" actId="115"/>
          <ac:spMkLst>
            <pc:docMk/>
            <pc:sldMk cId="2845218059" sldId="262"/>
            <ac:spMk id="3" creationId="{00000000-0000-0000-0000-000000000000}"/>
          </ac:spMkLst>
        </pc:spChg>
      </pc:sldChg>
      <pc:sldChg chg="del mod modShow">
        <pc:chgData name="Wunsch, Christa" userId="98680e83-5aa2-44fe-a58d-61485ed9c970" providerId="ADAL" clId="{A17840CD-1F84-4C5D-8255-38EA57D54997}" dt="2023-03-29T02:37:58.871" v="28" actId="47"/>
        <pc:sldMkLst>
          <pc:docMk/>
          <pc:sldMk cId="3823032440" sldId="264"/>
        </pc:sldMkLst>
      </pc:sldChg>
      <pc:sldChg chg="del">
        <pc:chgData name="Wunsch, Christa" userId="98680e83-5aa2-44fe-a58d-61485ed9c970" providerId="ADAL" clId="{A17840CD-1F84-4C5D-8255-38EA57D54997}" dt="2023-03-29T02:37:50.107" v="24" actId="47"/>
        <pc:sldMkLst>
          <pc:docMk/>
          <pc:sldMk cId="4090941628" sldId="265"/>
        </pc:sldMkLst>
      </pc:sldChg>
      <pc:sldChg chg="del">
        <pc:chgData name="Wunsch, Christa" userId="98680e83-5aa2-44fe-a58d-61485ed9c970" providerId="ADAL" clId="{A17840CD-1F84-4C5D-8255-38EA57D54997}" dt="2023-03-29T02:38:03.861" v="29" actId="47"/>
        <pc:sldMkLst>
          <pc:docMk/>
          <pc:sldMk cId="2568996543" sldId="266"/>
        </pc:sldMkLst>
      </pc:sldChg>
      <pc:sldChg chg="modSp mod">
        <pc:chgData name="Wunsch, Christa" userId="98680e83-5aa2-44fe-a58d-61485ed9c970" providerId="ADAL" clId="{A17840CD-1F84-4C5D-8255-38EA57D54997}" dt="2023-03-29T14:17:44.929" v="570" actId="20577"/>
        <pc:sldMkLst>
          <pc:docMk/>
          <pc:sldMk cId="1406581968" sldId="267"/>
        </pc:sldMkLst>
        <pc:spChg chg="mod">
          <ac:chgData name="Wunsch, Christa" userId="98680e83-5aa2-44fe-a58d-61485ed9c970" providerId="ADAL" clId="{A17840CD-1F84-4C5D-8255-38EA57D54997}" dt="2023-03-29T14:17:44.929" v="570" actId="20577"/>
          <ac:spMkLst>
            <pc:docMk/>
            <pc:sldMk cId="1406581968" sldId="267"/>
            <ac:spMk id="3" creationId="{00000000-0000-0000-0000-000000000000}"/>
          </ac:spMkLst>
        </pc:spChg>
      </pc:sldChg>
      <pc:sldChg chg="modSp del mod">
        <pc:chgData name="Wunsch, Christa" userId="98680e83-5aa2-44fe-a58d-61485ed9c970" providerId="ADAL" clId="{A17840CD-1F84-4C5D-8255-38EA57D54997}" dt="2023-03-29T14:25:17.571" v="571" actId="47"/>
        <pc:sldMkLst>
          <pc:docMk/>
          <pc:sldMk cId="3098891392" sldId="268"/>
        </pc:sldMkLst>
        <pc:spChg chg="mod">
          <ac:chgData name="Wunsch, Christa" userId="98680e83-5aa2-44fe-a58d-61485ed9c970" providerId="ADAL" clId="{A17840CD-1F84-4C5D-8255-38EA57D54997}" dt="2023-03-29T02:41:03.285" v="109" actId="20577"/>
          <ac:spMkLst>
            <pc:docMk/>
            <pc:sldMk cId="3098891392" sldId="268"/>
            <ac:spMk id="3" creationId="{00000000-0000-0000-0000-000000000000}"/>
          </ac:spMkLst>
        </pc:spChg>
      </pc:sldChg>
      <pc:sldChg chg="modSp del mod">
        <pc:chgData name="Wunsch, Christa" userId="98680e83-5aa2-44fe-a58d-61485ed9c970" providerId="ADAL" clId="{A17840CD-1F84-4C5D-8255-38EA57D54997}" dt="2023-03-29T14:25:28.521" v="572" actId="47"/>
        <pc:sldMkLst>
          <pc:docMk/>
          <pc:sldMk cId="110840012" sldId="269"/>
        </pc:sldMkLst>
        <pc:spChg chg="mod">
          <ac:chgData name="Wunsch, Christa" userId="98680e83-5aa2-44fe-a58d-61485ed9c970" providerId="ADAL" clId="{A17840CD-1F84-4C5D-8255-38EA57D54997}" dt="2023-03-29T02:43:50.514" v="127" actId="6549"/>
          <ac:spMkLst>
            <pc:docMk/>
            <pc:sldMk cId="110840012" sldId="269"/>
            <ac:spMk id="15" creationId="{00000000-0000-0000-0000-000000000000}"/>
          </ac:spMkLst>
        </pc:spChg>
        <pc:spChg chg="mod">
          <ac:chgData name="Wunsch, Christa" userId="98680e83-5aa2-44fe-a58d-61485ed9c970" providerId="ADAL" clId="{A17840CD-1F84-4C5D-8255-38EA57D54997}" dt="2023-03-29T02:43:01.592" v="119" actId="20577"/>
          <ac:spMkLst>
            <pc:docMk/>
            <pc:sldMk cId="110840012" sldId="269"/>
            <ac:spMk id="16" creationId="{00000000-0000-0000-0000-000000000000}"/>
          </ac:spMkLst>
        </pc:spChg>
      </pc:sldChg>
      <pc:sldChg chg="modSp mod">
        <pc:chgData name="Wunsch, Christa" userId="98680e83-5aa2-44fe-a58d-61485ed9c970" providerId="ADAL" clId="{A17840CD-1F84-4C5D-8255-38EA57D54997}" dt="2023-03-29T14:35:56.628" v="834" actId="6549"/>
        <pc:sldMkLst>
          <pc:docMk/>
          <pc:sldMk cId="2779156982" sldId="270"/>
        </pc:sldMkLst>
        <pc:spChg chg="mod">
          <ac:chgData name="Wunsch, Christa" userId="98680e83-5aa2-44fe-a58d-61485ed9c970" providerId="ADAL" clId="{A17840CD-1F84-4C5D-8255-38EA57D54997}" dt="2023-03-29T14:35:56.628" v="834" actId="6549"/>
          <ac:spMkLst>
            <pc:docMk/>
            <pc:sldMk cId="2779156982" sldId="270"/>
            <ac:spMk id="3" creationId="{00000000-0000-0000-0000-000000000000}"/>
          </ac:spMkLst>
        </pc:spChg>
      </pc:sldChg>
      <pc:sldChg chg="modSp mod">
        <pc:chgData name="Wunsch, Christa" userId="98680e83-5aa2-44fe-a58d-61485ed9c970" providerId="ADAL" clId="{A17840CD-1F84-4C5D-8255-38EA57D54997}" dt="2023-03-29T14:36:47.607" v="836" actId="113"/>
        <pc:sldMkLst>
          <pc:docMk/>
          <pc:sldMk cId="823046574" sldId="271"/>
        </pc:sldMkLst>
        <pc:spChg chg="mod">
          <ac:chgData name="Wunsch, Christa" userId="98680e83-5aa2-44fe-a58d-61485ed9c970" providerId="ADAL" clId="{A17840CD-1F84-4C5D-8255-38EA57D54997}" dt="2023-03-29T14:36:47.607" v="836" actId="113"/>
          <ac:spMkLst>
            <pc:docMk/>
            <pc:sldMk cId="823046574" sldId="271"/>
            <ac:spMk id="3" creationId="{00000000-0000-0000-0000-000000000000}"/>
          </ac:spMkLst>
        </pc:spChg>
      </pc:sldChg>
      <pc:sldChg chg="del mod modShow">
        <pc:chgData name="Wunsch, Christa" userId="98680e83-5aa2-44fe-a58d-61485ed9c970" providerId="ADAL" clId="{A17840CD-1F84-4C5D-8255-38EA57D54997}" dt="2023-03-29T02:38:23.913" v="31" actId="47"/>
        <pc:sldMkLst>
          <pc:docMk/>
          <pc:sldMk cId="1215817477" sldId="272"/>
        </pc:sldMkLst>
      </pc:sldChg>
      <pc:sldChg chg="del mod modShow">
        <pc:chgData name="Wunsch, Christa" userId="98680e83-5aa2-44fe-a58d-61485ed9c970" providerId="ADAL" clId="{A17840CD-1F84-4C5D-8255-38EA57D54997}" dt="2023-03-29T02:38:23.913" v="31" actId="47"/>
        <pc:sldMkLst>
          <pc:docMk/>
          <pc:sldMk cId="973963469" sldId="273"/>
        </pc:sldMkLst>
      </pc:sldChg>
      <pc:sldChg chg="del">
        <pc:chgData name="Wunsch, Christa" userId="98680e83-5aa2-44fe-a58d-61485ed9c970" providerId="ADAL" clId="{A17840CD-1F84-4C5D-8255-38EA57D54997}" dt="2023-03-29T02:37:05.738" v="12" actId="47"/>
        <pc:sldMkLst>
          <pc:docMk/>
          <pc:sldMk cId="2739776740" sldId="274"/>
        </pc:sldMkLst>
      </pc:sldChg>
      <pc:sldChg chg="del">
        <pc:chgData name="Wunsch, Christa" userId="98680e83-5aa2-44fe-a58d-61485ed9c970" providerId="ADAL" clId="{A17840CD-1F84-4C5D-8255-38EA57D54997}" dt="2023-03-29T02:37:02.295" v="11" actId="2696"/>
        <pc:sldMkLst>
          <pc:docMk/>
          <pc:sldMk cId="3210559804" sldId="275"/>
        </pc:sldMkLst>
      </pc:sldChg>
      <pc:sldChg chg="del">
        <pc:chgData name="Wunsch, Christa" userId="98680e83-5aa2-44fe-a58d-61485ed9c970" providerId="ADAL" clId="{A17840CD-1F84-4C5D-8255-38EA57D54997}" dt="2023-03-29T02:38:23.913" v="31" actId="47"/>
        <pc:sldMkLst>
          <pc:docMk/>
          <pc:sldMk cId="1179307969" sldId="276"/>
        </pc:sldMkLst>
      </pc:sldChg>
      <pc:sldChg chg="del">
        <pc:chgData name="Wunsch, Christa" userId="98680e83-5aa2-44fe-a58d-61485ed9c970" providerId="ADAL" clId="{A17840CD-1F84-4C5D-8255-38EA57D54997}" dt="2023-03-29T02:37:40.790" v="23" actId="47"/>
        <pc:sldMkLst>
          <pc:docMk/>
          <pc:sldMk cId="2520438002" sldId="277"/>
        </pc:sldMkLst>
      </pc:sldChg>
      <pc:sldChg chg="del mod modShow">
        <pc:chgData name="Wunsch, Christa" userId="98680e83-5aa2-44fe-a58d-61485ed9c970" providerId="ADAL" clId="{A17840CD-1F84-4C5D-8255-38EA57D54997}" dt="2023-03-29T02:38:23.913" v="31" actId="47"/>
        <pc:sldMkLst>
          <pc:docMk/>
          <pc:sldMk cId="3531982371" sldId="278"/>
        </pc:sldMkLst>
      </pc:sldChg>
      <pc:sldChg chg="del mod modShow">
        <pc:chgData name="Wunsch, Christa" userId="98680e83-5aa2-44fe-a58d-61485ed9c970" providerId="ADAL" clId="{A17840CD-1F84-4C5D-8255-38EA57D54997}" dt="2023-03-29T02:38:23.913" v="31" actId="47"/>
        <pc:sldMkLst>
          <pc:docMk/>
          <pc:sldMk cId="4022983278" sldId="279"/>
        </pc:sldMkLst>
      </pc:sldChg>
      <pc:sldChg chg="modSp mod">
        <pc:chgData name="Wunsch, Christa" userId="98680e83-5aa2-44fe-a58d-61485ed9c970" providerId="ADAL" clId="{A17840CD-1F84-4C5D-8255-38EA57D54997}" dt="2023-03-29T14:29:46.250" v="610" actId="20577"/>
        <pc:sldMkLst>
          <pc:docMk/>
          <pc:sldMk cId="1052087274" sldId="280"/>
        </pc:sldMkLst>
        <pc:spChg chg="mod">
          <ac:chgData name="Wunsch, Christa" userId="98680e83-5aa2-44fe-a58d-61485ed9c970" providerId="ADAL" clId="{A17840CD-1F84-4C5D-8255-38EA57D54997}" dt="2023-03-29T14:29:46.250" v="610" actId="20577"/>
          <ac:spMkLst>
            <pc:docMk/>
            <pc:sldMk cId="1052087274" sldId="280"/>
            <ac:spMk id="3" creationId="{4E22C2B7-35BE-4852-BF44-6108D4B78A7D}"/>
          </ac:spMkLst>
        </pc:spChg>
      </pc:sldChg>
      <pc:sldChg chg="del">
        <pc:chgData name="Wunsch, Christa" userId="98680e83-5aa2-44fe-a58d-61485ed9c970" providerId="ADAL" clId="{A17840CD-1F84-4C5D-8255-38EA57D54997}" dt="2023-03-29T02:38:23.913" v="31" actId="47"/>
        <pc:sldMkLst>
          <pc:docMk/>
          <pc:sldMk cId="2489864288" sldId="280"/>
        </pc:sldMkLst>
      </pc:sldChg>
      <pc:sldChg chg="del mod modShow">
        <pc:chgData name="Wunsch, Christa" userId="98680e83-5aa2-44fe-a58d-61485ed9c970" providerId="ADAL" clId="{A17840CD-1F84-4C5D-8255-38EA57D54997}" dt="2023-03-29T02:38:23.913" v="31" actId="47"/>
        <pc:sldMkLst>
          <pc:docMk/>
          <pc:sldMk cId="684488139" sldId="281"/>
        </pc:sldMkLst>
      </pc:sldChg>
      <pc:sldChg chg="del mod modShow">
        <pc:chgData name="Wunsch, Christa" userId="98680e83-5aa2-44fe-a58d-61485ed9c970" providerId="ADAL" clId="{A17840CD-1F84-4C5D-8255-38EA57D54997}" dt="2023-03-29T02:38:13.475" v="30" actId="47"/>
        <pc:sldMkLst>
          <pc:docMk/>
          <pc:sldMk cId="3398634673" sldId="282"/>
        </pc:sldMkLst>
      </pc:sldChg>
      <pc:sldChg chg="del">
        <pc:chgData name="Wunsch, Christa" userId="98680e83-5aa2-44fe-a58d-61485ed9c970" providerId="ADAL" clId="{A17840CD-1F84-4C5D-8255-38EA57D54997}" dt="2023-03-29T14:26:45.947" v="575" actId="47"/>
        <pc:sldMkLst>
          <pc:docMk/>
          <pc:sldMk cId="737852472" sldId="283"/>
        </pc:sldMkLst>
      </pc:sldChg>
      <pc:sldChg chg="addSp modSp mod">
        <pc:chgData name="Wunsch, Christa" userId="98680e83-5aa2-44fe-a58d-61485ed9c970" providerId="ADAL" clId="{A17840CD-1F84-4C5D-8255-38EA57D54997}" dt="2023-03-29T14:37:43.166" v="845" actId="27636"/>
        <pc:sldMkLst>
          <pc:docMk/>
          <pc:sldMk cId="2858586563" sldId="284"/>
        </pc:sldMkLst>
        <pc:spChg chg="mod">
          <ac:chgData name="Wunsch, Christa" userId="98680e83-5aa2-44fe-a58d-61485ed9c970" providerId="ADAL" clId="{A17840CD-1F84-4C5D-8255-38EA57D54997}" dt="2023-03-29T14:31:55.838" v="619" actId="20577"/>
          <ac:spMkLst>
            <pc:docMk/>
            <pc:sldMk cId="2858586563" sldId="284"/>
            <ac:spMk id="2" creationId="{00000000-0000-0000-0000-000000000000}"/>
          </ac:spMkLst>
        </pc:spChg>
        <pc:spChg chg="mod">
          <ac:chgData name="Wunsch, Christa" userId="98680e83-5aa2-44fe-a58d-61485ed9c970" providerId="ADAL" clId="{A17840CD-1F84-4C5D-8255-38EA57D54997}" dt="2023-03-29T14:37:43.166" v="845" actId="27636"/>
          <ac:spMkLst>
            <pc:docMk/>
            <pc:sldMk cId="2858586563" sldId="284"/>
            <ac:spMk id="3" creationId="{00000000-0000-0000-0000-000000000000}"/>
          </ac:spMkLst>
        </pc:spChg>
        <pc:picChg chg="add mod">
          <ac:chgData name="Wunsch, Christa" userId="98680e83-5aa2-44fe-a58d-61485ed9c970" providerId="ADAL" clId="{A17840CD-1F84-4C5D-8255-38EA57D54997}" dt="2023-03-29T14:32:31.618" v="630" actId="1076"/>
          <ac:picMkLst>
            <pc:docMk/>
            <pc:sldMk cId="2858586563" sldId="284"/>
            <ac:picMk id="4" creationId="{C5536865-83BD-6E88-5A0F-CA77E96E07E9}"/>
          </ac:picMkLst>
        </pc:picChg>
      </pc:sldChg>
      <pc:sldChg chg="modSp mod">
        <pc:chgData name="Wunsch, Christa" userId="98680e83-5aa2-44fe-a58d-61485ed9c970" providerId="ADAL" clId="{A17840CD-1F84-4C5D-8255-38EA57D54997}" dt="2023-03-29T14:41:08.791" v="953" actId="14100"/>
        <pc:sldMkLst>
          <pc:docMk/>
          <pc:sldMk cId="377735508" sldId="285"/>
        </pc:sldMkLst>
        <pc:picChg chg="mod">
          <ac:chgData name="Wunsch, Christa" userId="98680e83-5aa2-44fe-a58d-61485ed9c970" providerId="ADAL" clId="{A17840CD-1F84-4C5D-8255-38EA57D54997}" dt="2023-03-29T14:41:08.791" v="953" actId="14100"/>
          <ac:picMkLst>
            <pc:docMk/>
            <pc:sldMk cId="377735508" sldId="285"/>
            <ac:picMk id="4" creationId="{461900BC-242B-4AD5-8031-C7865CF4C3AC}"/>
          </ac:picMkLst>
        </pc:picChg>
      </pc:sldChg>
      <pc:sldChg chg="delSp modSp del">
        <pc:chgData name="Wunsch, Christa" userId="98680e83-5aa2-44fe-a58d-61485ed9c970" providerId="ADAL" clId="{A17840CD-1F84-4C5D-8255-38EA57D54997}" dt="2023-03-29T14:32:33.859" v="631" actId="47"/>
        <pc:sldMkLst>
          <pc:docMk/>
          <pc:sldMk cId="3885983825" sldId="285"/>
        </pc:sldMkLst>
        <pc:picChg chg="del mod">
          <ac:chgData name="Wunsch, Christa" userId="98680e83-5aa2-44fe-a58d-61485ed9c970" providerId="ADAL" clId="{A17840CD-1F84-4C5D-8255-38EA57D54997}" dt="2023-03-29T14:32:16.570" v="625" actId="21"/>
          <ac:picMkLst>
            <pc:docMk/>
            <pc:sldMk cId="3885983825" sldId="285"/>
            <ac:picMk id="1026" creationId="{00000000-0000-0000-0000-000000000000}"/>
          </ac:picMkLst>
        </pc:picChg>
      </pc:sldChg>
      <pc:sldChg chg="modSp mod ord">
        <pc:chgData name="Wunsch, Christa" userId="98680e83-5aa2-44fe-a58d-61485ed9c970" providerId="ADAL" clId="{A17840CD-1F84-4C5D-8255-38EA57D54997}" dt="2023-03-29T14:34:22.615" v="786" actId="20577"/>
        <pc:sldMkLst>
          <pc:docMk/>
          <pc:sldMk cId="1346766959" sldId="286"/>
        </pc:sldMkLst>
        <pc:spChg chg="mod">
          <ac:chgData name="Wunsch, Christa" userId="98680e83-5aa2-44fe-a58d-61485ed9c970" providerId="ADAL" clId="{A17840CD-1F84-4C5D-8255-38EA57D54997}" dt="2023-03-29T14:34:22.615" v="786" actId="20577"/>
          <ac:spMkLst>
            <pc:docMk/>
            <pc:sldMk cId="1346766959" sldId="286"/>
            <ac:spMk id="3" creationId="{00000000-0000-0000-0000-000000000000}"/>
          </ac:spMkLst>
        </pc:spChg>
      </pc:sldChg>
      <pc:sldChg chg="del">
        <pc:chgData name="Wunsch, Christa" userId="98680e83-5aa2-44fe-a58d-61485ed9c970" providerId="ADAL" clId="{A17840CD-1F84-4C5D-8255-38EA57D54997}" dt="2023-03-29T02:37:53.280" v="25" actId="47"/>
        <pc:sldMkLst>
          <pc:docMk/>
          <pc:sldMk cId="744549152" sldId="293"/>
        </pc:sldMkLst>
      </pc:sldChg>
      <pc:sldChg chg="del">
        <pc:chgData name="Wunsch, Christa" userId="98680e83-5aa2-44fe-a58d-61485ed9c970" providerId="ADAL" clId="{A17840CD-1F84-4C5D-8255-38EA57D54997}" dt="2023-03-29T02:37:54.478" v="26" actId="47"/>
        <pc:sldMkLst>
          <pc:docMk/>
          <pc:sldMk cId="2558395813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73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72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583" y="306388"/>
            <a:ext cx="8596668" cy="86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375719"/>
            <a:ext cx="8626917" cy="505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Intro to LDAP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Lightweight Directory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59720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TLS (SSL)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72588"/>
            <a:ext cx="8226035" cy="5579023"/>
          </a:xfrm>
        </p:spPr>
        <p:txBody>
          <a:bodyPr>
            <a:normAutofit fontScale="92500"/>
          </a:bodyPr>
          <a:lstStyle/>
          <a:p>
            <a:r>
              <a:rPr lang="en-US" dirty="0"/>
              <a:t>SSL stands for Secure Socket Layer – the standard technology for keeping an internet connection secure and encrypted.</a:t>
            </a:r>
          </a:p>
          <a:p>
            <a:pPr lvl="1"/>
            <a:r>
              <a:rPr lang="en-US" dirty="0"/>
              <a:t>TLS stands for Transport Layer Security and is really just an updated, more secure version of SSL.</a:t>
            </a:r>
          </a:p>
          <a:p>
            <a:pPr lvl="1"/>
            <a:r>
              <a:rPr lang="en-US" dirty="0"/>
              <a:t>LDAP uses TLS (as you can tell from its config variables), but most people just talk about “SSL Certificates.”</a:t>
            </a:r>
          </a:p>
          <a:p>
            <a:r>
              <a:rPr lang="en-US" dirty="0"/>
              <a:t>An SSL Certificate is a small file containing a cryptographic </a:t>
            </a:r>
            <a:r>
              <a:rPr lang="en-US" b="1" dirty="0"/>
              <a:t>public key </a:t>
            </a:r>
            <a:r>
              <a:rPr lang="en-US" dirty="0"/>
              <a:t>linked to the server’s information.</a:t>
            </a:r>
          </a:p>
          <a:p>
            <a:pPr lvl="1"/>
            <a:r>
              <a:rPr lang="en-US" dirty="0"/>
              <a:t>This is sent to the client so it can be used to encrypt the connection</a:t>
            </a:r>
          </a:p>
          <a:p>
            <a:pPr lvl="1"/>
            <a:r>
              <a:rPr lang="en-US" dirty="0"/>
              <a:t>If the certificate was signed by a Certification Authority (CA) the client recognizes, the client can validate what the server provides to prove the identity of the server.</a:t>
            </a:r>
          </a:p>
          <a:p>
            <a:pPr lvl="2"/>
            <a:r>
              <a:rPr lang="en-US" dirty="0"/>
              <a:t>There are common large certification authorities which are widely recognized and that your client probably already has information from – these help you be </a:t>
            </a:r>
            <a:r>
              <a:rPr lang="en-US" b="1" dirty="0"/>
              <a:t>trusted</a:t>
            </a:r>
          </a:p>
          <a:p>
            <a:pPr lvl="2"/>
            <a:r>
              <a:rPr lang="en-US" dirty="0"/>
              <a:t>But you can also create a certificate yourself – a “self-signed certificate.”</a:t>
            </a:r>
          </a:p>
          <a:p>
            <a:r>
              <a:rPr lang="en-US" dirty="0"/>
              <a:t>Each Certificate also has a matching </a:t>
            </a:r>
            <a:r>
              <a:rPr lang="en-US" b="1" dirty="0"/>
              <a:t>private key</a:t>
            </a:r>
            <a:r>
              <a:rPr lang="en-US" dirty="0"/>
              <a:t> kept secret by the server.</a:t>
            </a:r>
            <a:endParaRPr lang="en-US" b="1" dirty="0"/>
          </a:p>
          <a:p>
            <a:r>
              <a:rPr lang="en-US" dirty="0"/>
              <a:t>The client uses the public key to create a </a:t>
            </a:r>
            <a:r>
              <a:rPr lang="en-US" b="1" dirty="0"/>
              <a:t>session key</a:t>
            </a:r>
            <a:r>
              <a:rPr lang="en-US" dirty="0"/>
              <a:t> which the server then decrypts with the private key and then both parties can use the session key to encrypt their traffic.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36865-83BD-6E88-5A0F-CA77E96E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9" y="2049516"/>
            <a:ext cx="3259724" cy="30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slapd (or any other daemon)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how we set things up, we might not even have an account to log in with if slapd isn’t running!</a:t>
            </a:r>
          </a:p>
          <a:p>
            <a:r>
              <a:rPr lang="en-US" dirty="0"/>
              <a:t>For a lot of services, we want them running on boot</a:t>
            </a:r>
          </a:p>
          <a:p>
            <a:r>
              <a:rPr lang="en-US" dirty="0"/>
              <a:t>Just like with starting, stopping, restarting, and getting the status of services, you’ll use systemctl to enable or disable a service:</a:t>
            </a:r>
          </a:p>
          <a:p>
            <a:pPr lvl="1"/>
            <a:r>
              <a:rPr lang="en-US" dirty="0"/>
              <a:t>Start slapd on boot: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systemctl enable slapd</a:t>
            </a:r>
          </a:p>
          <a:p>
            <a:pPr lvl="1"/>
            <a:r>
              <a:rPr lang="en-US" dirty="0"/>
              <a:t>Make it so slapd no longer runs on boot: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systemctl disable slapd</a:t>
            </a:r>
          </a:p>
          <a:p>
            <a:r>
              <a:rPr lang="en-US" dirty="0">
                <a:cs typeface="Courier New" panose="02070309020205020404" pitchFamily="49" charset="0"/>
              </a:rPr>
              <a:t>You might want to be careful though – if there are problems with your set-up, having a service automatically start on boot can cause you headaches.</a:t>
            </a:r>
          </a:p>
          <a:p>
            <a:r>
              <a:rPr lang="en-US" dirty="0">
                <a:cs typeface="Courier New" panose="02070309020205020404" pitchFamily="49" charset="0"/>
              </a:rPr>
              <a:t>To disable a service from starting on boot, and stop it immediately,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systemctl disable –now slapd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LDAP – Lightweight Directory Access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LDAP server is one of the means to share user account information across a Linux network. </a:t>
            </a:r>
          </a:p>
          <a:p>
            <a:pPr lvl="1"/>
            <a:r>
              <a:rPr lang="en-US" dirty="0"/>
              <a:t>Can be used in any program that needs user account information. </a:t>
            </a:r>
          </a:p>
          <a:p>
            <a:pPr lvl="2"/>
            <a:r>
              <a:rPr lang="en-US" dirty="0"/>
              <a:t>It can be used to authenticate users trying to gain access to a workstation, the network, a  webserver, or applications like email, it’s also useful for things like NFS.</a:t>
            </a:r>
          </a:p>
          <a:p>
            <a:pPr lvl="2"/>
            <a:r>
              <a:rPr lang="en-US" dirty="0"/>
              <a:t>Can also be used for a corporate directory (just like Active Directory)</a:t>
            </a:r>
          </a:p>
          <a:p>
            <a:r>
              <a:rPr lang="en-US" dirty="0"/>
              <a:t>There are other mechanisms to share user account information</a:t>
            </a:r>
          </a:p>
          <a:p>
            <a:pPr lvl="1"/>
            <a:r>
              <a:rPr lang="en-US" dirty="0"/>
              <a:t>We could just copy the passwd and shadow files to every computer on our network, this would be impractical.</a:t>
            </a:r>
          </a:p>
          <a:p>
            <a:pPr lvl="1"/>
            <a:r>
              <a:rPr lang="en-US" dirty="0"/>
              <a:t>Another mechanism that works similarly to LADP is NIS – Network Information Services</a:t>
            </a:r>
          </a:p>
          <a:p>
            <a:pPr lvl="2"/>
            <a:r>
              <a:rPr lang="en-US" dirty="0"/>
              <a:t>A network will use either LDAP or NIS but not both</a:t>
            </a:r>
          </a:p>
          <a:p>
            <a:pPr lvl="2"/>
            <a:r>
              <a:rPr lang="en-US" dirty="0"/>
              <a:t>Both allow the creation and storage of user accounts in a single location and this information is shared across the Linux network</a:t>
            </a:r>
          </a:p>
        </p:txBody>
      </p:sp>
    </p:spTree>
    <p:extLst>
      <p:ext uri="{BB962C8B-B14F-4D97-AF65-F5344CB8AC3E}">
        <p14:creationId xmlns:p14="http://schemas.microsoft.com/office/powerpoint/2010/main" val="140658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Directory Information Tree (DIT)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LDAP uses the concept of a Directory Information Tree (DIT) that stores information in a hierarchical structure</a:t>
            </a:r>
          </a:p>
          <a:p>
            <a:r>
              <a:rPr lang="en-US" dirty="0"/>
              <a:t>Common Terms</a:t>
            </a:r>
          </a:p>
          <a:p>
            <a:pPr lvl="1"/>
            <a:r>
              <a:rPr lang="en-US" dirty="0"/>
              <a:t>O = Organization</a:t>
            </a:r>
          </a:p>
          <a:p>
            <a:pPr lvl="1"/>
            <a:r>
              <a:rPr lang="en-US" dirty="0"/>
              <a:t>CN=Common Name</a:t>
            </a:r>
          </a:p>
          <a:p>
            <a:pPr lvl="1"/>
            <a:r>
              <a:rPr lang="en-US" dirty="0"/>
              <a:t>OU = Organizational Unit</a:t>
            </a:r>
          </a:p>
          <a:p>
            <a:pPr lvl="1"/>
            <a:r>
              <a:rPr lang="en-US" dirty="0"/>
              <a:t>DC = Domain Component</a:t>
            </a:r>
          </a:p>
          <a:p>
            <a:r>
              <a:rPr lang="en-US" dirty="0"/>
              <a:t>These structures will start with the domain components at the top level – </a:t>
            </a:r>
            <a:r>
              <a:rPr lang="en-US" dirty="0" err="1"/>
              <a:t>ie</a:t>
            </a:r>
            <a:r>
              <a:rPr lang="en-US" dirty="0"/>
              <a:t>: dc=</a:t>
            </a:r>
            <a:r>
              <a:rPr lang="en-US" dirty="0" err="1"/>
              <a:t>saskpolytech,dc</a:t>
            </a:r>
            <a:r>
              <a:rPr lang="en-US" dirty="0"/>
              <a:t>=ca</a:t>
            </a:r>
          </a:p>
          <a:p>
            <a:r>
              <a:rPr lang="en-US" dirty="0"/>
              <a:t>Within the top level an administrator has some flexibility depending on the size and layout of their network</a:t>
            </a:r>
          </a:p>
          <a:p>
            <a:pPr lvl="1"/>
            <a:r>
              <a:rPr lang="en-US" dirty="0"/>
              <a:t>You may, for instance, see an organization container – </a:t>
            </a:r>
            <a:r>
              <a:rPr lang="en-US" dirty="0" err="1"/>
              <a:t>ie</a:t>
            </a:r>
            <a:r>
              <a:rPr lang="en-US" dirty="0"/>
              <a:t>: O=</a:t>
            </a:r>
            <a:r>
              <a:rPr lang="en-US" dirty="0" err="1"/>
              <a:t>SchoolOfInformationAndCommunicationsTechnology</a:t>
            </a:r>
            <a:r>
              <a:rPr lang="en-US" dirty="0"/>
              <a:t> or the like</a:t>
            </a:r>
          </a:p>
          <a:p>
            <a:pPr lvl="1"/>
            <a:r>
              <a:rPr lang="en-US" dirty="0"/>
              <a:t>Within the domain components or organization container are organizational units – </a:t>
            </a:r>
            <a:r>
              <a:rPr lang="en-US" dirty="0" err="1"/>
              <a:t>ie</a:t>
            </a:r>
            <a:r>
              <a:rPr lang="en-US" dirty="0"/>
              <a:t>: OU=</a:t>
            </a:r>
            <a:r>
              <a:rPr lang="en-US" dirty="0" err="1"/>
              <a:t>ComputerSystemsTechnology</a:t>
            </a:r>
            <a:r>
              <a:rPr lang="en-US" dirty="0"/>
              <a:t> or OU=Faculty</a:t>
            </a:r>
          </a:p>
          <a:p>
            <a:pPr lvl="1"/>
            <a:r>
              <a:rPr lang="en-US" dirty="0"/>
              <a:t>Based off of the same standard – X.500 – as used in Microsoft’s Active Directory, though the LDAP implementation is a bit more flexible</a:t>
            </a:r>
          </a:p>
        </p:txBody>
      </p:sp>
    </p:spTree>
    <p:extLst>
      <p:ext uri="{BB962C8B-B14F-4D97-AF65-F5344CB8AC3E}">
        <p14:creationId xmlns:p14="http://schemas.microsoft.com/office/powerpoint/2010/main" val="17967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hierarchical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408" y="1346723"/>
            <a:ext cx="1967344" cy="47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dc=ca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07" y="1924758"/>
            <a:ext cx="1967345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dc=</a:t>
            </a:r>
            <a:r>
              <a:rPr lang="en-US" dirty="0" err="1"/>
              <a:t>saskpolytech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7330" y="3078140"/>
            <a:ext cx="1596044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</a:t>
            </a:r>
            <a:r>
              <a:rPr lang="en-US" dirty="0"/>
              <a:t>=people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7330" y="3798129"/>
            <a:ext cx="1596044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</a:t>
            </a:r>
            <a:r>
              <a:rPr lang="en-US" dirty="0"/>
              <a:t>=group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408" y="2506543"/>
            <a:ext cx="1967344" cy="40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o=</a:t>
            </a:r>
            <a:r>
              <a:rPr lang="en-US" dirty="0" err="1"/>
              <a:t>ict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91891" y="3531675"/>
            <a:ext cx="1413164" cy="1153447"/>
            <a:chOff x="6567054" y="4429012"/>
            <a:chExt cx="1413164" cy="1153447"/>
          </a:xfrm>
        </p:grpSpPr>
        <p:sp>
          <p:nvSpPr>
            <p:cNvPr id="15" name="Rectangle 14"/>
            <p:cNvSpPr/>
            <p:nvPr/>
          </p:nvSpPr>
          <p:spPr>
            <a:xfrm>
              <a:off x="6567054" y="4429012"/>
              <a:ext cx="1413164" cy="43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cn</a:t>
              </a:r>
              <a:r>
                <a:rPr lang="en-US" dirty="0"/>
                <a:t>=cstUser1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7054" y="5149053"/>
              <a:ext cx="1413164" cy="43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 err="1"/>
                <a:t>cn</a:t>
              </a:r>
              <a:r>
                <a:rPr lang="en-US" dirty="0"/>
                <a:t>=cst2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1216430" y="1770672"/>
            <a:ext cx="0" cy="15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1216430" y="2348707"/>
            <a:ext cx="0" cy="1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216430" y="2930491"/>
            <a:ext cx="980900" cy="359623"/>
          </a:xfrm>
          <a:prstGeom prst="bentConnector3">
            <a:avLst>
              <a:gd name="adj1" fmla="val 1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216430" y="3290114"/>
            <a:ext cx="980900" cy="682582"/>
          </a:xfrm>
          <a:prstGeom prst="bentConnector3">
            <a:avLst>
              <a:gd name="adj1" fmla="val 1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578495" y="2914638"/>
            <a:ext cx="188686" cy="1396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3549308" y="3591315"/>
            <a:ext cx="288628" cy="139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8473" y="2182118"/>
            <a:ext cx="5329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object has a distinguished name</a:t>
            </a:r>
          </a:p>
          <a:p>
            <a:r>
              <a:rPr lang="en-US" sz="1600" dirty="0" err="1"/>
              <a:t>cn</a:t>
            </a:r>
            <a:r>
              <a:rPr lang="en-US" sz="1600" dirty="0"/>
              <a:t>=cst299,ou=</a:t>
            </a:r>
            <a:r>
              <a:rPr lang="en-US" sz="1600" dirty="0" err="1"/>
              <a:t>people,o</a:t>
            </a:r>
            <a:r>
              <a:rPr lang="en-US" sz="1600" dirty="0"/>
              <a:t>=</a:t>
            </a:r>
            <a:r>
              <a:rPr lang="en-US" sz="1600" dirty="0" err="1"/>
              <a:t>ict,dc</a:t>
            </a:r>
            <a:r>
              <a:rPr lang="en-US" sz="1600" dirty="0"/>
              <a:t>=</a:t>
            </a:r>
            <a:r>
              <a:rPr lang="en-US" sz="1600" dirty="0" err="1"/>
              <a:t>saskpolytech,dc</a:t>
            </a:r>
            <a:r>
              <a:rPr lang="en-US" sz="1600" dirty="0"/>
              <a:t>=ca</a:t>
            </a:r>
          </a:p>
          <a:p>
            <a:endParaRPr lang="en-US" sz="1600" dirty="0"/>
          </a:p>
          <a:p>
            <a:r>
              <a:rPr lang="en-US" sz="1600" dirty="0" err="1"/>
              <a:t>cn</a:t>
            </a:r>
            <a:r>
              <a:rPr lang="en-US" sz="1600" dirty="0"/>
              <a:t>=cst2,ou=</a:t>
            </a:r>
            <a:r>
              <a:rPr lang="en-US" sz="1600" dirty="0" err="1"/>
              <a:t>group,o</a:t>
            </a:r>
            <a:r>
              <a:rPr lang="en-US" sz="1600" dirty="0"/>
              <a:t>=</a:t>
            </a:r>
            <a:r>
              <a:rPr lang="en-US" sz="1600" dirty="0" err="1"/>
              <a:t>ict,dc</a:t>
            </a:r>
            <a:r>
              <a:rPr lang="en-US" sz="1600" dirty="0"/>
              <a:t>=</a:t>
            </a:r>
            <a:r>
              <a:rPr lang="en-US" sz="1600" dirty="0" err="1"/>
              <a:t>saskpolytech,dc</a:t>
            </a:r>
            <a:r>
              <a:rPr lang="en-US" sz="1600" dirty="0"/>
              <a:t>=ca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A25C9-7D54-AF93-8AE7-3D398A34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9" y="5081072"/>
            <a:ext cx="8638781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676-ED95-4056-BD03-1BFE69A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LDAP VS Active Directory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C2B7-35BE-4852-BF44-6108D4B7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Directory implements a form of LDAP with Kerberos </a:t>
            </a:r>
          </a:p>
          <a:p>
            <a:pPr lvl="1"/>
            <a:r>
              <a:rPr lang="en-US" dirty="0"/>
              <a:t>Kerberos is a Security tool for ensuring communications are kept private</a:t>
            </a:r>
          </a:p>
          <a:p>
            <a:r>
              <a:rPr lang="en-CA" dirty="0"/>
              <a:t>We are installing LDAP to be able to do logins across a network – it provides authentication.</a:t>
            </a:r>
          </a:p>
          <a:p>
            <a:r>
              <a:rPr lang="en-CA" dirty="0"/>
              <a:t>LDAP functions like Active Directory but without some of the security enhancements.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0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(O) is an optional container – but if it is used it has a specific location: just below the domain components. It can be used to hold other objects just like organizational units, groups, users, etc.</a:t>
            </a:r>
          </a:p>
          <a:p>
            <a:r>
              <a:rPr lang="en-US" dirty="0"/>
              <a:t>You </a:t>
            </a:r>
            <a:r>
              <a:rPr lang="en-US" i="1" dirty="0"/>
              <a:t>cannot</a:t>
            </a:r>
            <a:r>
              <a:rPr lang="en-US" dirty="0"/>
              <a:t> have an organization within an organization.</a:t>
            </a:r>
          </a:p>
          <a:p>
            <a:r>
              <a:rPr lang="en-US" dirty="0"/>
              <a:t>Organizational Units (OUs) are the next level down (below domain components or organizations).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have organizational units inside organizational units.</a:t>
            </a:r>
          </a:p>
          <a:p>
            <a:r>
              <a:rPr lang="en-US" dirty="0"/>
              <a:t>Inside OUs you can have all sorts of objects like person, </a:t>
            </a:r>
            <a:r>
              <a:rPr lang="en-US" dirty="0" err="1"/>
              <a:t>posixAccount</a:t>
            </a:r>
            <a:r>
              <a:rPr lang="en-US" dirty="0"/>
              <a:t>, </a:t>
            </a:r>
            <a:r>
              <a:rPr lang="en-US" dirty="0" err="1"/>
              <a:t>inetOrgPerson</a:t>
            </a:r>
            <a:r>
              <a:rPr lang="en-US" dirty="0"/>
              <a:t>, groups,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LDAP </a:t>
            </a:r>
            <a:r>
              <a:rPr lang="en-US" b="1" u="sng" dirty="0"/>
              <a:t>schema</a:t>
            </a:r>
            <a:r>
              <a:rPr lang="en-US" dirty="0"/>
              <a:t> is a set of rules that define what can be stored as entries in an LDAP database and can be used to define these kinds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77915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LDAP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LDAP uses a client/server model.</a:t>
            </a:r>
          </a:p>
          <a:p>
            <a:r>
              <a:rPr lang="en-US" dirty="0"/>
              <a:t>The server provides its clients with user account information (username, </a:t>
            </a:r>
            <a:r>
              <a:rPr lang="en-US" dirty="0" err="1"/>
              <a:t>uid</a:t>
            </a:r>
            <a:r>
              <a:rPr lang="en-US" dirty="0"/>
              <a:t>, gid, passwords, home directory, </a:t>
            </a:r>
            <a:r>
              <a:rPr lang="en-US" dirty="0" err="1"/>
              <a:t>etc</a:t>
            </a:r>
            <a:r>
              <a:rPr lang="en-US" dirty="0"/>
              <a:t>) – so all you need to do is create a user once, not on every machine that needs access to a resources.</a:t>
            </a:r>
          </a:p>
          <a:p>
            <a:r>
              <a:rPr lang="en-US" dirty="0"/>
              <a:t>The clients are the users that need the account information. They do not need to have the account information stored locally. They will need setup access for the LDAP server.</a:t>
            </a:r>
          </a:p>
          <a:p>
            <a:r>
              <a:rPr lang="en-US" dirty="0" err="1"/>
              <a:t>OpenLDAP</a:t>
            </a:r>
            <a:r>
              <a:rPr lang="en-US" dirty="0"/>
              <a:t> is a good implementation of LDAP.</a:t>
            </a:r>
          </a:p>
          <a:p>
            <a:pPr lvl="1"/>
            <a:r>
              <a:rPr lang="en-US" dirty="0"/>
              <a:t>The service for </a:t>
            </a:r>
            <a:r>
              <a:rPr lang="en-US" dirty="0" err="1"/>
              <a:t>OpenLDAP</a:t>
            </a:r>
            <a:r>
              <a:rPr lang="en-US" dirty="0"/>
              <a:t> is called slapd – the Stand-Alone LDAP </a:t>
            </a:r>
            <a:r>
              <a:rPr lang="en-US" b="1" dirty="0"/>
              <a:t>D</a:t>
            </a:r>
            <a:r>
              <a:rPr lang="en-US" dirty="0"/>
              <a:t>aemon</a:t>
            </a:r>
          </a:p>
          <a:p>
            <a:r>
              <a:rPr lang="en-US" dirty="0"/>
              <a:t>Other LDAP server implementations:</a:t>
            </a:r>
          </a:p>
          <a:p>
            <a:pPr lvl="1"/>
            <a:r>
              <a:rPr lang="en-US" dirty="0"/>
              <a:t>Red Hat Directory Server</a:t>
            </a:r>
          </a:p>
          <a:p>
            <a:pPr lvl="1"/>
            <a:r>
              <a:rPr lang="en-US" dirty="0"/>
              <a:t>389 Directory Server - Fedora equivalent of the Red Hat Directory Server</a:t>
            </a:r>
          </a:p>
          <a:p>
            <a:pPr lvl="1"/>
            <a:r>
              <a:rPr lang="en-US" dirty="0"/>
              <a:t>Red Hat Identity Management – a complete package with GUI for user management</a:t>
            </a:r>
          </a:p>
          <a:p>
            <a:pPr lvl="1"/>
            <a:r>
              <a:rPr lang="en-US" dirty="0"/>
              <a:t>FreeIPA – Fedora equivalent of RHIM</a:t>
            </a:r>
          </a:p>
        </p:txBody>
      </p:sp>
    </p:spTree>
    <p:extLst>
      <p:ext uri="{BB962C8B-B14F-4D97-AF65-F5344CB8AC3E}">
        <p14:creationId xmlns:p14="http://schemas.microsoft.com/office/powerpoint/2010/main" val="82304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is the top level of your </a:t>
            </a:r>
            <a:r>
              <a:rPr lang="en-US" dirty="0" err="1"/>
              <a:t>ldap</a:t>
            </a:r>
            <a:r>
              <a:rPr lang="en-US" dirty="0"/>
              <a:t> hierarchy. Start at the top level and work downwards to the leaf objects – users and groups.</a:t>
            </a:r>
          </a:p>
          <a:p>
            <a:r>
              <a:rPr lang="en-US" dirty="0"/>
              <a:t>To add LDAP content the files need to be in the .</a:t>
            </a:r>
            <a:r>
              <a:rPr lang="en-US" dirty="0" err="1"/>
              <a:t>ldif</a:t>
            </a:r>
            <a:r>
              <a:rPr lang="en-US" dirty="0"/>
              <a:t> format.</a:t>
            </a:r>
          </a:p>
          <a:p>
            <a:pPr lvl="1"/>
            <a:r>
              <a:rPr lang="en-US" dirty="0"/>
              <a:t>LDIF stands for LDAP Data Interchange Format</a:t>
            </a:r>
          </a:p>
          <a:p>
            <a:pPr lvl="1"/>
            <a:r>
              <a:rPr lang="en-US" dirty="0"/>
              <a:t>This file lists objects starting with the distinguished name</a:t>
            </a:r>
          </a:p>
          <a:p>
            <a:pPr lvl="1"/>
            <a:r>
              <a:rPr lang="en-US" dirty="0"/>
              <a:t>It has the format: </a:t>
            </a:r>
            <a:r>
              <a:rPr lang="en-US" dirty="0" err="1"/>
              <a:t>key:value</a:t>
            </a:r>
            <a:r>
              <a:rPr lang="en-US" dirty="0"/>
              <a:t> pairs, one per line</a:t>
            </a:r>
          </a:p>
          <a:p>
            <a:pPr lvl="2"/>
            <a:r>
              <a:rPr lang="en-CA" dirty="0"/>
              <a:t>You must have the : after each of the commands (no spaces)</a:t>
            </a:r>
          </a:p>
          <a:p>
            <a:pPr lvl="3"/>
            <a:r>
              <a:rPr lang="en-CA" dirty="0"/>
              <a:t>Example: dc:</a:t>
            </a:r>
          </a:p>
          <a:p>
            <a:pPr lvl="2"/>
            <a:r>
              <a:rPr lang="en-CA" dirty="0"/>
              <a:t>You cannot have spaces after any of the lines directives.</a:t>
            </a:r>
            <a:endParaRPr lang="en-US" dirty="0"/>
          </a:p>
          <a:p>
            <a:pPr lvl="1"/>
            <a:r>
              <a:rPr lang="en-US" dirty="0"/>
              <a:t>The keys must be recognized names from the schema</a:t>
            </a:r>
          </a:p>
          <a:p>
            <a:pPr lvl="1"/>
            <a:r>
              <a:rPr lang="en-US" dirty="0"/>
              <a:t>If there are multiple objects they are separated by a blank line</a:t>
            </a:r>
          </a:p>
          <a:p>
            <a:pPr lvl="1"/>
            <a:r>
              <a:rPr lang="en-US" dirty="0"/>
              <a:t>These values are then added to the DIT – the Directory Information Tree</a:t>
            </a:r>
          </a:p>
          <a:p>
            <a:pPr lvl="1"/>
            <a:r>
              <a:rPr lang="en-US" u="sng" dirty="0"/>
              <a:t>Keep in mind that LDAP is sensitive to the syntax rules!</a:t>
            </a:r>
          </a:p>
        </p:txBody>
      </p:sp>
    </p:spTree>
    <p:extLst>
      <p:ext uri="{BB962C8B-B14F-4D97-AF65-F5344CB8AC3E}">
        <p14:creationId xmlns:p14="http://schemas.microsoft.com/office/powerpoint/2010/main" val="284521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5BEB-FC19-484C-B7C5-56062524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Some Useful aliases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54AC-FAC4-4D96-A7BF-9066A17F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may find these useful for your stuff – place these in your .</a:t>
            </a:r>
            <a:r>
              <a:rPr lang="en-CA" err="1"/>
              <a:t>bashrc</a:t>
            </a:r>
            <a:r>
              <a:rPr lang="en-CA"/>
              <a:t> file, adjusting the domain name as appropriate</a:t>
            </a: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900BC-242B-4AD5-8031-C7865CF4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78" y="2197101"/>
            <a:ext cx="9109607" cy="6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9645</TotalTime>
  <Words>1264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 Intro to LDAP</vt:lpstr>
      <vt:lpstr>LDAP – Lightweight Directory Access Protocol</vt:lpstr>
      <vt:lpstr>The Directory Information Tree (DIT)</vt:lpstr>
      <vt:lpstr>LDAP hierarchical structure</vt:lpstr>
      <vt:lpstr>LDAP VS Active Directory</vt:lpstr>
      <vt:lpstr>LDAP Containers</vt:lpstr>
      <vt:lpstr>The LDAP Server</vt:lpstr>
      <vt:lpstr>Creating a base </vt:lpstr>
      <vt:lpstr>Some Useful aliases </vt:lpstr>
      <vt:lpstr>Review of TLS (SSL) Certificate</vt:lpstr>
      <vt:lpstr>Start slapd (or any other daemon) automatically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LDAP</dc:title>
  <dc:creator>Wade Lahoda</dc:creator>
  <cp:lastModifiedBy>Wunsch, Christa</cp:lastModifiedBy>
  <cp:revision>123</cp:revision>
  <dcterms:created xsi:type="dcterms:W3CDTF">2019-03-12T17:07:54Z</dcterms:created>
  <dcterms:modified xsi:type="dcterms:W3CDTF">2023-03-29T14:41:09Z</dcterms:modified>
</cp:coreProperties>
</file>