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86" r:id="rId4"/>
    <p:sldId id="287" r:id="rId5"/>
    <p:sldId id="270" r:id="rId6"/>
    <p:sldId id="271" r:id="rId7"/>
    <p:sldId id="257" r:id="rId8"/>
    <p:sldId id="280" r:id="rId9"/>
    <p:sldId id="262" r:id="rId10"/>
    <p:sldId id="263" r:id="rId11"/>
    <p:sldId id="264" r:id="rId12"/>
    <p:sldId id="265" r:id="rId13"/>
    <p:sldId id="284" r:id="rId14"/>
    <p:sldId id="266" r:id="rId15"/>
    <p:sldId id="285" r:id="rId16"/>
    <p:sldId id="273" r:id="rId17"/>
    <p:sldId id="274" r:id="rId18"/>
    <p:sldId id="283" r:id="rId19"/>
    <p:sldId id="275" r:id="rId20"/>
    <p:sldId id="276" r:id="rId21"/>
    <p:sldId id="277" r:id="rId22"/>
    <p:sldId id="278" r:id="rId23"/>
    <p:sldId id="279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733AA-1AB7-4379-9538-4B847F1F028B}" v="98" dt="2023-03-27T18:30:48.890"/>
    <p1510:client id="{C20E1A06-7BEF-4F4F-AA74-5CE1A9164605}" v="66" dt="2023-03-28T22:42:46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8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734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1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72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9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3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1D676D5-B2A6-4331-B282-21D3B47766E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F20D6DAD-AAC5-4CFA-9B49-B090D50D8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6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583" y="306388"/>
            <a:ext cx="8596668" cy="863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375719"/>
            <a:ext cx="8626917" cy="505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222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LDAP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Lightweight Directory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259720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err="1"/>
              <a:t>component.ldif</a:t>
            </a:r>
            <a:r>
              <a:rPr lang="en-US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22465"/>
            <a:ext cx="8626917" cy="5411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=People, dc=COOS291,dc=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bryce,dc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=org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objectClass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organizationalUnit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 People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=Group, dc=COOS291,dc=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bryce,dc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=org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objectCss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organizationalUnit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 Group</a:t>
            </a:r>
          </a:p>
        </p:txBody>
      </p:sp>
    </p:spTree>
    <p:extLst>
      <p:ext uri="{BB962C8B-B14F-4D97-AF65-F5344CB8AC3E}">
        <p14:creationId xmlns:p14="http://schemas.microsoft.com/office/powerpoint/2010/main" val="155932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the </a:t>
            </a:r>
            <a:r>
              <a:rPr lang="en-US" err="1"/>
              <a:t>component.ldif</a:t>
            </a:r>
            <a:r>
              <a:rPr lang="en-US"/>
              <a:t> to the 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the </a:t>
            </a:r>
            <a:r>
              <a:rPr lang="en-US" err="1"/>
              <a:t>ldapadd</a:t>
            </a:r>
            <a:r>
              <a:rPr lang="en-US"/>
              <a:t> command to add the objects in an </a:t>
            </a:r>
            <a:r>
              <a:rPr lang="en-US" err="1"/>
              <a:t>ldif</a:t>
            </a:r>
            <a:r>
              <a:rPr lang="en-US"/>
              <a:t> file:</a:t>
            </a:r>
          </a:p>
          <a:p>
            <a:pPr marL="457200" lvl="1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ldapadd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–x –W –D “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admin,dc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=COOS291,dc=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bryce,dc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=org” –f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component.ldif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457200" lvl="1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Ldapadd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–x –w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YourPassword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–D “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admin,dc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=COOS291,dc=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bryce,dc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=org” –f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component.ldif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/>
              <a:t>The –W option means you’ll be prompted for your password</a:t>
            </a:r>
          </a:p>
          <a:p>
            <a:pPr lvl="2"/>
            <a:r>
              <a:rPr lang="en-US"/>
              <a:t>The –w </a:t>
            </a:r>
            <a:r>
              <a:rPr lang="en-US" err="1"/>
              <a:t>optiong</a:t>
            </a:r>
            <a:r>
              <a:rPr lang="en-US"/>
              <a:t> requires you to actually type in the password</a:t>
            </a:r>
          </a:p>
          <a:p>
            <a:pPr lvl="1"/>
            <a:r>
              <a:rPr lang="en-US"/>
              <a:t>Type </a:t>
            </a:r>
            <a:r>
              <a:rPr lang="en-US" err="1"/>
              <a:t>slapcat</a:t>
            </a:r>
            <a:r>
              <a:rPr lang="en-US"/>
              <a:t> again to see if the changes were reflected</a:t>
            </a:r>
          </a:p>
          <a:p>
            <a:pPr lvl="1"/>
            <a:r>
              <a:rPr lang="en-US"/>
              <a:t>You can also use the following to search for all entries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user through a </a:t>
            </a:r>
            <a:r>
              <a:rPr lang="en-US" err="1"/>
              <a:t>ldif</a:t>
            </a:r>
            <a:r>
              <a:rPr lang="en-US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LDIF files are just text files, we can create them manually</a:t>
            </a:r>
          </a:p>
          <a:p>
            <a:r>
              <a:rPr lang="en-US" dirty="0"/>
              <a:t>Create a new file called </a:t>
            </a:r>
            <a:r>
              <a:rPr lang="en-US" dirty="0" err="1"/>
              <a:t>newUser.ldif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BryceLdap,ou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People,dc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=COOS291,dc=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bryce,dc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=org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top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account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PosixAccount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shadowAccount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bryceLdap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bryceLdap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5001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4001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BBLdap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BBLdap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loginShell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/bin/bash</a:t>
            </a:r>
          </a:p>
          <a:p>
            <a:pPr>
              <a:spcBef>
                <a:spcPts val="0"/>
              </a:spcBef>
            </a:pPr>
            <a:r>
              <a:rPr lang="en-US" dirty="0"/>
              <a:t>You can add this user much like you added the base: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ldapadd</a:t>
            </a:r>
            <a:r>
              <a:rPr lang="en-US" dirty="0"/>
              <a:t> –x –W –D “</a:t>
            </a:r>
            <a:r>
              <a:rPr lang="en-US" dirty="0" err="1"/>
              <a:t>cn</a:t>
            </a:r>
            <a:r>
              <a:rPr lang="en-US" dirty="0"/>
              <a:t>=</a:t>
            </a:r>
            <a:r>
              <a:rPr lang="en-US" dirty="0" err="1"/>
              <a:t>admin,dc</a:t>
            </a:r>
            <a:r>
              <a:rPr lang="en-US" dirty="0"/>
              <a:t>=COOS291,dc=</a:t>
            </a:r>
            <a:r>
              <a:rPr lang="en-US" dirty="0" err="1"/>
              <a:t>bryce,dc</a:t>
            </a:r>
            <a:r>
              <a:rPr lang="en-US" dirty="0"/>
              <a:t>=org” –f </a:t>
            </a:r>
            <a:r>
              <a:rPr lang="en-US" dirty="0" err="1"/>
              <a:t>newUser.ldif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You will need to use a separate command to set a password for this user: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ldappasswd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-s nuts -W -x  -D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admin,dc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=COOS291,dc=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bryce,dc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=org"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BryceLdap,ou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People,dc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=COOS291,dc=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bryce,dc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=org"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4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8B3B-ED2B-4497-8911-14A610E3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Massive Warnings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56F7-9D5C-4072-AEC0-23EE8836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LDAP IS </a:t>
            </a:r>
            <a:r>
              <a:rPr lang="en-CA" sz="4000" dirty="0">
                <a:solidFill>
                  <a:srgbClr val="FF0000"/>
                </a:solidFill>
              </a:rPr>
              <a:t>TOUCHY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/>
              <a:t>You must have the : after each of the commands (no spaces)</a:t>
            </a:r>
          </a:p>
          <a:p>
            <a:pPr lvl="1"/>
            <a:r>
              <a:rPr lang="en-CA" dirty="0"/>
              <a:t>dc:</a:t>
            </a:r>
          </a:p>
          <a:p>
            <a:r>
              <a:rPr lang="en-CA" dirty="0"/>
              <a:t>You cannot have spaces after any of the lines directives.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361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Viewing and removing entries in the LDAP </a:t>
            </a:r>
            <a:r>
              <a:rPr lang="en-US" err="1"/>
              <a:t>databse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search for all objects in the </a:t>
            </a:r>
            <a:r>
              <a:rPr lang="en-US" err="1"/>
              <a:t>ldapdatabase</a:t>
            </a:r>
            <a:r>
              <a:rPr lang="en-US"/>
              <a:t>:</a:t>
            </a:r>
          </a:p>
          <a:p>
            <a:pPr marL="457200" lvl="1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ldapsearch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–x –b “dc=COOS291,dc=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bryce,dc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=org” “(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objectClass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=*)”</a:t>
            </a:r>
          </a:p>
          <a:p>
            <a:r>
              <a:rPr lang="en-US"/>
              <a:t>To search for a specific object – like the user we just created</a:t>
            </a:r>
          </a:p>
          <a:p>
            <a:pPr marL="457200" lvl="1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ldapsearch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–x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bryceLdap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–b “dc=COOS291,dc=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bryce,dc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=org”</a:t>
            </a:r>
          </a:p>
          <a:p>
            <a:r>
              <a:rPr lang="en-US"/>
              <a:t>To delete an object you must supply its distinguished name:</a:t>
            </a:r>
          </a:p>
          <a:p>
            <a:pPr marL="457200" lvl="1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ldapdelete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–x –W –D “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admin,dc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=COOS291,dc=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bryce,dc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=org” “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BryceLdap,ou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People,dc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=COOS291,dc=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bryce,dc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=org”</a:t>
            </a:r>
          </a:p>
        </p:txBody>
      </p:sp>
    </p:spTree>
    <p:extLst>
      <p:ext uri="{BB962C8B-B14F-4D97-AF65-F5344CB8AC3E}">
        <p14:creationId xmlns:p14="http://schemas.microsoft.com/office/powerpoint/2010/main" val="256899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5BEB-FC19-484C-B7C5-56062524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Some Useful aliases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54AC-FAC4-4D96-A7BF-9066A17F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You may find these useful for your stuff – place these in your .</a:t>
            </a:r>
            <a:r>
              <a:rPr lang="en-CA" err="1"/>
              <a:t>bashrc</a:t>
            </a:r>
            <a:r>
              <a:rPr lang="en-CA"/>
              <a:t> file, adjusting the domain name as appropriate</a:t>
            </a:r>
          </a:p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900BC-242B-4AD5-8031-C7865CF4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79" y="2197102"/>
            <a:ext cx="578248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group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Before we look at the client side of things we have to create a group entry file </a:t>
            </a:r>
            <a:r>
              <a:rPr lang="en-US" err="1"/>
              <a:t>group.ldif</a:t>
            </a:r>
            <a:endParaRPr lang="en-US"/>
          </a:p>
          <a:p>
            <a:r>
              <a:rPr lang="en-US" err="1"/>
              <a:t>dn</a:t>
            </a:r>
            <a:r>
              <a:rPr lang="en-US"/>
              <a:t>: </a:t>
            </a:r>
            <a:r>
              <a:rPr lang="en-US" err="1"/>
              <a:t>cn</a:t>
            </a:r>
            <a:r>
              <a:rPr lang="en-US"/>
              <a:t>=</a:t>
            </a:r>
            <a:r>
              <a:rPr lang="en-US" err="1"/>
              <a:t>BBLdap</a:t>
            </a:r>
            <a:r>
              <a:rPr lang="en-US"/>
              <a:t>, dc=COOS291,dc=</a:t>
            </a:r>
            <a:r>
              <a:rPr lang="en-US" err="1"/>
              <a:t>bryce,dc</a:t>
            </a:r>
            <a:r>
              <a:rPr lang="en-US"/>
              <a:t>=org</a:t>
            </a:r>
          </a:p>
          <a:p>
            <a:r>
              <a:rPr lang="en-US" err="1"/>
              <a:t>objectClass</a:t>
            </a:r>
            <a:r>
              <a:rPr lang="en-US"/>
              <a:t>: top</a:t>
            </a:r>
          </a:p>
          <a:p>
            <a:r>
              <a:rPr lang="en-US" err="1"/>
              <a:t>objectClass</a:t>
            </a:r>
            <a:r>
              <a:rPr lang="en-US"/>
              <a:t>: </a:t>
            </a:r>
            <a:r>
              <a:rPr lang="en-US" err="1"/>
              <a:t>posixGroup</a:t>
            </a:r>
            <a:endParaRPr lang="en-US"/>
          </a:p>
          <a:p>
            <a:r>
              <a:rPr lang="en-US" err="1"/>
              <a:t>gidNumber</a:t>
            </a:r>
            <a:r>
              <a:rPr lang="en-US"/>
              <a:t>: 4001</a:t>
            </a:r>
          </a:p>
          <a:p>
            <a:endParaRPr lang="en-US"/>
          </a:p>
          <a:p>
            <a:r>
              <a:rPr lang="en-US"/>
              <a:t>Add this entry as before to your database.</a:t>
            </a:r>
          </a:p>
        </p:txBody>
      </p:sp>
    </p:spTree>
    <p:extLst>
      <p:ext uri="{BB962C8B-B14F-4D97-AF65-F5344CB8AC3E}">
        <p14:creationId xmlns:p14="http://schemas.microsoft.com/office/powerpoint/2010/main" val="165337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allows one central machine as the login server and to also act as the server for the  home directories.</a:t>
            </a:r>
          </a:p>
          <a:p>
            <a:r>
              <a:rPr lang="en-US" dirty="0"/>
              <a:t>To install the following pieces of software on the client machine</a:t>
            </a:r>
          </a:p>
          <a:p>
            <a:pPr lvl="1"/>
            <a:r>
              <a:rPr lang="en-US" b="1" dirty="0" err="1"/>
              <a:t>sudo</a:t>
            </a:r>
            <a:r>
              <a:rPr lang="en-US" b="1" dirty="0"/>
              <a:t> apt install </a:t>
            </a:r>
            <a:r>
              <a:rPr lang="en-US" b="1" dirty="0" err="1"/>
              <a:t>libnss-ldapd</a:t>
            </a:r>
            <a:r>
              <a:rPr lang="en-US" b="1" dirty="0"/>
              <a:t> </a:t>
            </a:r>
            <a:r>
              <a:rPr lang="en-US" b="1" dirty="0" err="1"/>
              <a:t>libpam-ldapd</a:t>
            </a:r>
            <a:r>
              <a:rPr lang="en-US" b="1" dirty="0"/>
              <a:t> </a:t>
            </a:r>
            <a:r>
              <a:rPr lang="en-US" b="1" dirty="0" err="1"/>
              <a:t>ldap</a:t>
            </a:r>
            <a:r>
              <a:rPr lang="en-US" b="1" dirty="0"/>
              <a:t>-utils </a:t>
            </a:r>
            <a:r>
              <a:rPr lang="en-US" b="1" dirty="0" err="1"/>
              <a:t>ldap</a:t>
            </a:r>
            <a:r>
              <a:rPr lang="en-US" b="1" dirty="0"/>
              <a:t>-auth-client </a:t>
            </a:r>
            <a:r>
              <a:rPr lang="en-US" b="1" dirty="0" err="1"/>
              <a:t>ldap</a:t>
            </a:r>
            <a:r>
              <a:rPr lang="en-US" b="1" dirty="0"/>
              <a:t>-auth-config</a:t>
            </a:r>
            <a:endParaRPr lang="en-CA" b="1" dirty="0"/>
          </a:p>
          <a:p>
            <a:endParaRPr lang="en-US" dirty="0"/>
          </a:p>
          <a:p>
            <a:r>
              <a:rPr lang="en-US" dirty="0"/>
              <a:t>Modify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nsswitch.conf</a:t>
            </a:r>
            <a:r>
              <a:rPr lang="en-US" dirty="0"/>
              <a:t>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Then:</a:t>
            </a:r>
          </a:p>
          <a:p>
            <a:pPr lvl="1"/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systemctl</a:t>
            </a:r>
            <a:r>
              <a:rPr lang="en-US" b="1" dirty="0"/>
              <a:t> restart </a:t>
            </a:r>
            <a:r>
              <a:rPr lang="en-US" b="1" dirty="0" err="1"/>
              <a:t>nscd</a:t>
            </a:r>
            <a:endParaRPr lang="en-US" b="1" dirty="0"/>
          </a:p>
          <a:p>
            <a:pPr lvl="1"/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systemctl</a:t>
            </a:r>
            <a:r>
              <a:rPr lang="en-US" b="1" dirty="0"/>
              <a:t> restart </a:t>
            </a:r>
            <a:r>
              <a:rPr lang="en-US" b="1" dirty="0" err="1"/>
              <a:t>nslcd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71CEE-7E99-578E-72DE-8A33D4CEB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70" y="3798576"/>
            <a:ext cx="6876010" cy="110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0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E557-8C54-4332-AA7B-48B43188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Steps for Connection to a different LDAP Server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868B-2594-492F-8F43-685DA8546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ldap.conf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Change the following Settings</a:t>
            </a:r>
          </a:p>
          <a:p>
            <a:pPr lvl="2"/>
            <a:r>
              <a:rPr lang="fr-FR" b="1" i="1" dirty="0"/>
              <a:t>base dc=COOS291,dc=</a:t>
            </a:r>
            <a:r>
              <a:rPr lang="fr-FR" b="1" i="1" dirty="0" err="1"/>
              <a:t>dustin,dc</a:t>
            </a:r>
            <a:r>
              <a:rPr lang="fr-FR" b="1" i="1" dirty="0"/>
              <a:t>=</a:t>
            </a:r>
            <a:r>
              <a:rPr lang="fr-FR" b="1" i="1" dirty="0" err="1"/>
              <a:t>org</a:t>
            </a:r>
            <a:r>
              <a:rPr lang="fr-FR" b="1" i="1" dirty="0"/>
              <a:t>  </a:t>
            </a:r>
            <a:r>
              <a:rPr lang="fr-FR" dirty="0"/>
              <a:t>#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set to the </a:t>
            </a:r>
            <a:r>
              <a:rPr lang="fr-FR" dirty="0" err="1"/>
              <a:t>ldap</a:t>
            </a:r>
            <a:r>
              <a:rPr lang="fr-FR" dirty="0"/>
              <a:t> server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connecting</a:t>
            </a:r>
            <a:r>
              <a:rPr lang="fr-FR" dirty="0"/>
              <a:t> to</a:t>
            </a:r>
          </a:p>
          <a:p>
            <a:pPr lvl="2"/>
            <a:r>
              <a:rPr lang="en-CA" b="1" i="1" dirty="0" err="1"/>
              <a:t>uri</a:t>
            </a:r>
            <a:r>
              <a:rPr lang="en-CA" b="1" i="1" dirty="0"/>
              <a:t> ldap://172.16.0.13</a:t>
            </a:r>
            <a:r>
              <a:rPr lang="fr-FR" b="1" i="1" dirty="0"/>
              <a:t>  </a:t>
            </a:r>
            <a:r>
              <a:rPr lang="fr-FR" dirty="0"/>
              <a:t>#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id of the server</a:t>
            </a:r>
          </a:p>
          <a:p>
            <a:pPr lvl="2"/>
            <a:r>
              <a:rPr lang="nl-NL" b="1" i="1" dirty="0"/>
              <a:t>rootbinddn cn=admin,dc=COOS291,dc=dustin,dc=org</a:t>
            </a:r>
            <a:r>
              <a:rPr lang="nl-NL" dirty="0"/>
              <a:t>  # change dc components to match above</a:t>
            </a:r>
          </a:p>
          <a:p>
            <a:pPr lvl="2"/>
            <a:endParaRPr lang="nl-NL" dirty="0"/>
          </a:p>
          <a:p>
            <a:r>
              <a:rPr lang="en-CA" dirty="0"/>
              <a:t>Modify the /</a:t>
            </a:r>
            <a:r>
              <a:rPr lang="en-CA" dirty="0" err="1"/>
              <a:t>etc</a:t>
            </a:r>
            <a:r>
              <a:rPr lang="en-CA" dirty="0"/>
              <a:t>/</a:t>
            </a:r>
            <a:r>
              <a:rPr lang="en-CA" dirty="0" err="1"/>
              <a:t>ldap.secret</a:t>
            </a:r>
            <a:endParaRPr lang="en-CA" dirty="0"/>
          </a:p>
          <a:p>
            <a:pPr lvl="1"/>
            <a:r>
              <a:rPr lang="en-CA" dirty="0"/>
              <a:t>Change the password there to the </a:t>
            </a:r>
            <a:r>
              <a:rPr lang="en-CA" dirty="0" err="1"/>
              <a:t>ldap</a:t>
            </a:r>
            <a:r>
              <a:rPr lang="en-CA" dirty="0"/>
              <a:t> password of the server</a:t>
            </a:r>
          </a:p>
          <a:p>
            <a:r>
              <a:rPr lang="en-CA" dirty="0" err="1"/>
              <a:t>systemctl</a:t>
            </a:r>
            <a:r>
              <a:rPr lang="en-CA" dirty="0"/>
              <a:t> restart </a:t>
            </a:r>
            <a:r>
              <a:rPr lang="en-CA" dirty="0" err="1"/>
              <a:t>nscd</a:t>
            </a:r>
            <a:endParaRPr lang="en-CA" dirty="0"/>
          </a:p>
          <a:p>
            <a:r>
              <a:rPr lang="en-CA" dirty="0" err="1"/>
              <a:t>Systemctl</a:t>
            </a:r>
            <a:r>
              <a:rPr lang="en-CA" dirty="0"/>
              <a:t> restart </a:t>
            </a:r>
            <a:r>
              <a:rPr lang="en-CA" dirty="0" err="1"/>
              <a:t>nslcd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4851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NFS is involved and is part of this.</a:t>
            </a:r>
          </a:p>
          <a:p>
            <a:pPr lvl="1"/>
            <a:r>
              <a:rPr lang="en-US" dirty="0"/>
              <a:t>We can actually mount their home directories remotely  </a:t>
            </a:r>
          </a:p>
          <a:p>
            <a:pPr lvl="1"/>
            <a:r>
              <a:rPr lang="en-US" dirty="0"/>
              <a:t>Transparent to the system at that point</a:t>
            </a:r>
          </a:p>
        </p:txBody>
      </p:sp>
    </p:spTree>
    <p:extLst>
      <p:ext uri="{BB962C8B-B14F-4D97-AF65-F5344CB8AC3E}">
        <p14:creationId xmlns:p14="http://schemas.microsoft.com/office/powerpoint/2010/main" val="347723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LDAP – Lightweight Directory Access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LDAP server is one of the means to share user account information across a Linux network. </a:t>
            </a:r>
          </a:p>
          <a:p>
            <a:pPr lvl="1"/>
            <a:r>
              <a:rPr lang="en-US"/>
              <a:t>Can be used in any program that needs user account information. </a:t>
            </a:r>
          </a:p>
          <a:p>
            <a:pPr lvl="2"/>
            <a:r>
              <a:rPr lang="en-US"/>
              <a:t>Authenticate users trying to gain access to our workstation, network, webserver, or applications like email – useful for something like NFS</a:t>
            </a:r>
          </a:p>
          <a:p>
            <a:pPr lvl="2"/>
            <a:r>
              <a:rPr lang="en-US"/>
              <a:t>Can also be used for a corporate directory</a:t>
            </a:r>
          </a:p>
          <a:p>
            <a:pPr lvl="2"/>
            <a:r>
              <a:rPr lang="en-US"/>
              <a:t>We’ll be using it to authenticate users trying to gain access to our Linux network.</a:t>
            </a:r>
          </a:p>
          <a:p>
            <a:r>
              <a:rPr lang="en-US"/>
              <a:t>There are other mechanisms to share user account information</a:t>
            </a:r>
          </a:p>
          <a:p>
            <a:pPr lvl="1"/>
            <a:r>
              <a:rPr lang="en-US"/>
              <a:t>We could just copy the </a:t>
            </a:r>
            <a:r>
              <a:rPr lang="en-US" err="1"/>
              <a:t>passwd</a:t>
            </a:r>
            <a:r>
              <a:rPr lang="en-US"/>
              <a:t> and shadow files to every computer on our network, but that is impractical</a:t>
            </a:r>
          </a:p>
          <a:p>
            <a:pPr lvl="1"/>
            <a:r>
              <a:rPr lang="en-US"/>
              <a:t>Another mechanism that works similarly to LADP is NIS – Network Information Services</a:t>
            </a:r>
          </a:p>
          <a:p>
            <a:pPr lvl="2"/>
            <a:r>
              <a:rPr lang="en-US"/>
              <a:t>A network will use either LDAP or NIS but not both</a:t>
            </a:r>
          </a:p>
          <a:p>
            <a:pPr lvl="2"/>
            <a:r>
              <a:rPr lang="en-US"/>
              <a:t>Both allow the creation and storage of user accounts in a single location and this information is shared across the Linux network</a:t>
            </a:r>
          </a:p>
        </p:txBody>
      </p:sp>
    </p:spTree>
    <p:extLst>
      <p:ext uri="{BB962C8B-B14F-4D97-AF65-F5344CB8AC3E}">
        <p14:creationId xmlns:p14="http://schemas.microsoft.com/office/powerpoint/2010/main" val="140658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 the machine that is operating as the server proceed to do the following</a:t>
            </a:r>
          </a:p>
          <a:p>
            <a:pPr lvl="1"/>
            <a:r>
              <a:rPr lang="en-US"/>
              <a:t>apt install </a:t>
            </a:r>
            <a:r>
              <a:rPr lang="en-US" err="1"/>
              <a:t>migrationtools</a:t>
            </a:r>
            <a:endParaRPr lang="en-US"/>
          </a:p>
          <a:p>
            <a:r>
              <a:rPr lang="en-US"/>
              <a:t>These are a set of tools that allow us to easily migrate users over into the </a:t>
            </a:r>
            <a:r>
              <a:rPr lang="en-US" err="1"/>
              <a:t>Ldap</a:t>
            </a:r>
            <a:r>
              <a:rPr lang="en-US"/>
              <a:t> </a:t>
            </a:r>
            <a:r>
              <a:rPr lang="en-US" err="1"/>
              <a:t>Paradiagm</a:t>
            </a:r>
            <a:endParaRPr lang="en-US"/>
          </a:p>
          <a:p>
            <a:pPr lvl="1"/>
            <a:r>
              <a:rPr lang="en-US"/>
              <a:t>Actually a set of Perl Scripts that allow us to create </a:t>
            </a:r>
            <a:r>
              <a:rPr lang="en-US" err="1"/>
              <a:t>ldif</a:t>
            </a:r>
            <a:r>
              <a:rPr lang="en-US"/>
              <a:t> files that we can then add to our database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5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Create Two New Groups </a:t>
            </a:r>
          </a:p>
          <a:p>
            <a:pPr lvl="1"/>
            <a:r>
              <a:rPr lang="en-US"/>
              <a:t>ldapRem1</a:t>
            </a:r>
          </a:p>
          <a:p>
            <a:pPr lvl="1"/>
            <a:r>
              <a:rPr lang="en-US"/>
              <a:t>ldapRem2</a:t>
            </a:r>
          </a:p>
          <a:p>
            <a:r>
              <a:rPr lang="en-US"/>
              <a:t>Add 3 Users to the system  (ldapTest1, ldapTest2, ldapTest3)</a:t>
            </a:r>
          </a:p>
          <a:p>
            <a:pPr lvl="1"/>
            <a:r>
              <a:rPr lang="en-US"/>
              <a:t>The first two should be place in ldapRem1</a:t>
            </a:r>
          </a:p>
          <a:p>
            <a:pPr lvl="1"/>
            <a:r>
              <a:rPr lang="en-US"/>
              <a:t>The Last one should be placed in ldapRem2</a:t>
            </a:r>
          </a:p>
          <a:p>
            <a:r>
              <a:rPr lang="en-US"/>
              <a:t>Sample Creation</a:t>
            </a:r>
          </a:p>
          <a:p>
            <a:pPr lvl="1"/>
            <a:r>
              <a:rPr lang="en-US" err="1"/>
              <a:t>Useradd</a:t>
            </a:r>
            <a:r>
              <a:rPr lang="en-US"/>
              <a:t>  -d /home/Remote/ldapTest1 –m –g ldapRem1 ldapTest1</a:t>
            </a:r>
          </a:p>
          <a:p>
            <a:r>
              <a:rPr lang="en-US"/>
              <a:t>Rather than use </a:t>
            </a:r>
            <a:r>
              <a:rPr lang="en-US" err="1"/>
              <a:t>passwd</a:t>
            </a:r>
            <a:r>
              <a:rPr lang="en-US"/>
              <a:t> to change their names lets go ahead and use the /</a:t>
            </a:r>
            <a:r>
              <a:rPr lang="en-US" err="1"/>
              <a:t>usr</a:t>
            </a:r>
            <a:r>
              <a:rPr lang="en-US"/>
              <a:t>/</a:t>
            </a:r>
            <a:r>
              <a:rPr lang="en-US" err="1"/>
              <a:t>sbin</a:t>
            </a:r>
            <a:r>
              <a:rPr lang="en-US"/>
              <a:t>/</a:t>
            </a:r>
            <a:r>
              <a:rPr lang="en-US" err="1"/>
              <a:t>chpasswd</a:t>
            </a:r>
            <a:r>
              <a:rPr lang="en-US"/>
              <a:t> utility to do this</a:t>
            </a:r>
          </a:p>
          <a:p>
            <a:r>
              <a:rPr lang="en-US"/>
              <a:t>This utility can take a series of user names and passwords stored in a file and do a bulk </a:t>
            </a:r>
            <a:r>
              <a:rPr lang="en-US" err="1"/>
              <a:t>passwd</a:t>
            </a:r>
            <a:r>
              <a:rPr lang="en-US"/>
              <a:t> change</a:t>
            </a:r>
          </a:p>
          <a:p>
            <a:pPr lvl="1"/>
            <a:r>
              <a:rPr lang="en-US"/>
              <a:t>ldapTest1:ldpa</a:t>
            </a:r>
          </a:p>
          <a:p>
            <a:pPr lvl="1"/>
            <a:r>
              <a:rPr lang="en-US"/>
              <a:t>Cat </a:t>
            </a:r>
            <a:r>
              <a:rPr lang="en-US" err="1"/>
              <a:t>UserFile</a:t>
            </a:r>
            <a:r>
              <a:rPr lang="en-US"/>
              <a:t> | /</a:t>
            </a:r>
            <a:r>
              <a:rPr lang="en-US" err="1"/>
              <a:t>usr</a:t>
            </a:r>
            <a:r>
              <a:rPr lang="en-US"/>
              <a:t>/</a:t>
            </a:r>
            <a:r>
              <a:rPr lang="en-US" err="1"/>
              <a:t>sbin</a:t>
            </a:r>
            <a:r>
              <a:rPr lang="en-US"/>
              <a:t>/</a:t>
            </a:r>
            <a:r>
              <a:rPr lang="en-US" err="1"/>
              <a:t>chpasswd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Migration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care a new file that contains the users that we just created; actually the lines from the password file that describe those users</a:t>
            </a:r>
          </a:p>
          <a:p>
            <a:r>
              <a:rPr lang="en-US"/>
              <a:t>./migrate_passwd.pl /</a:t>
            </a:r>
            <a:r>
              <a:rPr lang="en-US" err="1"/>
              <a:t>etc</a:t>
            </a:r>
            <a:r>
              <a:rPr lang="en-US"/>
              <a:t>/passwd &gt; /</a:t>
            </a:r>
            <a:r>
              <a:rPr lang="en-US" err="1"/>
              <a:t>tmp</a:t>
            </a:r>
            <a:r>
              <a:rPr lang="en-US"/>
              <a:t>/</a:t>
            </a:r>
            <a:r>
              <a:rPr lang="en-US" err="1"/>
              <a:t>newUsers.ldif</a:t>
            </a:r>
            <a:endParaRPr lang="en-US"/>
          </a:p>
          <a:p>
            <a:r>
              <a:rPr lang="en-US"/>
              <a:t>./migrate_group.pl /</a:t>
            </a:r>
            <a:r>
              <a:rPr lang="en-US" err="1"/>
              <a:t>etc</a:t>
            </a:r>
            <a:r>
              <a:rPr lang="en-US"/>
              <a:t>/group &gt;/</a:t>
            </a:r>
            <a:r>
              <a:rPr lang="en-US" err="1"/>
              <a:t>tmp</a:t>
            </a:r>
            <a:r>
              <a:rPr lang="en-US"/>
              <a:t>/</a:t>
            </a:r>
            <a:r>
              <a:rPr lang="en-US" err="1"/>
              <a:t>newGroup</a:t>
            </a:r>
            <a:endParaRPr lang="en-US"/>
          </a:p>
          <a:p>
            <a:r>
              <a:rPr lang="en-US"/>
              <a:t>In the /</a:t>
            </a:r>
            <a:r>
              <a:rPr lang="en-US" err="1"/>
              <a:t>usr</a:t>
            </a:r>
            <a:r>
              <a:rPr lang="en-US"/>
              <a:t>/share/</a:t>
            </a:r>
            <a:r>
              <a:rPr lang="en-US" err="1"/>
              <a:t>migrationtools</a:t>
            </a:r>
            <a:r>
              <a:rPr lang="en-US"/>
              <a:t> there is a file called migrate_common.ph</a:t>
            </a:r>
          </a:p>
          <a:p>
            <a:pPr lvl="1"/>
            <a:r>
              <a:rPr lang="en-US"/>
              <a:t>We have to change the following two entries</a:t>
            </a:r>
          </a:p>
          <a:p>
            <a:pPr lvl="2"/>
            <a:r>
              <a:rPr lang="en-US"/>
              <a:t>$DEFAULT_MAIN_DOMAIN =“coos291.bryce.org”</a:t>
            </a:r>
          </a:p>
          <a:p>
            <a:pPr lvl="2"/>
            <a:r>
              <a:rPr lang="en-US"/>
              <a:t>$DEFAULT_BASE = “dc=COOS291,dc=bryce, dc=org”  # where of course cst2XX corresponds to your top level </a:t>
            </a:r>
            <a:r>
              <a:rPr lang="en-US" err="1"/>
              <a:t>doman</a:t>
            </a:r>
            <a:endParaRPr lang="en-US"/>
          </a:p>
          <a:p>
            <a:r>
              <a:rPr lang="en-US"/>
              <a:t>You will not in this directory there is a number of Different </a:t>
            </a:r>
            <a:r>
              <a:rPr lang="en-US" err="1"/>
              <a:t>perl</a:t>
            </a:r>
            <a:r>
              <a:rPr lang="en-US"/>
              <a:t> scripts that can be used to actually do a bunch of translations</a:t>
            </a:r>
          </a:p>
          <a:p>
            <a:r>
              <a:rPr lang="en-US"/>
              <a:t>We will be using a couple of these to accomplish our task</a:t>
            </a:r>
          </a:p>
        </p:txBody>
      </p:sp>
    </p:spTree>
    <p:extLst>
      <p:ext uri="{BB962C8B-B14F-4D97-AF65-F5344CB8AC3E}">
        <p14:creationId xmlns:p14="http://schemas.microsoft.com/office/powerpoint/2010/main" val="2319020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Actual migration of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are going to create a users </a:t>
            </a:r>
            <a:r>
              <a:rPr lang="en-US" err="1"/>
              <a:t>ldif</a:t>
            </a:r>
            <a:r>
              <a:rPr lang="en-US"/>
              <a:t> file and  a group </a:t>
            </a:r>
            <a:r>
              <a:rPr lang="en-US" err="1"/>
              <a:t>ldif</a:t>
            </a:r>
            <a:r>
              <a:rPr lang="en-US"/>
              <a:t> file</a:t>
            </a:r>
          </a:p>
          <a:p>
            <a:r>
              <a:rPr lang="en-US"/>
              <a:t>Do to this we will run 2 different </a:t>
            </a:r>
            <a:r>
              <a:rPr lang="en-US" err="1"/>
              <a:t>perl</a:t>
            </a:r>
            <a:r>
              <a:rPr lang="en-US"/>
              <a:t> scripts to do this:</a:t>
            </a:r>
          </a:p>
          <a:p>
            <a:pPr lvl="1"/>
            <a:r>
              <a:rPr lang="en-US"/>
              <a:t>/usr/share/migrationtools/migrate_passwd.pl /</a:t>
            </a:r>
            <a:r>
              <a:rPr lang="en-US" err="1"/>
              <a:t>etc</a:t>
            </a:r>
            <a:r>
              <a:rPr lang="en-US"/>
              <a:t>/passwd &gt; /</a:t>
            </a:r>
            <a:r>
              <a:rPr lang="en-US" err="1"/>
              <a:t>tmp</a:t>
            </a:r>
            <a:r>
              <a:rPr lang="en-US"/>
              <a:t>/</a:t>
            </a:r>
            <a:r>
              <a:rPr lang="en-US" err="1"/>
              <a:t>passwd.ldif</a:t>
            </a:r>
            <a:endParaRPr lang="en-US"/>
          </a:p>
          <a:p>
            <a:pPr lvl="1"/>
            <a:r>
              <a:rPr lang="en-US"/>
              <a:t>/usr/share/migrationtools/migrate_group.pl </a:t>
            </a:r>
            <a:r>
              <a:rPr lang="en-US" err="1"/>
              <a:t>newGroup</a:t>
            </a:r>
            <a:r>
              <a:rPr lang="en-US"/>
              <a:t> </a:t>
            </a:r>
            <a:r>
              <a:rPr lang="en-US" err="1"/>
              <a:t>newGroup.ldif</a:t>
            </a:r>
            <a:endParaRPr lang="en-US"/>
          </a:p>
          <a:p>
            <a:r>
              <a:rPr lang="en-US"/>
              <a:t>Once these have been created we can then add them to the directory</a:t>
            </a:r>
          </a:p>
          <a:p>
            <a:r>
              <a:rPr lang="en-US" err="1"/>
              <a:t>ldapadd</a:t>
            </a:r>
            <a:r>
              <a:rPr lang="en-US"/>
              <a:t> -x -w PASSWORD -D "</a:t>
            </a:r>
            <a:r>
              <a:rPr lang="en-US" err="1"/>
              <a:t>cn</a:t>
            </a:r>
            <a:r>
              <a:rPr lang="en-US"/>
              <a:t>=</a:t>
            </a:r>
            <a:r>
              <a:rPr lang="en-US" err="1"/>
              <a:t>admin,dc</a:t>
            </a:r>
            <a:r>
              <a:rPr lang="en-US"/>
              <a:t>=COOS291,dc=</a:t>
            </a:r>
            <a:r>
              <a:rPr lang="en-US" err="1"/>
              <a:t>bryce,dc</a:t>
            </a:r>
            <a:r>
              <a:rPr lang="en-US"/>
              <a:t>=org" -f </a:t>
            </a:r>
            <a:r>
              <a:rPr lang="en-US" err="1"/>
              <a:t>newUsers.ldif</a:t>
            </a:r>
            <a:r>
              <a:rPr lang="en-US"/>
              <a:t> </a:t>
            </a:r>
          </a:p>
          <a:p>
            <a:r>
              <a:rPr lang="en-US" err="1"/>
              <a:t>ldapadd</a:t>
            </a:r>
            <a:r>
              <a:rPr lang="en-US"/>
              <a:t> -x -w PASSWORD -D "</a:t>
            </a:r>
            <a:r>
              <a:rPr lang="en-US" err="1"/>
              <a:t>cn</a:t>
            </a:r>
            <a:r>
              <a:rPr lang="en-US"/>
              <a:t>=</a:t>
            </a:r>
            <a:r>
              <a:rPr lang="en-US" err="1"/>
              <a:t>admin,dc</a:t>
            </a:r>
            <a:r>
              <a:rPr lang="en-US"/>
              <a:t>=COOS291,dc=</a:t>
            </a:r>
            <a:r>
              <a:rPr lang="en-US" err="1"/>
              <a:t>bryce,dc</a:t>
            </a:r>
            <a:r>
              <a:rPr lang="en-US"/>
              <a:t>=org" -f </a:t>
            </a:r>
            <a:r>
              <a:rPr lang="en-US" err="1"/>
              <a:t>newGroup.ldif</a:t>
            </a:r>
            <a:r>
              <a:rPr lang="en-US"/>
              <a:t> </a:t>
            </a:r>
          </a:p>
          <a:p>
            <a:r>
              <a:rPr lang="en-US"/>
              <a:t>Let us take a look on the client machines how these look..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6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For this exercise I’m going to have you pair up</a:t>
            </a:r>
          </a:p>
          <a:p>
            <a:pPr lvl="1"/>
            <a:r>
              <a:rPr lang="en-US"/>
              <a:t>Each of you will set up one test user UID &gt; 4020</a:t>
            </a:r>
          </a:p>
          <a:p>
            <a:pPr lvl="2"/>
            <a:r>
              <a:rPr lang="en-US"/>
              <a:t>(1) ldapTest1  -&gt; /home/ldapusers1/ldapTest1</a:t>
            </a:r>
          </a:p>
          <a:p>
            <a:pPr lvl="2"/>
            <a:r>
              <a:rPr lang="en-US"/>
              <a:t>(2) ldapTest2 -&gt; /home/ldapusers2/ldapTest2</a:t>
            </a:r>
          </a:p>
          <a:p>
            <a:pPr lvl="1"/>
            <a:r>
              <a:rPr lang="en-US"/>
              <a:t>Both will be member of a group </a:t>
            </a:r>
            <a:r>
              <a:rPr lang="en-US" err="1"/>
              <a:t>TldapUsers</a:t>
            </a:r>
            <a:r>
              <a:rPr lang="en-US"/>
              <a:t> gid 4003  Both should have different UIDS.</a:t>
            </a:r>
          </a:p>
          <a:p>
            <a:r>
              <a:rPr lang="en-US"/>
              <a:t>Do what is necessary to add one of these users to your system and to your </a:t>
            </a:r>
            <a:r>
              <a:rPr lang="en-US" err="1"/>
              <a:t>ldap</a:t>
            </a:r>
            <a:r>
              <a:rPr lang="en-US"/>
              <a:t> servers DIT</a:t>
            </a:r>
          </a:p>
          <a:p>
            <a:r>
              <a:rPr lang="en-US"/>
              <a:t>Set up your </a:t>
            </a:r>
            <a:r>
              <a:rPr lang="en-US" err="1"/>
              <a:t>ldap</a:t>
            </a:r>
            <a:r>
              <a:rPr lang="en-US"/>
              <a:t> client to connect to the others </a:t>
            </a:r>
            <a:r>
              <a:rPr lang="en-US" err="1"/>
              <a:t>ldap</a:t>
            </a:r>
            <a:r>
              <a:rPr lang="en-US"/>
              <a:t> server</a:t>
            </a:r>
          </a:p>
          <a:p>
            <a:r>
              <a:rPr lang="en-US"/>
              <a:t>Make sure you can log in with the given account (which should not exist in your local /</a:t>
            </a:r>
            <a:r>
              <a:rPr lang="en-US" err="1"/>
              <a:t>etc</a:t>
            </a:r>
            <a:r>
              <a:rPr lang="en-US"/>
              <a:t>/passwd file)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Directory Information Tree (DIT)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LDAP uses the concept of a Directory Information Tree (DIT) that stores information in a hierarchical structure</a:t>
            </a:r>
          </a:p>
          <a:p>
            <a:r>
              <a:rPr lang="en-US" dirty="0"/>
              <a:t>Common Terms</a:t>
            </a:r>
          </a:p>
          <a:p>
            <a:pPr lvl="1"/>
            <a:r>
              <a:rPr lang="en-US" dirty="0"/>
              <a:t>O = Organization</a:t>
            </a:r>
          </a:p>
          <a:p>
            <a:pPr lvl="1"/>
            <a:r>
              <a:rPr lang="en-US" dirty="0"/>
              <a:t>CN=Common Name</a:t>
            </a:r>
          </a:p>
          <a:p>
            <a:pPr lvl="1"/>
            <a:r>
              <a:rPr lang="en-US" dirty="0"/>
              <a:t>OU = Organizational Unit</a:t>
            </a:r>
          </a:p>
          <a:p>
            <a:pPr lvl="1"/>
            <a:r>
              <a:rPr lang="en-US" dirty="0"/>
              <a:t>DC = Domain Component</a:t>
            </a:r>
          </a:p>
          <a:p>
            <a:r>
              <a:rPr lang="en-US" dirty="0"/>
              <a:t>These structures will start with the domain components at the top level – </a:t>
            </a:r>
            <a:r>
              <a:rPr lang="en-US" dirty="0" err="1"/>
              <a:t>ie</a:t>
            </a:r>
            <a:r>
              <a:rPr lang="en-US" dirty="0"/>
              <a:t>: dc=</a:t>
            </a:r>
            <a:r>
              <a:rPr lang="en-US" dirty="0" err="1"/>
              <a:t>saskpolytech,dc</a:t>
            </a:r>
            <a:r>
              <a:rPr lang="en-US" dirty="0"/>
              <a:t>=ca</a:t>
            </a:r>
          </a:p>
          <a:p>
            <a:r>
              <a:rPr lang="en-US" dirty="0"/>
              <a:t>Within the top level an administrator has some flexibility depending on the size and layout of their network</a:t>
            </a:r>
          </a:p>
          <a:p>
            <a:pPr lvl="1"/>
            <a:r>
              <a:rPr lang="en-US" dirty="0"/>
              <a:t>You may, for instance, see an organization container – </a:t>
            </a:r>
            <a:r>
              <a:rPr lang="en-US" dirty="0" err="1"/>
              <a:t>ie</a:t>
            </a:r>
            <a:r>
              <a:rPr lang="en-US" dirty="0"/>
              <a:t>: O=</a:t>
            </a:r>
            <a:r>
              <a:rPr lang="en-US" dirty="0" err="1"/>
              <a:t>SchoolOfInformationAndCommunicationsTechnology</a:t>
            </a:r>
            <a:r>
              <a:rPr lang="en-US" dirty="0"/>
              <a:t> or the like</a:t>
            </a:r>
          </a:p>
          <a:p>
            <a:pPr lvl="1"/>
            <a:r>
              <a:rPr lang="en-US" dirty="0"/>
              <a:t>Within the domain components or organization container are organizational units – </a:t>
            </a:r>
            <a:r>
              <a:rPr lang="en-US" dirty="0" err="1"/>
              <a:t>ie</a:t>
            </a:r>
            <a:r>
              <a:rPr lang="en-US" dirty="0"/>
              <a:t>: OU=</a:t>
            </a:r>
            <a:r>
              <a:rPr lang="en-US" dirty="0" err="1"/>
              <a:t>ComputerSystemsTechnology</a:t>
            </a:r>
            <a:r>
              <a:rPr lang="en-US" dirty="0"/>
              <a:t> or OU=Faculty</a:t>
            </a:r>
          </a:p>
          <a:p>
            <a:pPr lvl="1"/>
            <a:r>
              <a:rPr lang="en-US" dirty="0"/>
              <a:t>Based off of the same standard – X.500 – as used in Microsoft’s Active Directory, though the LDAP implementation is a bit more flexible</a:t>
            </a:r>
          </a:p>
        </p:txBody>
      </p:sp>
    </p:spTree>
    <p:extLst>
      <p:ext uri="{BB962C8B-B14F-4D97-AF65-F5344CB8AC3E}">
        <p14:creationId xmlns:p14="http://schemas.microsoft.com/office/powerpoint/2010/main" val="17967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LDAP hierarchical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18408" y="1346723"/>
            <a:ext cx="1967344" cy="47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dc=ca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407" y="1924758"/>
            <a:ext cx="1967345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dc=</a:t>
            </a:r>
            <a:r>
              <a:rPr lang="en-US" dirty="0" err="1"/>
              <a:t>saskpolytech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7330" y="3078140"/>
            <a:ext cx="1596044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</a:t>
            </a:r>
            <a:r>
              <a:rPr lang="en-US" dirty="0"/>
              <a:t>=people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7330" y="3798129"/>
            <a:ext cx="1596044" cy="34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</a:t>
            </a:r>
            <a:r>
              <a:rPr lang="en-US" dirty="0"/>
              <a:t>=group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408" y="2506543"/>
            <a:ext cx="1967344" cy="40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o=</a:t>
            </a:r>
            <a:r>
              <a:rPr lang="en-US" dirty="0" err="1"/>
              <a:t>ict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391891" y="3531675"/>
            <a:ext cx="1413164" cy="1153447"/>
            <a:chOff x="6567054" y="4429012"/>
            <a:chExt cx="1413164" cy="1153447"/>
          </a:xfrm>
        </p:grpSpPr>
        <p:sp>
          <p:nvSpPr>
            <p:cNvPr id="15" name="Rectangle 14"/>
            <p:cNvSpPr/>
            <p:nvPr/>
          </p:nvSpPr>
          <p:spPr>
            <a:xfrm>
              <a:off x="6567054" y="4429012"/>
              <a:ext cx="1413164" cy="43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cn</a:t>
              </a:r>
              <a:r>
                <a:rPr lang="en-US" dirty="0"/>
                <a:t>=cstUser1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7054" y="5149053"/>
              <a:ext cx="1413164" cy="43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 err="1"/>
                <a:t>cn</a:t>
              </a:r>
              <a:r>
                <a:rPr lang="en-US" dirty="0"/>
                <a:t>=cst2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>
            <a:off x="1216430" y="1770672"/>
            <a:ext cx="0" cy="15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1216430" y="2348707"/>
            <a:ext cx="0" cy="1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1216430" y="2930491"/>
            <a:ext cx="980900" cy="359623"/>
          </a:xfrm>
          <a:prstGeom prst="bentConnector3">
            <a:avLst>
              <a:gd name="adj1" fmla="val 1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1216430" y="3290114"/>
            <a:ext cx="980900" cy="682582"/>
          </a:xfrm>
          <a:prstGeom prst="bentConnector3">
            <a:avLst>
              <a:gd name="adj1" fmla="val 1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3578495" y="2914638"/>
            <a:ext cx="188686" cy="1396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3549308" y="3591315"/>
            <a:ext cx="288628" cy="1396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98473" y="2182118"/>
            <a:ext cx="5329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of object has a distinguished name</a:t>
            </a:r>
          </a:p>
          <a:p>
            <a:r>
              <a:rPr lang="en-US" sz="1600" dirty="0" err="1"/>
              <a:t>cn</a:t>
            </a:r>
            <a:r>
              <a:rPr lang="en-US" sz="1600" dirty="0"/>
              <a:t>=cst299,ou=</a:t>
            </a:r>
            <a:r>
              <a:rPr lang="en-US" sz="1600" dirty="0" err="1"/>
              <a:t>people,o</a:t>
            </a:r>
            <a:r>
              <a:rPr lang="en-US" sz="1600" dirty="0"/>
              <a:t>=</a:t>
            </a:r>
            <a:r>
              <a:rPr lang="en-US" sz="1600" dirty="0" err="1"/>
              <a:t>ict,dc</a:t>
            </a:r>
            <a:r>
              <a:rPr lang="en-US" sz="1600" dirty="0"/>
              <a:t>=</a:t>
            </a:r>
            <a:r>
              <a:rPr lang="en-US" sz="1600" dirty="0" err="1"/>
              <a:t>saskpolytech,dc</a:t>
            </a:r>
            <a:r>
              <a:rPr lang="en-US" sz="1600" dirty="0"/>
              <a:t>=ca</a:t>
            </a:r>
          </a:p>
          <a:p>
            <a:endParaRPr lang="en-US" sz="1600" dirty="0"/>
          </a:p>
          <a:p>
            <a:r>
              <a:rPr lang="en-US" sz="1600" dirty="0" err="1"/>
              <a:t>cn</a:t>
            </a:r>
            <a:r>
              <a:rPr lang="en-US" sz="1600" dirty="0"/>
              <a:t>=cst2,ou=</a:t>
            </a:r>
            <a:r>
              <a:rPr lang="en-US" sz="1600" dirty="0" err="1"/>
              <a:t>group,o</a:t>
            </a:r>
            <a:r>
              <a:rPr lang="en-US" sz="1600" dirty="0"/>
              <a:t>=</a:t>
            </a:r>
            <a:r>
              <a:rPr lang="en-US" sz="1600" dirty="0" err="1"/>
              <a:t>ict,dc</a:t>
            </a:r>
            <a:r>
              <a:rPr lang="en-US" sz="1600" dirty="0"/>
              <a:t>=</a:t>
            </a:r>
            <a:r>
              <a:rPr lang="en-US" sz="1600" dirty="0" err="1"/>
              <a:t>saskpolytech,dc</a:t>
            </a:r>
            <a:r>
              <a:rPr lang="en-US" sz="1600" dirty="0"/>
              <a:t>=ca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A25C9-7D54-AF93-8AE7-3D398A34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09" y="5081072"/>
            <a:ext cx="8638781" cy="11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0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LDAP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is an optional container – but if it is used it has a specific location: just below the domain components. It can be used to hold other objects just like organizational units, groups, users,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You cannot have an organization within an organization</a:t>
            </a:r>
          </a:p>
          <a:p>
            <a:r>
              <a:rPr lang="en-US" dirty="0"/>
              <a:t>Organizational units are the next level down (below organizations)</a:t>
            </a:r>
          </a:p>
          <a:p>
            <a:pPr lvl="1"/>
            <a:r>
              <a:rPr lang="en-US" dirty="0"/>
              <a:t>You </a:t>
            </a:r>
            <a:r>
              <a:rPr lang="en-US" i="1" dirty="0"/>
              <a:t>can</a:t>
            </a:r>
            <a:r>
              <a:rPr lang="en-US" dirty="0"/>
              <a:t> have organizational units inside organizational units</a:t>
            </a:r>
          </a:p>
          <a:p>
            <a:r>
              <a:rPr lang="en-US" dirty="0"/>
              <a:t>Inside OUs you can have all sorts of objects like person, </a:t>
            </a:r>
            <a:r>
              <a:rPr lang="en-US" dirty="0" err="1"/>
              <a:t>poxisAccount</a:t>
            </a:r>
            <a:r>
              <a:rPr lang="en-US" dirty="0"/>
              <a:t>, </a:t>
            </a:r>
            <a:r>
              <a:rPr lang="en-US" dirty="0" err="1"/>
              <a:t>inetOrgPerson</a:t>
            </a:r>
            <a:r>
              <a:rPr lang="en-US" dirty="0"/>
              <a:t>, groups,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LDAP </a:t>
            </a:r>
            <a:r>
              <a:rPr lang="en-US" b="1" dirty="0"/>
              <a:t>schemas</a:t>
            </a:r>
            <a:r>
              <a:rPr lang="en-US" dirty="0"/>
              <a:t> are sets of rules that define what can be stored as entries in an LDAP database and can be used to define these kinds of objects</a:t>
            </a:r>
          </a:p>
        </p:txBody>
      </p:sp>
    </p:spTree>
    <p:extLst>
      <p:ext uri="{BB962C8B-B14F-4D97-AF65-F5344CB8AC3E}">
        <p14:creationId xmlns:p14="http://schemas.microsoft.com/office/powerpoint/2010/main" val="277915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LDAP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LDAP uses a client/server model</a:t>
            </a:r>
          </a:p>
          <a:p>
            <a:r>
              <a:rPr lang="en-US"/>
              <a:t>The server provides its clients with user account information (username, </a:t>
            </a:r>
            <a:r>
              <a:rPr lang="en-US" err="1"/>
              <a:t>uid</a:t>
            </a:r>
            <a:r>
              <a:rPr lang="en-US"/>
              <a:t>, </a:t>
            </a:r>
            <a:r>
              <a:rPr lang="en-US" err="1"/>
              <a:t>gid</a:t>
            </a:r>
            <a:r>
              <a:rPr lang="en-US"/>
              <a:t>, passwords, home directory, </a:t>
            </a:r>
            <a:r>
              <a:rPr lang="en-US" err="1"/>
              <a:t>etc</a:t>
            </a:r>
            <a:r>
              <a:rPr lang="en-US"/>
              <a:t>) – so all you need to do is create a user once, not on every machine that needs access to a resources</a:t>
            </a:r>
          </a:p>
          <a:p>
            <a:r>
              <a:rPr lang="en-US"/>
              <a:t>The clients are the users that need the account information. They do not need to have the account information stored locally. They will need setup access for the </a:t>
            </a:r>
            <a:r>
              <a:rPr lang="en-US" err="1"/>
              <a:t>ldap</a:t>
            </a:r>
            <a:r>
              <a:rPr lang="en-US"/>
              <a:t> server however</a:t>
            </a:r>
          </a:p>
          <a:p>
            <a:r>
              <a:rPr lang="en-US"/>
              <a:t>We will be using the </a:t>
            </a:r>
            <a:r>
              <a:rPr lang="en-US" err="1"/>
              <a:t>OpenLDAP</a:t>
            </a:r>
            <a:r>
              <a:rPr lang="en-US"/>
              <a:t> implementation of LDAP</a:t>
            </a:r>
          </a:p>
          <a:p>
            <a:pPr lvl="1"/>
            <a:r>
              <a:rPr lang="en-US"/>
              <a:t>The service for </a:t>
            </a:r>
            <a:r>
              <a:rPr lang="en-US" err="1"/>
              <a:t>OpenLDAP</a:t>
            </a:r>
            <a:r>
              <a:rPr lang="en-US"/>
              <a:t> is called </a:t>
            </a:r>
            <a:r>
              <a:rPr lang="en-US" err="1"/>
              <a:t>slapd</a:t>
            </a:r>
            <a:r>
              <a:rPr lang="en-US"/>
              <a:t> – the </a:t>
            </a:r>
            <a:r>
              <a:rPr lang="en-US" b="1"/>
              <a:t>S</a:t>
            </a:r>
            <a:r>
              <a:rPr lang="en-US"/>
              <a:t>tand </a:t>
            </a:r>
            <a:r>
              <a:rPr lang="en-US" b="1"/>
              <a:t>A</a:t>
            </a:r>
            <a:r>
              <a:rPr lang="en-US"/>
              <a:t>lone </a:t>
            </a:r>
            <a:r>
              <a:rPr lang="en-US" b="1"/>
              <a:t>L</a:t>
            </a:r>
            <a:r>
              <a:rPr lang="en-US"/>
              <a:t>DAP </a:t>
            </a:r>
            <a:r>
              <a:rPr lang="en-US" b="1"/>
              <a:t>D</a:t>
            </a:r>
            <a:r>
              <a:rPr lang="en-US"/>
              <a:t>aemon</a:t>
            </a:r>
          </a:p>
        </p:txBody>
      </p:sp>
    </p:spTree>
    <p:extLst>
      <p:ext uri="{BB962C8B-B14F-4D97-AF65-F5344CB8AC3E}">
        <p14:creationId xmlns:p14="http://schemas.microsoft.com/office/powerpoint/2010/main" val="82304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LDAP Server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server packages:</a:t>
            </a:r>
          </a:p>
          <a:p>
            <a:pPr lvl="1"/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-y </a:t>
            </a:r>
            <a:r>
              <a:rPr lang="es-ES" dirty="0" err="1"/>
              <a:t>slapd</a:t>
            </a:r>
            <a:r>
              <a:rPr lang="es-ES" dirty="0"/>
              <a:t> </a:t>
            </a:r>
            <a:r>
              <a:rPr lang="es-ES" dirty="0" err="1"/>
              <a:t>ldap-utils</a:t>
            </a:r>
            <a:r>
              <a:rPr lang="es-ES" dirty="0"/>
              <a:t> </a:t>
            </a:r>
            <a:endParaRPr lang="en-US" dirty="0"/>
          </a:p>
          <a:p>
            <a:r>
              <a:rPr lang="en-US" dirty="0"/>
              <a:t>Install a utility package to convert system  files into an </a:t>
            </a:r>
            <a:r>
              <a:rPr lang="en-US" dirty="0" err="1"/>
              <a:t>ldif</a:t>
            </a:r>
            <a:r>
              <a:rPr lang="en-US" dirty="0"/>
              <a:t> format: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migrationtools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–y</a:t>
            </a:r>
          </a:p>
          <a:p>
            <a:r>
              <a:rPr lang="en-US" dirty="0"/>
              <a:t>Configure the system to handle our domain</a:t>
            </a:r>
          </a:p>
          <a:p>
            <a:pPr lvl="1"/>
            <a:r>
              <a:rPr lang="en-US" dirty="0"/>
              <a:t>Domain Name is going to be COOS291.yourname.org (use your name)</a:t>
            </a:r>
          </a:p>
          <a:p>
            <a:pPr lvl="1"/>
            <a:r>
              <a:rPr lang="en-US" dirty="0"/>
              <a:t>To configure this run 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-reconfigure </a:t>
            </a:r>
            <a:r>
              <a:rPr lang="en-US" dirty="0" err="1"/>
              <a:t>slapd</a:t>
            </a:r>
            <a:r>
              <a:rPr lang="en-US" dirty="0"/>
              <a:t> </a:t>
            </a:r>
            <a:r>
              <a:rPr lang="en-US" dirty="0" err="1"/>
              <a:t>dpg</a:t>
            </a:r>
            <a:endParaRPr lang="en-US" dirty="0"/>
          </a:p>
          <a:p>
            <a:pPr lvl="2"/>
            <a:r>
              <a:rPr lang="en-US" dirty="0"/>
              <a:t>Accept the defaults</a:t>
            </a:r>
          </a:p>
          <a:p>
            <a:pPr lvl="2"/>
            <a:r>
              <a:rPr lang="en-US" dirty="0"/>
              <a:t>Your base will be dc=COOS291,dc=YOURNAME, dc=org</a:t>
            </a:r>
          </a:p>
          <a:p>
            <a:pPr lvl="2"/>
            <a:r>
              <a:rPr lang="en-US" dirty="0"/>
              <a:t>Remember the password!!!!</a:t>
            </a:r>
          </a:p>
          <a:p>
            <a:r>
              <a:rPr lang="en-US" dirty="0"/>
              <a:t>To check things </a:t>
            </a:r>
            <a:r>
              <a:rPr lang="en-US" dirty="0" err="1"/>
              <a:t>aftwards</a:t>
            </a:r>
            <a:r>
              <a:rPr lang="en-US" dirty="0"/>
              <a:t> run </a:t>
            </a:r>
            <a:r>
              <a:rPr lang="en-US" dirty="0" err="1"/>
              <a:t>slapcat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4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6676-ED95-4056-BD03-1BFE69A7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LDAP VS Active Directory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C2B7-35BE-4852-BF44-6108D4B7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Active Directory implements a form of LDAP with Kerberos </a:t>
            </a:r>
          </a:p>
          <a:p>
            <a:pPr lvl="1"/>
            <a:r>
              <a:rPr lang="en-US"/>
              <a:t>Kerberos is an Security tool for ensuring communications are kept private</a:t>
            </a:r>
          </a:p>
          <a:p>
            <a:r>
              <a:rPr lang="en-CA"/>
              <a:t>We are installing LDAP to be able to do logins across a network (actually authentication)</a:t>
            </a:r>
          </a:p>
          <a:p>
            <a:r>
              <a:rPr lang="en-CA"/>
              <a:t>In this it functions like Active Directory but without some of the security enhancements.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08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base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Note We will be creating objects specifically for  </a:t>
            </a:r>
            <a:r>
              <a:rPr lang="en-US" err="1"/>
              <a:t>Posix</a:t>
            </a:r>
            <a:r>
              <a:rPr lang="en-US"/>
              <a:t> Users and Groups</a:t>
            </a:r>
          </a:p>
          <a:p>
            <a:r>
              <a:rPr lang="en-US"/>
              <a:t>To add this content the files need to be in the </a:t>
            </a:r>
            <a:r>
              <a:rPr lang="en-US" err="1"/>
              <a:t>ldif</a:t>
            </a:r>
            <a:r>
              <a:rPr lang="en-US"/>
              <a:t> format.</a:t>
            </a:r>
          </a:p>
          <a:p>
            <a:pPr lvl="1"/>
            <a:r>
              <a:rPr lang="en-US"/>
              <a:t>LDIF stands for LDAP Data Interchange Format</a:t>
            </a:r>
          </a:p>
          <a:p>
            <a:pPr lvl="1"/>
            <a:r>
              <a:rPr lang="en-US"/>
              <a:t>This file lists objects starting with the distinguished name</a:t>
            </a:r>
          </a:p>
          <a:p>
            <a:pPr lvl="1"/>
            <a:r>
              <a:rPr lang="en-US"/>
              <a:t>It has the format: key: value </a:t>
            </a:r>
            <a:r>
              <a:rPr lang="en-US" err="1"/>
              <a:t>paris</a:t>
            </a:r>
            <a:r>
              <a:rPr lang="en-US"/>
              <a:t>, one per line</a:t>
            </a:r>
          </a:p>
          <a:p>
            <a:pPr lvl="1"/>
            <a:r>
              <a:rPr lang="en-US"/>
              <a:t>The keys must be recognized names from the schema</a:t>
            </a:r>
          </a:p>
          <a:p>
            <a:pPr lvl="1"/>
            <a:r>
              <a:rPr lang="en-US"/>
              <a:t>If there are multiple objects they are separated by a blank line</a:t>
            </a:r>
          </a:p>
          <a:p>
            <a:pPr lvl="1"/>
            <a:r>
              <a:rPr lang="en-US"/>
              <a:t>These values are then added to the DIT – the Directory Information Tree</a:t>
            </a:r>
          </a:p>
        </p:txBody>
      </p:sp>
    </p:spTree>
    <p:extLst>
      <p:ext uri="{BB962C8B-B14F-4D97-AF65-F5344CB8AC3E}">
        <p14:creationId xmlns:p14="http://schemas.microsoft.com/office/powerpoint/2010/main" val="28452180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2266</Words>
  <Application>Microsoft Office PowerPoint</Application>
  <PresentationFormat>Widescreen</PresentationFormat>
  <Paragraphs>213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Trebuchet MS</vt:lpstr>
      <vt:lpstr>Wingdings 3</vt:lpstr>
      <vt:lpstr>Facet</vt:lpstr>
      <vt:lpstr>LDAP</vt:lpstr>
      <vt:lpstr>LDAP – Lightweight Directory Access Protocol</vt:lpstr>
      <vt:lpstr>The Directory Information Tree (DIT)</vt:lpstr>
      <vt:lpstr>LDAP hierarchical structure</vt:lpstr>
      <vt:lpstr>LDAP Containers</vt:lpstr>
      <vt:lpstr>The LDAP Server</vt:lpstr>
      <vt:lpstr>LDAP Server Packages</vt:lpstr>
      <vt:lpstr>LDAP VS Active Directory</vt:lpstr>
      <vt:lpstr>Creating a base </vt:lpstr>
      <vt:lpstr>The component.ldif file</vt:lpstr>
      <vt:lpstr>Adding the component.ldif to the DIT</vt:lpstr>
      <vt:lpstr>Adding a user through a ldif file</vt:lpstr>
      <vt:lpstr>Massive Warnings </vt:lpstr>
      <vt:lpstr>Viewing and removing entries in the LDAP databse</vt:lpstr>
      <vt:lpstr>Some Useful aliases </vt:lpstr>
      <vt:lpstr>Creating a group Entry</vt:lpstr>
      <vt:lpstr>Remote Client</vt:lpstr>
      <vt:lpstr>Steps for Connection to a different LDAP Server</vt:lpstr>
      <vt:lpstr>Additional Setup</vt:lpstr>
      <vt:lpstr>Migration Tools</vt:lpstr>
      <vt:lpstr>Exercise</vt:lpstr>
      <vt:lpstr>Use of Migration tools</vt:lpstr>
      <vt:lpstr>Actual migration of users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LDAP</dc:title>
  <dc:creator>Wade Lahoda</dc:creator>
  <cp:lastModifiedBy>Wunsch, Christa</cp:lastModifiedBy>
  <cp:revision>2</cp:revision>
  <dcterms:created xsi:type="dcterms:W3CDTF">2019-03-12T17:07:54Z</dcterms:created>
  <dcterms:modified xsi:type="dcterms:W3CDTF">2023-03-29T14:42:28Z</dcterms:modified>
</cp:coreProperties>
</file>