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80" r:id="rId2"/>
    <p:sldId id="382" r:id="rId3"/>
    <p:sldId id="381" r:id="rId4"/>
    <p:sldId id="38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9T14:38:46.3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26275 3999 236 0,'0'0'406'15,"0"0"-10"-15,0 0 7 0,0 0 7 0,0 0 6 0,0 0-15 0,0 0-20 16,0 0-27-16,0 0-15 0,0 0-6 0,0 0-24 16,0 0-15-16,0 0-21 0,0 0-1 0,0 0-19 15,0 0-25-15,0 0-17 0,53 42-25 0,-53-42-8 16,18 22-23-16,-18-22-17 0,19 24-5 16,-19-24-19-16,22 25-15 0,-22-25-7 0,21 37-28 0,-11-20-23 15,-10-17-35-15,18 37-29 0,-18-37-39 0,16 34-34 16,-16-34-47-16,15 29-43 15,-15-29-67-15,13 23-64 0,-13-23-66 0,0 0-80 0,6 27-404 0,-6-27-937 16,0 0 415-16</inkml:trace>
  <inkml:trace contextRef="#ctx0" brushRef="#br0" timeOffset="544.9">26545 4214 128 0,'0'0'370'0,"0"0"-6"16,0 0 7-16,0 0 16 0,0 0-3 0,0 0-15 16,0 0-16-16,0 0-25 0,0 0-17 0,0 0-15 15,0 0-19-15,0 0-3 0,0 0-8 0,0 0-9 0,0 0-12 16,0 0-15-16,0 0-4 0,0 0-20 0,0 0-23 15,0 0-9-15,0 0-13 0,0 0-19 0,0 0-11 16,0 0-15-16,37 64-7 0,-37-64-3 0,3 29-14 16,-3-29-7-16,0 0-17 0,0 45-4 0,0-45-2 15,3 32-11-15,-3-32-4 0,0 0-5 0,3 43 3 16,-3-43-13-16,0 0-3 0,7 32-7 0,-7-32 2 16,0 0-4-16,0 0 4 0,0 0 0 0,0 0 9 15,0 0 23-15,0 0 27 0,0 0 7 0,0 0 2 16,0 0-12-16,0 0-7 0,-31 14-13 0,31-14-8 15,0 0 2-15,0 0-31 0,-78-41-23 0,78 41 0 16,-31-16 0-16,31 16 0 0,-28-18 0 0,28 18 0 16,-25-19-108-16,25 19-87 0,0 0-85 0,-18-18-100 15,18 18-110-15,0 0-121 0,0 0-411 0,0 0-1106 0,0 0 490 16</inkml:trace>
  <inkml:trace contextRef="#ctx0" brushRef="#br0" timeOffset="45375.03">3532 8461 351 0,'0'0'407'0,"0"0"-1"0,0 0 17 0,0 0-14 16,0 0-13-16,0 0-6 0,0 0-20 0,0 0-17 0,0 0-26 16,0 0-23-16,0 0-18 0,0 0-11 0,-93 23-26 15,93-23-21-15,-34 22-21 0,9-9-13 0,25-13-27 16,-41 20-14-16,20-6-12 0,-7 0-22 0,0 1-18 16,-3-4-28-16,-9 7-25 0,12-7-25 0,0 0-27 15,-13 1-33-15,14-4-20 0,27-8-31 0,-41 17-16 16,41-17-26-16,-25 7-39 0,25-7-61 0,0 0-80 15,0 0-59-15,0 0-29 0,0 0-353 16,0 0-813-16,0 0 359 0</inkml:trace>
  <inkml:trace contextRef="#ctx0" brushRef="#br0" timeOffset="45886.45">3370 8350 270 0,'0'0'370'0,"0"0"-9"0,0 0 16 16,0 0-13-16,0 0-14 0,0 0-24 0,0 0-20 15,0 0-9-15,0 0-24 0,0 0-7 0,0 0-3 16,0 0-29-16,0 0-21 0,62 39-18 0,-62-39-18 16,31 7-16-16,-31-7-16 0,0 0-17 0,38 12-13 15,-38-12-10-15,0 0-5 0,24 14-12 0,-24-14-8 16,0 0-8-16,13 28-4 0,-13-28-8 0,0 0 3 16,-3 44-3-16,3-44 4 0,-10 48-10 0,-2-26-3 15,12-22-4-15,-22 36 0 0,10-12-8 0,12-24-2 0,-22 34-5 16,22-34-9-16,-18 22-28 0,18-22-30 0,0 0-47 15,-16 20-69-15,16-20-63 0,0 0-65 0,0 0-99 16,0 0-106-16,0 0-292 0,0 0-840 0,0 0 372 16</inkml:trace>
  <inkml:trace contextRef="#ctx0" brushRef="#br0" timeOffset="52735.48">11135 8451 122 0,'0'0'396'0,"0"0"-14"0,0 0 19 16,0 0 0-16,0 0-3 0,0 0-25 0,0 0-26 15,0 0-28-15,0 0-29 0,0 0-27 0,0 0-25 0,0 0-25 16,-75 45-23-16,60-26-16 0,15-19-18 16,-34 32-10-16,15-10-16 0,3-2-18 0,-2 1-2 0,-7 12-23 15,9-13-17-15,4 2-29 0,0 3-28 0,-4-3-15 16,16-22-16-16,-22 44-17 0,16-27-20 16,6-17-12-16,0 0-5 0,0 47-24 0,0-47-9 0,0 0-22 15,13 43-24-15,-13-43-19 0,9 28-25 0,-9-28-27 16,28 18-27-16,-28-18-34 0,28 13-53 0,-28-13-196 15,0 0-576-15,31 9 255 0</inkml:trace>
  <inkml:trace contextRef="#ctx0" brushRef="#br0" timeOffset="53399.66">11206 8931 225 0,'0'0'332'0,"0"0"-1"15,0 0-20-15,0 0-10 0,0 0-18 0,0 0-5 16,0 0-19-16,0 0-29 0,0 0-22 0,0 0-29 16,0 0-5-16,0 0-30 0,0 0-19 0,0 74-7 15,0-74-13-15,0 0-11 0,-3 34-1 0,3-34-12 16,0 0-7-16,0 0-7 0,-3 43-15 0,3-43-6 15,0 0 5-15,0 0-14 0,-7 28 5 0,7-28-9 16,0 0-7-16,0 0 5 0,0 0 4 0,0 0-14 16,0 0-7-16,0 0 9 0,0 0 2 0,0 0-4 15,0 0-7-15,0 0 1 0,0 0 0 0,0 0-7 16,0 0-2-16,0 0 0 0,0 0 14 0,0 0-20 16,0 0 12-16,0 0-8 0,7-117 2 0,-1 88-2 15,3 3-6-15,-9 26-6 0,6-53 8 0,1 28 6 0,-7 25-3 16,18-46-9-16,-18 46 10 0,9-32-6 0,-9 32 3 15,13-25-4-15,-13 25 3 0,0 0-3 0,18-22 1 16,-18 22-5-16,0 0-6 0,22-15 1 0,-22 15-5 16,0 0-15-16,0 0-14 0,0 0-10 15,40-3 1-15,-40 3-6 0,0 0-2 0,0 0-1 0,0 0-4 16,0 0 1-16,28 32 9 0,-28-32 7 0,0 0 0 16,0 40 9-16,0-40 2 0,0 0 17 0,-21 40-2 15,21-40 9-15,-19 27-2 0,19-27 13 0,-28 23 2 16,28-23 8-16,-22 20-5 0,22-20-1 0,-24 12 1 15,24-12-5-15,0 0-9 0,0 0-18 0,0 0-28 16,-25 11-39-16,25-11-44 0,0 0-40 0,0 0-44 0,0 0-56 16,0 0-156-16,0 0-475 0,0 0 209 15</inkml:trace>
  <inkml:trace contextRef="#ctx0" brushRef="#br0" timeOffset="53826.32">11473 8811 59 0,'0'0'278'0,"0"0"4"16,0 0-6-16,0 0-20 0,0 0-21 0,0 0-25 15,0 0-22-15,0 0-15 0,0 0-13 0,0 0-12 0,0 0-12 16,0 0-20-16,0 0-7 0,0 0-8 16,0 0-10-16,0 0-10 0,0 0-16 0,0 0 0 15,0 0-7-15,0 0-9 0,0 0 1 0,0 0-3 0,0 0-9 16,0 0-5-16,6 77 3 0,-6-77-4 16,0 0-5-16,0 0 4 0,0 0 5 0,0 0 5 0,-25 27-4 15,25-27-4-15,0 0-3 0,0 0 3 0,0 0-7 16,0 0-12-16,0 0 8 0,0 0 5 0,0 0-6 15,0 0-5-15,0 0-1 0,0 0-11 0,0 0 6 16,0 0 2-16,0 0-1 0,31-100-6 0,-31 100 5 16,22-23-1-16,-22 23-1 0,21-24 2 0,-21 24-6 15,0 0-4-15,25-18-13 0,-25 18-20 0,0 0-24 16,0 0-30-16,19-11-35 0,-19 11-32 0,0 0-34 16,0 0-42-16,0 0-65 0,0 0-153 0,0 0-485 15,0 0 215-15</inkml:trace>
  <inkml:trace contextRef="#ctx0" brushRef="#br0" timeOffset="54285.46">11721 8854 244 0,'0'0'305'0,"0"0"-1"0,0 0 1 0,0 0-8 15,0 0-18-15,0 0-14 0,0 0-27 0,0 0-22 16,0 0-11-16,0 0-24 0,0 0-23 0,0 0-19 16,0 0-8-16,0 0-21 0,0 0-2 0,0 0-10 15,0 0-15-15,0 0-13 0,0 0-2 0,0 0-12 0,0 0-17 16,0 0-9-16,-38 66-12 0,38-66-9 0,0 0 2 15,-9 24 1-15,9-24-4 0,0 0-8 0,0 0 12 16,0 0-16-16,0 0 7 0,0 0-2 0,0 0-8 16,0 0 7-16,12 42 8 0,-12-42-7 0,0 0-1 15,0 0 2-15,0 0 0 0,56-8-5 0,-56 8 13 0,0 0-9 16,0 0 4-16,0 0-3 0,47-25 1 16,-47 25 2-16,0 0-2 0,12-23 0 0,-12 23 0 15,0 0 0-15,0 0 6 0,-9-46 6 0,9 46-11 16,0 0 0-16,0 0-5 0,0 0 1 0,-19-38-15 0,19 38 0 15,0 0-6-15,0 0-12 0,-18-18-20 16,18 18-25-16,0 0-35 0,0 0-34 0,0 0-26 0,0 0-7 16,0 0-24-16,0 0-26 0,0 0-47 15,0 0-145-15,0 0-458 0,0 0 203 0</inkml:trace>
  <inkml:trace contextRef="#ctx0" brushRef="#br0" timeOffset="54869.16">12059 8842 220 0,'0'0'308'0,"0"0"10"16,0 0-21-16,0 0-10 0,0 0-13 0,-47-38-10 16,47 38-16-16,0 0-26 0,0 0-18 0,-28-9-18 15,28 9-21-15,0 0-15 0,0 0-21 0,0 0-16 16,0 0 3-16,0 0-27 0,0 0-13 0,-62 16-24 0,62-16-15 16,0 0-5-16,0 0-12 0,-25 25-23 0,25-25-17 15,0 0-1-15,-9 21-1 0,9-21 2 0,0 0-4 16,0 0-1-16,0 0-5 0,0 0 8 0,0 0-3 15,0 0 4-15,0 0-1 0,0 0 0 0,0 0 3 16,0 0 5-16,31 50-6 0,-31-50 5 0,0 0-1 0,0 0-4 16,0 0 10-16,0 0 1 0,43-3-1 0,-43 3-2 15,0 0 1-15,0 0 7 0,0 0-2 16,0 0 1-16,0 0 2 0,0 0 0 0,41 0-4 0,-41 0 3 16,0 0-3-16,0 0 6 0,0 0-6 15,18 23 5-15,-18-23 0 0,0 0-2 0,0 0 2 16,3 37 1-16,-3-37 7 0,0 0-3 0,0 0 9 0,-12 46 7 15,12-46 1-15,0 0 8 0,-15 38 9 0,15-38-5 16,-10 26 7-16,10-26 2 0,0 0 6 0,-18 21 2 16,18-21 1-16,0 0 1 0,0 0-3 0,-22 26 4 15,22-26 12-15,0 0 12 0,0 0-6 0,-19 17-1 16,19-17-17-16,0 0-4 0,0 0 13 0,0 0-29 16,-34 2 1-16,34-2-13 0,0 0-14 0,0 0-32 0,0 0-35 15,-59-23-30-15,59 23-37 0,-18-18-42 16,18 18-56-16,0 0-61 0,-19-28-279 0,19 28-612 15,0 0 271-15</inkml:trace>
  <inkml:trace contextRef="#ctx0" brushRef="#br0" timeOffset="55355.61">12142 8888 148 0,'0'0'233'0,"0"0"-4"0,0 0-14 0,0 0-9 16,0 0-24-16,0 0-23 0,0 0-8 15,0 0-8-15,0 0-14 0,0 0-7 0,0 0-7 16,0 0-8-16,0 0-8 0,0 0-6 0,0 0-8 15,0 0-3-15,0 0-8 0,0 0-8 0,0 0-8 0,0 0-4 16,0 0-9-16,0 0-2 0,0 0-7 16,0 0-7-16,0 0 1 0,0 0-5 0,0 0-2 0,0 0 0 15,0 0-3-15,0 0-3 0,0 0 0 0,0 0-1 16,0 0-3-16,0 0 3 0,0 0 2 0,0 0-6 16,0 0 0-16,0 0 6 0,0 0-3 0,-31 61 9 15,31-61 0-15,0 0 1 0,0 0-6 0,0 0 2 16,0 0 0-16,0 0-1 0,0 0-2 0,0 0 5 15,0 0-1-15,0 0-2 0,0 0-8 0,0 0 6 16,0 0-6-16,0 0 5 0,0 0-6 0,0 0 5 16,28-91-7-16,-28 91 6 0,0 0-7 0,16-27-1 15,-16 27-7-15,0 0 2 0,18-14 6 0,-18 14-2 16,0 0-3-16,25-13-1 0,-25 13 3 0,0 0-3 16,0 0-1-16,34-5-6 0,-34 5-10 0,0 0-19 15,0 0-26-15,0 0-22 0,0 0-25 0,0 0-42 0,0 0-20 16,40 26-54-16,-40-26-232 0,0 0-492 0,0 0 218 15</inkml:trace>
  <inkml:trace contextRef="#ctx0" brushRef="#br0" timeOffset="55867.89">12483 8868 291 0,'0'0'313'0,"0"0"-5"0,0 0-1 0,0 0-12 16,0 0-26-16,0 0-12 0,0 0-17 0,0 0-18 15,0 0 10-15,0 0-10 0,0 0-30 0,0 0-1 0,0 0-4 16,0 0-10-16,0 0-22 0,0 0-7 0,0 0-23 15,0 0-9-15,-24-49-10 0,24 49-11 0,0 0-15 16,0 0-8-16,0 0-6 0,0 0-11 0,0 0-1 16,0 0-6-16,0 0-6 0,-59 50-10 0,59-50-14 15,0 0-3-15,-16 23-7 0,16-23 9 0,0 0-15 16,0 0 2-16,-12 26-11 0,12-26 7 0,0 0 3 16,0 0 3-16,0 0-14 0,0 0 7 0,0 0-3 15,0 0 3-15,0 0-8 0,0 0 1 0,0 0 3 16,0 0 5-16,0 0 8 0,0 0-5 0,0 0-11 15,0 0 8-15,0 0 3 0,0 0-3 0,0 0 2 16,0 0 12-16,0 0-17 0,0 0 3 0,0 0 1 16,0 0 7-16,0 0-5 0,0 0-13 0,0 0 15 0,0 0-8 15,93-17-7-15,-93 17 0 0,0 0 0 0,0 0 5 16,0 0-5-16,0 0 18 0,0 0-24 16,0 0-7-16,0 0 14 0,15 28-11 0,-15-28-2 0,0 0-5 15,0 0-29-15,41-1-26 0,-41 1-25 0,0 0-33 16,0 0-37-16,43-15-37 0,-43 15-48 0,0 0-44 15,25-16-270-15,-25 16-623 0,0 0 276 0</inkml:trace>
  <inkml:trace contextRef="#ctx0" brushRef="#br0" timeOffset="56549.5">12753 8824 205 0,'0'0'310'16,"0"0"-1"-16,0 0-20 0,0 0-4 0,0 0-19 16,0 0-29-16,0 0-27 0,0 0-15 0,0 0-24 0,0 0-19 15,0 0-5-15,0 0-13 0,0 0 2 0,0 0-26 16,0 0 8-16,0 0-17 0,0 0-15 0,0 0-11 15,0 0 4-15,0 0-20 0,0 0 5 0,0 0-17 16,-12 87 0-16,12-87-14 0,-10 28-2 0,10-28 4 16,0 0 1-16,-9 35-2 0,9-35-6 0,0 0-8 15,0 0 5-15,-6 25-9 0,6-25 4 0,0 0-5 16,0 0-3-16,0 0-2 0,0 0 4 0,0 0 3 16,0 0-4-16,0 0-1 0,0 0-4 0,0 0 1 15,0 0 3-15,0 0-7 0,0 0 9 0,0 0-5 16,50-68-9-16,-50 68 8 0,24-36 0 0,-24 36-2 0,19-24-3 15,-19 24-9-15,15-17 12 0,-15 17-7 16,0 0-4-16,0 0 9 0,0 0 3 0,0 0 2 0,0 0 2 16,0 0 14-16,0 0-1 0,0 0 18 15,0 0-11-15,0 0-11 0,0 0 17 0,31 50-10 16,-31-50-5-16,0 0-4 0,0 0 2 0,0 41-7 0,0-41-7 16,0 0 2-16,0 0 2 0,0 0-5 0,0 0 2 15,0 0-4-15,-6 38 14 0,6-38-12 0,0 0 11 16,0 0-6-16,0 0 13 0,0 0 0 0,0 0-10 15,0 0-4-15,0 0 5 0,0 0-6 0,0 0-3 16,0 0 5-16,0 0 4 0,56-55-7 0,-56 55 5 0,22-26 0 16,-22 26-9-16,18-30-4 0,-18 30 13 15,22-25-18-15,-22 25 9 0,19-21 5 0,-19 21-1 16,0 0-5-16,0 0 1 0,0 0-3 0,15-16 1 0,-15 16-5 16,0 0 7-16,0 0 14 0,0 0 6 15,0 0 2-15,0 0 7 0,0 0-11 0,0 0 2 0,0 0 5 16,0 0-4-16,6 79-3 0,-6-79 0 0,0 0-3 15,-3 44-4-15,3-44-3 0,3 29-8 0,-3-29-24 16,0 0-11-16,0 0-27 0,3 35-20 0,-3-35-23 16,0 0-34-16,0 0-37 0,0 0-56 0,0 0-41 15,0 0-54-15,0 0-296 0,31 6-669 0,-31-6 296 16</inkml:trace>
  <inkml:trace contextRef="#ctx0" brushRef="#br0" timeOffset="57004.89">13361 8802 84 0,'0'0'307'0,"0"0"-5"0,0 0-10 0,0 0-18 15,0 0-24-15,0 0-17 0,0 0-16 0,0 0-12 16,0 0-18-16,0 0-15 0,0 0-12 0,0 0-16 16,-90-2-9-16,90 2-3 0,0 0-16 0,-53 12-2 15,53-12-17-15,-28 6-4 0,28-6-15 0,0 0-13 16,-28 9-2-16,28-9-9 0,0 0-19 0,0 0-8 0,0 0-8 15,0 0-3-15,0 0-3 0,-9 29 11 16,9-29-9-16,0 0-11 0,0 0 4 0,0 0-4 0,56 26-10 16,-56-26 14-16,0 0-2 0,37 12-8 0,-37-12 12 15,0 0-6-15,25 10-13 0,-25-10 5 0,0 0 8 16,0 0 4-16,0 0-6 0,0 0 8 0,0 0-4 16,0 0 4-16,0 0 2 0,0 0-3 0,-40 52-2 15,40-52-3-15,-31 16-4 0,31-16 2 0,-31 14-6 16,31-14-16-16,0 0-20 0,-22 13-28 15,22-13-37-15,0 0-47 0,0 0-44 0,0 0-49 0,0 0-62 16,0 0-174-16,0 0-521 0,0 0 232 0</inkml:trace>
  <inkml:trace contextRef="#ctx0" brushRef="#br0" timeOffset="57818.46">13345 8422 251 0,'0'0'322'0,"75"8"-3"16,-75-8-6-16,28 16-18 0,-28-16 12 0,37 24-21 16,-15-9 1-16,-4 7-17 0,4-4-17 0,-4 4-15 15,-2-1-20-15,-1 3-20 0,-15-24-14 0,25 45-16 16,-22-19-22-16,7-2-17 0,-10-24-25 0,6 52-6 0,-6-52-7 15,-9 51-7-15,-1-25-10 0,-2-3-10 16,-1 2-12-16,-5-2-21 0,-4-3-18 0,4 0-26 16,-4-3-5-16,-3-1 4 0,0 0-18 0,25-16-1 15,-46 23-9-15,30-16-20 0,16-7-24 0,-25 15-32 16,25-15-42-16,0 0-62 0,0 0-68 0,-27 12-53 16,27-12-218-16,0 0-607 0,0 0 269 0</inkml:trace>
  <inkml:trace contextRef="#ctx0" brushRef="#br0" timeOffset="58593.98">13764 8218 195 0,'0'0'331'0,"0"0"10"16,0 0 5-16,0 0-11 0,0 0-11 0,0 0-14 0,93-14-10 15,-62 9-20-15,3-2-27 0,-3-2-14 16,12 1-36-16,-12 2-8 0,-31 6-13 0,53-15-23 0,-28 10-19 16,-25 5-32-16,31-7-66 0,-31 7-44 0,0 0-65 15,28-15-70-15,-28 15-97 0,0 0-92 0,0 0-261 16,0 0-635-16,0 0 282 0</inkml:trace>
  <inkml:trace contextRef="#ctx0" brushRef="#br0" timeOffset="58933.88">14093 7974 103 0,'0'0'341'15,"0"0"6"-15,0 0 2 0,0 0-8 0,0 0-4 16,0 0-18-16,65 30-6 0,-65-30-15 0,34 10-21 16,-34-10-29-16,40 15-24 0,-40-15-23 0,31 17-17 15,-31-17-20-15,25 16-13 0,-25-16-16 0,15 18-11 16,-15-18-13-16,0 0-16 0,4 38-6 0,-4-38-10 15,0 0-11-15,-38 54-6 0,20-34-14 0,-7-2-4 16,6-2-7-16,1 4-4 0,-4-6-11 0,22-14-19 16,-28 23-33-16,28-23-37 0,0 0-31 0,-22 24-31 15,22-24-41-15,0 0-37 0,0 0-50 0,0 0-38 16,0 0-74-16,0 0-219 0,0 0-636 0,0 0 281 16</inkml:trace>
  <inkml:trace contextRef="#ctx0" brushRef="#br0" timeOffset="60904.98">14883 7979 121 0,'0'0'301'0,"0"0"3"0,0 0-5 0,0 0-13 16,0 0-4-16,0 0-20 0,0 0-11 0,0 0-22 15,0 0 3-15,0 0-10 0,0 0-10 0,0 0-23 16,0 0-6-16,0 0-14 0,0 0-9 0,0 0-24 0,22-37-2 15,-22 37-18-15,0 0 8 0,0 0-12 0,0 0-3 16,0 0-6-16,0 0-19 0,0 0 0 16,0 0-10-16,0 0-7 0,0 0-4 0,0 0-6 0,0 0-7 15,-47-31-13-15,47 31 1 0,0 0-18 0,0 0 4 16,-58 21-5-16,58-21-6 0,-31 18 1 0,31-18-4 16,-28 21 0-16,6-7-1 0,22-14-10 0,-22 23 2 15,22-23-10-15,-15 23 0 0,15-23-8 0,-13 23 2 16,13-23 2-16,0 0-10 0,0 0-4 0,0 0-2 15,0 0-9-15,31 52-30 0,-31-52-17 0,28 8-19 16,-28-8-37-16,37 5-34 0,-37-5-56 0,0 0-58 16,47 1-70-16,-47-1-238 0,0 0-645 0,0 0 285 15</inkml:trace>
  <inkml:trace contextRef="#ctx0" brushRef="#br0" timeOffset="61843.63">15119 8008 100 0,'0'0'301'0,"0"0"-5"16,0 0-4-16,0 0-20 0,0 0-10 0,0 0-18 15,0 0-11-15,0 0-18 0,0 0-26 0,0 0-15 16,0 0-8-16,0 0-17 0,0 0-13 0,0 0-13 0,0 0-15 16,0 0-9-16,0 0-14 0,-93 12-15 0,93-12 4 15,0 0-18-15,-22 25-9 0,22-25-8 0,0 0-10 16,-6 25-4-16,6-25 0 0,0 0-7 0,0 0-8 16,0 0-5-16,0 0 7 0,0 0-4 15,0 0 12-15,0 0-14 0,31 48-1 0,-31-48-4 16,0 0-2-16,31 4 6 0,-31-4-5 0,0 0 1 0,0 0 3 15,0 0 3-15,0 0-9 0,0 0-5 0,53-28 2 16,-53 28-10-16,0 0-13 0,15-23-1 0,-15 23-8 16,0 0-16-16,0 0-10 0,0 0 7 0,-18-54-7 15,18 54 1-15,0 0-2 0,-22-33 4 0,22 33 8 16,-22-20 5-16,22 20 4 0,0 0 2 0,-15-22 5 16,15 22 7-16,0 0 1 0,0 0-3 0,0 0 6 0,-16-22 0 15,16 22 4-15,0 0 4 0,0 0 5 16,0 0 1-16,0 0 7 0,0 0 5 0,0 0 4 15,0 0 11-15,0 0 5 0,62-13 8 0,-62 13-5 0,0 0 2 16,47 2 10-16,-47-2 12 0,0 0-8 0,49 10 0 16,-49-10 1-16,0 0 0 0,28 10 1 15,-28-10 3-15,0 0-6 0,0 0 3 0,25 22-7 0,-25-22 2 16,0 0-9-16,3 29-2 0,-3-29 4 0,0 0-8 16,0 0-1-16,-9 44-1 0,9-44-1 0,0 0 5 15,-16 37-5-15,16-37-8 0,0 0-2 0,0 0 7 16,-9 31-8-16,9-31-3 0,0 0-4 0,0 0 4 15,0 0 3-15,0 0-2 0,0 0-4 0,0 0 1 16,0 0-3-16,0 0-3 0,0 0 6 0,0 0 1 16,0 0-1-16,0 0-2 0,0 0 0 0,0 0-2 15,0 0 3-15,0 0 2 0,0 0-7 0,81-43-3 0,-81 43 2 16,18-20 5-16,-18 20 0 0,19-18 0 16,-19 18-5-16,0 0 4 0,0 0-2 0,18-21 3 15,-18 21-3-15,0 0-1 0,0 0 0 0,0 0 0 0,0 0 3 16,0 0-3-16,0 0 12 0,0 0-1 0,0 0 6 15,0 0-3-15,0 0-2 0,0 0-5 0,0 0 3 16,0 0 0-16,0 0 11 0,22 59-7 0,-22-59-6 16,0 0-3-16,0 0-1 0,0 0 1 0,0 0 2 15,6 27 0-15,-6-27 2 0,0 0 5 0,0 0 12 16,0 0-12-16,0 0 7 0,0 0-9 0,0 0 0 16,0 0-1-16,0 0 6 0,0 0-9 0,0 0-1 15,0 0 4-15,0 0 13 0,47-54-23 0,-47 54 6 16,0 0 7-16,15-20-8 0,-15 20-4 0,0 0-1 0,0 0 5 15,0 0 3-15,25-14-12 0,-25 14 12 16,0 0 6-16,0 0 9 0,0 0 8 0,0 0 2 16,0 0-4-16,0 0 8 0,0 0 1 0,0 0-1 0,25 57-8 15,-25-57 4-15,0 0-13 0,0 31 6 0,0-31-7 16,0 0-17-16,0 0-18 0,6 28-9 16,-6-28-20-16,0 0-25 0,0 0-30 0,0 0-38 0,0 0-41 15,0 0-62-15,0 0-56 0,0 0-255 0,0 0-599 16,0 0 266-16</inkml:trace>
  <inkml:trace contextRef="#ctx0" brushRef="#br0" timeOffset="62478.66">15643 7931 160 0,'0'0'322'0,"0"0"1"0,0 0-15 16,0 0-2-16,0 0-19 0,0 0-17 0,0 0-16 0,0 0-32 15,0 0-14-15,0 0 11 0,0 0-17 0,0 0-22 16,0 0-23-16,0 0-5 0,0 0-13 15,0 0-7-15,0 0-16 0,-31 82-12 0,31-82-10 0,-16 32-15 16,16-32-9-16,-15 29 7 0,15-29-15 0,-12 25-12 16,12-25 0-16,0 0 0 0,-13 27-9 0,13-27-3 15,0 0-11-15,0 0 4 0,0 0-14 0,0 0 7 16,0 0-3-16,0 0 8 0,0 0-6 0,0 0-8 16,0 0-1-16,0 0 9 0,0 0-9 0,0 0 2 15,0 0-8-15,0 0-3 0,0 0 11 0,0 0-10 0,75-52-5 16,-75 52 6-16,24-27-2 0,-24 27-4 0,19-22-6 15,-19 22 13-15,0 0-8 0,15-19-1 16,-15 19-3-16,0 0 6 0,0 0 1 0,0 0-5 0,0 0-2 16,0 0 1-16,0 0 6 0,0 0-7 15,0 0 1-15,0 0 7 0,0 0-1 0,0 0 7 0,0 0-6 16,0 0-2-16,13 73 1 0,-13-73-8 0,0 0 8 16,0 0-1-16,-6 38-7 0,6-38 11 0,0 0-3 15,0 0-3-15,0 0 5 0,0 0-8 0,0 0 6 16,0 0 8-16,0 0-9 0,0 0 2 0,0 0 2 15,0 0-5-15,0 0 0 0,0 0 8 0,0 0-5 16,0 0 4-16,0 0-5 0,0 0 3 0,0 0-7 16,0 0-2-16,0 0 10 0,0 0-15 0,49-59 8 0,-49 59 4 15,0 0-1-15,0 0-3 0,16-26-8 16,-16 26 11-16,0 0 1 0,0 0 5 0,0 0-15 0,0 0-2 16,0 0-19-16,0 0-29 0,0 0-13 0,0 0-16 15,0 0-14-15,0 0-53 0,0 0-58 16,0 0-82-16,0 0-108 0,0 0-211 0,0 0-661 15,0 0 293-15</inkml:trace>
  <inkml:trace contextRef="#ctx0" brushRef="#br0" timeOffset="63050.42">15603 8050 326 0,'0'0'433'0,"0"0"-1"0,0 0-10 0,0 0-8 0,0 0-8 16,0 0-12-16,0 0-28 0,-38-24-22 15,38 24-24-15,-52-1-26 0,52 1-26 0,-53 0-26 0,22-1-15 16,31 1-27-16,-62 1-25 0,28 1-13 0,-16-2-18 16,50 0-15-16,-62-3-12 0,31-2-12 15,31 5-17-15,-46 2-17 0,46-2-7 0,0 0-15 0,0 0-27 16,-37 1-22-16,37-1-17 0,0 0-10 0,0 0-1 15,0 0 8-15,0 0-2 0,0 0 1 0,0 0 6 16,0 0-7-16,0 0 6 0,0 0 4 0,0 0 2 16,145 4 3-16,-111-4 0 0,0 3 0 0,-34-3-2 15,75 0 5-15,-47 2 11 0,-28-2 13 0,56 5 6 16,-56-5 18-16,34 4 1 0,-34-4-7 0,0 0 11 16,0 0 23-16,0 0 34 0,28 5 6 0,-28-5-9 15,0 0-16-15,0 0-10 0,0 0-5 0,0 0-12 16,-121-14 2-16,74 9-8 0,4 0-11 0,-7-1-4 15,16 4-13-15,3-3-16 0,-22-2-18 0,4-5-18 0,-4 2-23 16,0 1 3-16,7-2 2 0,15 5 7 0,31 6 0 16,-34-3 4-16,34 3-1 0,0 0-20 15,0 0-16-15,0 0 6 0,0 0 6 0,0 0 8 0,0 0 0 16,0 0 6-16,0 0 10 0,0 0-2 0,136 35 5 16,-86-27 5-16,-1 2 10 0,1 2 6 0,-4-1 10 15,-15-4 21-15,13 5 13 0,-19-4 6 0,-25-8 2 16,34 11-3-16,-34-11-8 0,0 0 3 0,28 10 4 15,-28-10 15-15,0 0-1 0,0 0-7 0,0 0-24 16,0 0-36-16,0 0-38 0,0 0-39 0,0 0-42 16,-100 2-67-16,100-2-48 0,-55-11-63 0,55 11-84 15,-41-11-94-15,41 11-306 0,-21-11-862 0,21 11 381 16</inkml:trace>
  <inkml:trace contextRef="#ctx0" brushRef="#br0" timeOffset="63555.07">16353 7813 289 0,'0'0'392'0,"0"0"-1"0,0 0 15 0,0 0 6 15,0 0-8-15,0 0-21 0,0 0-8 16,0 0 2-16,0 0-12 0,0 0-22 0,0 0-25 16,0 0-12-16,0 0-19 0,-22 72-32 0,22-72-19 0,-15 48-17 15,9-24-25-15,6-24-19 0,-10 52-18 16,4-26-19-16,0 2-17 0,6-28-18 0,-6 43-30 15,6-43-37-15,-10 46-31 0,10-46-25 0,-6 28-36 0,6-28-37 16,-9 27-37-16,9-27-38 0,0 0-35 0,0 0-28 16,0 0-24-16,0 0-36 0,-13 26-47 15,13-26-48-15,0 0-52 0,0 0-255 0,0 0-749 16,0 0 333-16</inkml:trace>
  <inkml:trace contextRef="#ctx0" brushRef="#br0" timeOffset="63720.02">16127 7963 314 0,'0'0'285'0,"0"0"-6"0,0 0 0 16,0 0 6-16,0 0-14 0,0 0-12 0,0 0 1 15,0 0-20-15,0 0-12 0,0 0-14 0,0 0-23 16,62 37-19-16,-62-37-20 0,46 21-3 0,-21-13-32 0,-25-8-41 16,37 7-40-16,-9 0-55 0,-28-7-51 15,0 0-62-15,43 9-68 0,-43-9-67 0,0 0-254 0,0 0-562 16,0 0 249-16</inkml:trace>
  <inkml:trace contextRef="#ctx0" brushRef="#br0" timeOffset="64049.93">16462 8047 298 0,'0'0'355'16,"0"0"-9"-16,0 0 7 0,0 0-14 0,0 0-12 15,62 1-37-15,-62-1-25 0,0 0-23 0,46-9-13 0,-46 9-32 16,0 0-17-16,43-14-19 0,-43 14-19 0,19-14-22 16,-19 14 7-16,0 0-17 0,19-22-16 15,-19 22-15-15,0 0-23 0,0 0-19 0,0-35-6 0,0 35-8 16,0 0-21-16,0 0-11 0,0 0 16 0,0 0-11 16,-44-20 11-16,44 20-7 0,0 0-8 15,0 0 10-15,-49 9-2 0,49-9-1 0,0 0 0 0,-41 27 1 16,41-27-1-16,-15 24-8 0,15-24 12 0,-13 25-13 15,13-25-2-15,0 0 0 0,-3 39-19 0,3-39-1 16,0 0-8-16,0 0-14 0,22 43 1 0,-22-43-8 16,22 19-15-16,-22-19-29 0,25 11-27 0,-25-11-34 15,0 0-44-15,43 8-31 0,-43-8-53 0,0 0-183 16,43-3-517-16,-43 3 229 0</inkml:trace>
  <inkml:trace contextRef="#ctx0" brushRef="#br0" timeOffset="64450.15">16759 7965 111 0,'0'0'308'0,"0"0"-9"15,0 0 2-15,0 0-15 0,0 0-26 0,0 0-13 16,0 0-19-16,0 0-27 0,0 0-23 0,0 0-21 15,0 0-10-15,-9 87-9 0,9-87-19 0,0 0-11 16,-16 29-10-16,16-29-13 0,0 0-11 0,0 0-4 16,-6 23-4-16,6-23-21 0,0 0-14 0,0 0-1 15,0 0-13-15,0 0 0 0,0 0-5 0,0 0 1 16,0 0 2-16,0 0 0 0,0 0 1 0,0 0-10 0,0 0 8 16,0 0 0-16,0 0 0 0,0 0 2 0,0 0 8 15,0 0 0-15,0 0 4 0,0 0 0 16,0 0-3-16,0 0-3 0,56-71-7 0,-56 71 9 0,22-25 9 15,-22 25-7-15,15-23 1 0,-15 23 2 0,19-22-7 16,-19 22-1-16,0 0-6 0,0 0-10 0,22-17 3 16,-22 17 7-16,0 0-5 0,0 0-12 0,0 0-20 15,0 0-34-15,0 0-28 0,0 0-43 0,0 0-34 16,0 0-48-16,0 0-31 0,52 29-54 0,-52-29-200 16,0 0-535-16,16 24 236 0</inkml:trace>
  <inkml:trace contextRef="#ctx0" brushRef="#br0" timeOffset="65112.65">17026 7963 165 0,'0'0'341'0,"0"0"6"0,0 0-15 16,0 0-12-16,0 0-5 0,0 0-8 0,0 0-37 15,0 0-35-15,0 0-1 0,0 0-18 0,0 0-24 16,0 0-18-16,0 0-16 0,0 0-14 0,0 0-12 16,-22 85-11-16,22-85-16 0,-6 28 3 0,6-28-27 15,0 0-9-15,-12 32 4 0,12-32-25 0,0 0-11 16,0 0 8-16,-10 25-15 0,10-25-9 0,0 0-3 15,0 0-7-15,0 0-2 0,0 0-14 0,0 0 11 16,0 0-17-16,0 0 15 0,0 0 10 0,0 0-15 16,0 0-4-16,0 0-4 0,0 0 2 0,0 0 3 15,72-53-8-15,-72 53 2 0,27-32 6 0,-14 19-3 16,-13 13-13-16,25-27 12 0,-25 27-14 0,24-20 12 16,-24 20-4-16,0 0 8 0,16-17-8 0,-16 17-3 15,0 0-1-15,0 0 12 0,0 0 15 0,0 0-15 0,0 0-7 16,0 0 8-16,0 0 5 0,0 0-10 0,0 0 5 15,0 0 6-15,-6 87-5 0,6-87 0 16,0 0 1-16,-13 43 1 0,13-43 0 0,0 0 27 0,-6 25-25 16,6-25-5-16,0 0 6 0,0 0-5 0,0 0 6 15,0 0 5-15,0 0-7 0,-6 32 20 0,6-32-8 16,0 0 7-16,0 0-1 0,0 0-7 0,0 0 0 16,0 0-6-16,0 0 3 0,0 0 0 0,0 0 0 15,0 0 3-15,65-64-11 0,-65 64-9 0,22-22 6 0,-22 22 6 16,21-23 2-16,-21 23 1 0,19-22-14 0,-19 22 1 15,0 0 5-15,22-19 7 0,-22 19-9 16,0 0 1-16,0 0-10 0,0 0 3 0,0 0 7 0,0 0-2 16,0 0 2-16,0 0 0 0,0 0 1 0,0 0-5 15,0 0 7-15,0 0 9 0,0 0-14 0,21 62-7 16,-21-62 1-16,0 0 5 0,0 34-3 0,0-34 12 16,0 0-11-16,4 39-5 0,-4-39-29 0,0 0-37 15,0 0-10-15,12 28-24 0,-12-28-18 0,0 0-27 16,0 0-47-16,0 0-49 0,0 0-66 0,0 0-249 15,0 0-613-15,0 0 271 0</inkml:trace>
  <inkml:trace contextRef="#ctx0" brushRef="#br0" timeOffset="65330.99">17544 7958 174 0,'0'0'331'0,"0"0"11"0,0 0 9 0,0 0 21 0,0 0-10 15,0 0-11-15,0 0-21 0,-44 60-21 16,44-60-36-16,0 0-22 0,-12 35-29 0,12-35-17 0,-6 26-24 16,6-26-16-16,0 0-22 0,-7 31-40 15,7-31-36-15,0 0-35 0,0 0-35 0,-6 30-26 16,6-30-29-16,0 0-32 0,0 0-26 0,0 0-30 0,0 0-46 16,0 0-53-16,0 0-29 0,0 0-60 0,0 0-180 15,0 0-555-15,0 0 246 0</inkml:trace>
  <inkml:trace contextRef="#ctx0" brushRef="#br0" timeOffset="65496.15">17541 7849 327 0,'0'0'377'0,"0"0"-12"0,-4-59-3 0,4 59 15 16,0 0-6-16,0 0-22 0,0 0-31 16,0 0-36-16,0 0-28 0,0 0-26 0,0 0-23 0,0 0-23 15,0 0-32-15,0 0-41 0,0 0-66 0,0 0-43 16,0 0-61-16,0 0-59 0,0 0-59 15,0 0-81-15,0 0-74 0,25 100-224 0,-25-100-604 0,0 0 268 16</inkml:trace>
  <inkml:trace contextRef="#ctx0" brushRef="#br0" timeOffset="65917.25">17646 7942 95 0,'0'0'293'0,"0"0"-19"0,0 0-8 0,0 0-19 15,0 0-21-15,0 0-20 0,0 0-17 0,0 0-23 16,-12 91-9-16,12-91-13 0,-10 25-9 0,10-25-18 16,0 0-8-16,0 0-1 0,-9 37-8 0,9-37-8 15,0 0-4-15,0 0 5 0,0 0-5 0,-3 29-12 16,3-29-2-16,0 0 4 0,0 0 1 0,0 0-7 0,0 0-2 15,0 0-13-15,0 0 1 0,0 0 3 0,0 0-9 16,0 0 3-16,0 0-22 0,0 0-2 0,0 0 3 16,0 0-8-16,68-62-3 0,-68 62 1 0,25-22-1 15,-25 22-10-15,22-18-6 0,-22 18 7 0,0 0 1 16,21-16 0-16,-21 16-9 0,0 0 4 0,0 0-3 16,0 0 3-16,0 0 9 0,0 0-3 0,0 0 17 15,0 0-4-15,0 0 1 0,0 0 8 0,41 40 21 16,-41-40-6-16,3 29-2 0,-3-29-3 0,0 0-3 15,3 43 1-15,-3-43 1 0,3 27-14 0,-3-27-9 16,0 0-12-16,0 0-29 0,0 0-22 0,9 32-21 0,-9-32-17 16,0 0-38-16,0 0-61 0,0 0-80 15,0 0-65-15,0 0-302 0,0 0-676 0,56-16 300 16</inkml:trace>
  <inkml:trace contextRef="#ctx0" brushRef="#br0" timeOffset="66600.5">18204 7994 131 0,'0'0'311'0,"0"0"-7"15,0 0-5-15,0 0-9 0,0 0-22 0,0 0-24 16,0 0-31-16,0 0-14 0,0 0-11 0,0 0-11 15,0 0-19-15,0 0-16 0,0 0-9 0,0 0-16 16,0 0-3-16,-90 15-22 0,90-15 5 0,-22 18-11 0,22-18-9 16,-18 21 0-16,18-21-14 0,0 0-2 0,-16 26-22 15,16-26 11-15,0 0-11 0,0 0-2 16,0 0-8-16,0 34-6 0,0-34 7 0,0 0-7 0,0 0-1 16,0 0 8-16,0 0-13 0,44 17-5 0,-44-17 7 15,0 0-5-15,0 0-4 0,62-8 1 16,-62 8-6-16,0 0 4 0,43-13-3 0,-43 13 2 0,0 0 3 15,28-10-7-15,-28 10 2 0,0 0-13 0,0 0 7 16,0 0 11-16,25-13-14 0,-25 13 7 16,0 0 4-16,0 0-3 0,0 0-5 0,0 0 4 0,0 0 9 15,0 0 1-15,0 0-8 0,0 0 2 0,0 0 4 16,0 0-3-16,0 0 8 0,0 0 7 0,25 33-2 16,-25-33 4-16,0 0 0 0,21 17 23 0,-21-17-6 15,0 0 0-15,53 15 24 0,-53-15 9 0,44 8-8 0,-17-5-11 16,-27-3-4-16,62 0 2 0,-31-1-9 15,-31 1 4-15,62-6-13 0,-34 2 0 0,-28 4-5 0,53-19 1 16,-31 7-1-16,0-2-6 0,-1-1-9 0,-21 15 5 16,34-41-7-16,-21 14 2 0,-1-2-6 0,-3-11 1 15,1 15-1-15,-7-5-11 0,-3 30 0 0,9-54 6 16,-9 28-9-16,0 26 6 0,3-43-1 0,-3 43-1 16,0 0 7-16,0 0 11 0,-6-33 0 0,6 33-4 15,0 0-8-15,0 0 9 0,0 0 0 0,0 0-4 16,0 0 1-16,0 0 6 0,0 0 17 0,-65 71 12 15,53-45 3-15,2 2 15 0,-2 11 5 0,-1-10 11 0,7-1 22 16,-3 16 13-16,6-16 15 0,3-28 10 16,-13 68 3-16,13-43 21 0,0-25-22 0,-3 50 8 15,3-50-9-15,0 32-11 0,0-32-16 0,7 40-5 0,-7-40-11 16,9 28-7-16,-9-28-9 0,12 22-11 16,-12-22-37-16,0 0-52 0,28 18-51 0,-28-18-65 15,0 0-90-15,0 0-99 0,40-2-110 0,-40 2-135 0,0 0-459 16,0 0-1109-16,44-34 491 0</inkml:trace>
  <inkml:trace contextRef="#ctx0" brushRef="#br0" timeOffset="75194.33">6449 10551 135 0,'0'0'388'0,"0"0"0"0,0 0 9 0,0 0 6 0,0 0 3 16,0 0-7-16,0 0-8 0,0 0-25 15,0 0-18-15,0 0-26 0,0 0-20 0,0 0-18 0,90-5-23 16,-90 5-17-16,47-5-30 0,-47 5-17 0,34-4-19 16,-34 4-27-16,0 0-38 0,46-3-43 0,-46 3-51 15,0 0-57-15,0 0-69 0,41 0-63 0,-41 0-59 16,0 0-70-16,0 0-79 0,0 0-77 0,0 0-262 16,0 0-777-16,0 0 344 0</inkml:trace>
  <inkml:trace contextRef="#ctx0" brushRef="#br0" timeOffset="78582.14">7122 10605 48 0,'0'0'329'0,"0"0"4"0,0 0 2 0,0 0-1 15,0 0-3-15,0 0-3 0,0 0-21 0,0 0-24 16,0 0-18-16,0 0-12 0,0 0-11 0,0 0 1 15,0 0-14-15,0 0 4 0,0 0-3 0,0 0-19 16,0 0-12-16,0 0-14 0,90-6-16 0,-90 6-16 16,59 1-15-16,-31-3-15 0,25 3-12 0,-4-1-13 15,-2 0-18-15,-1-2-39 0,-18 1-46 0,25 3-55 16,-7-3-62 0,-46 1-60-16,56 3-77 0,-56-3-96 0,34 4-114 0,-34-4-262 0,0 0-789 0,0 0 349 15</inkml:trace>
  <inkml:trace contextRef="#ctx0" brushRef="#br0" timeOffset="80512.95">8189 10546 24 0,'0'0'350'0,"0"0"4"0,0 0 21 0,0 0 29 16,0 0-12-16,0 0-1 0,0 0-14 0,65 33-11 16,-37-26-8-16,-28-7-10 0,74 7-26 0,-24-3-21 15,-19-1-23-15,-31-3-28 0,74-1-23 0,-40 2-20 16,1 2-25-16,-35-3-19 0,62-2-18 0,-31 0-58 15,-31 2-73-15,34-5-107 0,-34 5-101 0,0 0-113 16,40-10-129-16,-40 10-379 0,0 0-882 0,0 0 391 16</inkml:trace>
  <inkml:trace contextRef="#ctx0" brushRef="#br0" timeOffset="81608.73">9314 10596 127 0,'0'0'388'0,"0"0"-8"0,0 0 20 0,0 0 1 16,0 0-5-16,0 0-17 0,0 0-29 0,0 0-28 16,0 0-19-16,0 0-5 0,0 0-12 0,0 0-1 15,0 0-22-15,0 0-5 0,53 9-29 0,-53-9-15 16,40 3-17-16,-40-3-17 0,56-4-19 0,-22-1-12 16,10 2-15-16,-44 3-15 0,77-5-36 0,-49 4-52 15,-28 1-70-15,53 2-83 0,-53-2-64 0,46 1-73 16,-46-1-95-16,31 1-109 0,-31-1-356 0,0 0-887 15,0 0 394-15</inkml:trace>
  <inkml:trace contextRef="#ctx0" brushRef="#br0" timeOffset="86431.79">3628 8387 149 0,'0'0'309'0,"0"0"-26"0,0 0-32 0,0 0-24 0,0 0-23 16,108-8-16-16,-108 8-23 0,59-1-13 0,-6 2-22 16,-10-3-37-16,10 1-50 0,6 2-64 15,-3-4-57-15,3 8-62 0,-13 8-187 0,4-6-352 0,-16-3 156 16</inkml:trace>
  <inkml:trace contextRef="#ctx0" brushRef="#br0" timeOffset="90700.67">3101 11575 10 0,'6'-2'356'0,"-6"2"15"16,0 0 24-16,6-5 28 0,-6 5 17 0,3-4-1 16,-3 4-10-16,0 0-6 0,0 0-25 0,0 0-22 15,0 0-24-15,0 0 0 0,0 0-48 0,-15-11-17 16,2 12-5-16,13-1-27 0,-28 6-25 0,10-4-30 15,2 3-17-15,-9 6-6 0,-2 0-29 0,-1 1-18 0,3 4-12 16,-3-4-5-16,-12 10-31 0,12-4-23 0,3-2-27 16,3 4-50-16,1-3-19 0,-4 2-18 0,3-4-28 15,10-5-29-15,-4-1-36 0,10-1-35 16,-7-1-66-16,13-4-33 0,0-3-25 0,-6 6-33 0,6-6-41 16,0 0-55-16,0 0-354 0,19 5-854 0,-19-5 378 15</inkml:trace>
  <inkml:trace contextRef="#ctx0" brushRef="#br0" timeOffset="91099.93">2806 11561 70 0,'0'0'328'16,"19"-17"6"-16,-10 13 12 0,0-4-4 0,7 5 9 16,-1-2-27-16,4-1-1 0,3-5-22 0,9 4-13 15,-3-6-17-15,-1 11-22 0,20-7-11 0,-25 4-23 16,2 10-20-16,-8-7-15 0,-7 1-19 0,7 2-21 0,-10-1-12 15,-6 0-13-15,9 1-11 0,-6 3-7 16,7 2-7-16,-10 6-9 0,0-2-11 0,-10 6-6 16,4 0 4-16,-6 7-1 0,-4 0 4 0,4 1-4 15,-7-7 1-15,-2 4-8 0,-4 15 0 0,12-16-6 16,4-6-8-16,-3-1-7 0,2 0-10 0,4-1-22 0,3 0-25 16,0-1-23-16,-3-2-35 0,6-5-40 15,0-4-63-15,0 0-58 0,0 0-72 0,6 7-81 0,-6-7-390 16,15-2-844-16,-15 2 374 0</inkml:trace>
  <inkml:trace contextRef="#ctx0" brushRef="#br0" timeOffset="108311.16">7231 13653 177 0,'0'0'290'0,"0"0"6"0,0 0-11 16,0 0-6-16,0 0-13 0,0 0-17 0,0 0-8 16,0 0-18-16,0 0-3 0,0 0-4 0,0 0-12 15,0 0 2-15,0 0-20 0,0 0 4 0,-25 22-15 16,16-13-11-16,-10-1-11 0,4 7-7 0,-4-6-26 15,0 5-2-15,-2 0-16 0,-7 0-14 16,9-2-6-16,4-3-11 0,2 3-6 0,-5-5-11 0,11 2-26 16,-8-2-40-16,9-2-31 0,0-2-38 15,6 1-32-15,0-4-36 0,-10 4-28 0,10-4-35 0,0 0-39 16,0 0-35-16,0 0-49 0,0 0-205 0,0 0-584 16,0 0 259-16</inkml:trace>
  <inkml:trace contextRef="#ctx0" brushRef="#br0" timeOffset="108964.1">7166 13613 171 0,'0'0'290'0,"0"0"-16"0,-16 3-14 16,16-3-12-16,-18 5-17 0,11-3-25 15,-2 0-16-15,-3 2-9 0,5 0-14 0,-5 2-9 0,3-1-20 16,-4-1 5-16,7 4-20 0,-6-3-5 0,12-1-12 16,-3 0 3-16,-4 0-13 0,1 2-17 0,6-6-4 15,-6 11-9-15,0-4-2 0,6-4-13 0,0-3-8 16,-6 7-2-16,6-7-7 0,0 8-2 0,0-8-2 16,0 0-13-16,0 0-10 0,-7 5-8 0,7-5-10 15,0 0-6-15,0 0 7 0,-3 4 0 0,3-4-4 16,0 0-9-16,0 0 2 0,0 0 0 0,0 0-1 15,0 0 6-15,0 0 4 0,0 0-2 0,10-16-1 16,-10 16 0-16,6-4 5 0,-6 4-1 0,0 0 0 16,6-7 2-16,6 2 5 0,-12 1-3 0,10 1 4 15,2 0-2-15,-6 1 0 0,7-2-2 0,2 0 6 16,-2 1 2-16,-1 0-1 0,-3 0 3 0,10 0 8 16,-4 0 15-16,-2 0-8 0,5 2 11 0,-5-1 1 15,-4 2 9-15,4-1 3 0,-1 1-12 0,-3 0-5 16,-9 0 7-16,13-2-4 0,-7 2 3 0,-6 0 8 0,15 2 1 15,-15-2 15-15,7 4 2 0,-1-1 28 16,-6-3 26-16,0 11 2 0,0-3 4 0,0 0-11 0,0 6-10 16,-6-1-5-16,-1-1-15 0,7 2-3 0,-3 1 2 15,-3-7-15-15,6 4-10 0,-6 1 2 0,6 0-9 16,0-4-10-16,0-9-1 0,6 11-36 0,-6-4-27 16,0-7-54-16,6 5-62 0,-6-5-80 0,3 4-100 15,-3-4-108-15,0 0-223 0,0 0-712 0,0 0 314 16</inkml:trace>
  <inkml:trace contextRef="#ctx0" brushRef="#br0" timeOffset="110654.93">9327 13673 59 0,'0'0'264'0,"0"0"-1"0,0 0 1 16,0 0-2-16,0 0-20 0,0 0-11 0,12 1-13 16,-12-1-17-16,0 0-1 0,0 0-14 0,0 0-3 15,0 0-3-15,0 0-11 0,0 0-5 0,-18 21-12 16,5-12-3-16,-2 3-25 0,-4 5-9 0,-3-2-14 16,1 1-4-16,-4-2-12 0,6-1-9 0,4-2-4 15,-4 5-8-15,-2 0-7 0,8-4-6 0,1 0-10 16,-4 1-3-16,10-1 1 0,-6-4-5 0,2-1-15 15,4-2-12-15,0 0-36 0,6-5-25 0,-6 7-39 0,6-3-42 16,0-4-36-16,0 0-55 0,0 0-65 0,0 0-277 16,0 0-616-16,0 0 273 0</inkml:trace>
  <inkml:trace contextRef="#ctx0" brushRef="#br0" timeOffset="111448.87">9296 13640 61 0,'0'0'279'0,"0"0"-3"0,0 0-3 16,0 0-13-16,0 0-13 0,0 0-10 0,0 0-12 15,0 0 4-15,0 0-28 0,0 0-13 0,0 0-6 0,0 0-22 16,0 0 1-16,0 0-18 0,0 0-2 0,-28 11-18 16,25-7-10-16,-3 1-15 0,-7 3-1 0,7-2-14 15,0 2-7-15,-3-4-4 0,-4 2-10 0,7 0-8 16,0 1-4-16,-7-1 6 0,7-1-7 0,-3 2-9 16,3-3-13-16,-1-1 5 0,7 4-11 15,0-7 1-15,-6 4 0 0,6-4-7 0,0 0-1 0,0 0-6 16,-6 9-4-16,6-9-10 0,0 0 10 0,0 0 0 15,0 0-10-15,0 0 11 0,0 0-8 0,0 0 10 16,0 0-12-16,0 0 2 0,25-14 5 0,-16 8-7 16,4-2 5-16,-1 4-9 0,0-6-2 0,4 2-5 15,-4 4 7-15,4-5 6 0,-4 2-8 0,1-2 6 16,2 2-3-16,4 1 1 0,-7 0-4 0,-3 4 8 16,-2-2 0-16,-1 3-3 0,0-2-2 0,-6 3 3 15,15-2 0-15,-15 2 1 0,13 0-4 0,-7 1 7 16,-6-1-7-16,12 4 5 0,-12-4-2 0,7 7 8 15,-4 1-6-15,0-2 14 0,0 1-8 0,-3 3 0 0,0 4 9 16,0-5-5-16,0 6 2 0,-3-3-4 0,3-3-8 16,0 4 13-16,0-5-6 0,-3 1 7 15,3 3-10-15,0-5 4 0,0-7-14 0,-3 11-24 0,3-11-27 16,-3 9-33-16,3-9-60 0,-4 7-57 0,4-7-75 16,0 0-296-16,0 7-628 0,0-7 278 0</inkml:trace>
  <inkml:trace contextRef="#ctx0" brushRef="#br0" timeOffset="113416.07">10676 13691 20 0,'0'0'245'15,"6"-4"15"-15,-6 4-5 0,0 0-3 0,0 0 0 16,9-2-15-16,-9 2-9 0,0 0-2 0,0 0-16 16,0 0-3-16,0 0-1 0,6-3-16 0,-6 3 3 15,0 0-8-15,0 0-4 0,0 0 7 0,0 0-20 0,0 0-20 16,0 0-6-16,0 0-17 0,-21 20-12 16,8-9-3-16,-2-2-19 0,-4 8-3 0,4-6-18 15,-7 4 9-15,3 3-20 0,1-6-4 0,2 2-4 0,4 0-15 16,-1-1-24-16,-8 4-14 0,15-9-24 0,-7 4-9 15,4-3-15-15,-4-1-26 0,7-1-23 0,-6 2-33 16,6-2-44-16,-4-1-39 0,4 0-37 0,0-4-42 16,0 1-46-16,-1 3-192 0,1-4-574 0,6-2 254 15</inkml:trace>
  <inkml:trace contextRef="#ctx0" brushRef="#br0" timeOffset="114009.16">10669 13635 116 0,'0'0'245'0,"0"0"-1"0,0 0-10 0,0 0-7 0,0 0-18 16,0 0-12-16,0 0-13 0,0 0-3 0,0 0-9 15,0 0-8-15,0 0-12 0,-6 13-15 0,-3-7-9 16,-3 1-7-16,-1 0-17 0,1 2-8 0,-4 0-6 16,1 0-9-16,2-2-11 0,-5 2-4 0,8-2-12 15,-8 1-3-15,9-2-1 0,-1-2-10 0,4 1-5 16,-3-2-1-16,3 3-5 0,-1-3 9 0,7-3-14 16,-3 3-2-16,3-3-3 0,0 0-2 0,0 0-11 15,0 0 0-15,0 0 2 0,0 0-5 0,0 0 4 16,22-20-2-16,-7 11-3 0,-2 0-8 0,12-5 2 15,-10 7 6-15,1-2-7 0,8 0 4 0,-8 3 1 16,-4 1-4-16,7-1 1 0,-4 2-2 0,-8 0 1 16,-1 2-2-16,3 0 3 0,0 2 0 0,1-3 2 15,-10 3 5-15,12 3-2 0,-6-2-6 0,-6-1 1 16,10 9 5-16,-4-4 7 0,-3 0-2 0,0 2 7 16,3 1 3-16,-6-2-4 0,0 0-2 0,6 2 5 0,1 0-6 15,-4-2 2-15,3 7-5 0,0-6 1 16,-3-2 1-16,0-1-5 0,4 5 6 0,-1-2-10 15,0 0-29-15,0-1-35 0,3 3-49 0,-5 0-53 16,-1-6-71-16,3 2-291 0,-6-5-571 0,0 7 253 0</inkml:trace>
  <inkml:trace contextRef="#ctx0" brushRef="#br0" timeOffset="118471.54">3169 14895 165 0,'0'0'324'0,"6"-2"17"0,-6 2 14 0,0 0-11 15,0 0-1-15,0 0-28 0,0 0-22 0,0 0-28 16,0 0-16-16,0 0-23 0,0 0-10 0,-31 12-3 15,22-4-19-15,-16 5-21 0,16-1-1 0,-16 1-21 16,3 2-16-16,-3 3-6 0,-3-2-26 0,-9 9 0 16,12-6-14-16,-15 7-8 0,0-3-3 0,6 2-17 15,-13-4-1-15,1 5-11 0,12-1-3 0,-7 3-4 0,13-14-15 16,-3-2-17-16,7 2-29 0,-1 0-31 16,9-6-29-16,4 0-63 0,-1-3-27 0,1-2-45 15,9 0-52-15,3-3-69 0,-6 1-64 0,6-1-215 16,0 0-664-16,0 0 294 0</inkml:trace>
  <inkml:trace contextRef="#ctx0" brushRef="#br0" timeOffset="119082.51">2871 14925 259 0,'0'0'285'0,"13"0"-1"16,-4 1-12-16,3 2-7 0,1 0-5 0,2 1 6 0,4-1-21 15,-7 2-11-15,10 1 0 0,0-1-15 0,-4 1-18 16,-2 1 4-16,9 0-27 0,-10 0-4 0,4-1-16 15,-4 3-17-15,4-5-19 0,-10 6-3 16,10-3-11-16,-7 2-10 0,-6 0-10 0,-6-1-15 16,3 9-5-16,-6-3 2 0,-3 11-13 0,-6-4 0 0,-10 4-25 15,-12 8-27-15,9-15-32 0,-9 11-36 16,6-12-30-16,6 1-61 0,-2-2-60 0,2 0-82 0,3-7-59 16,4 1-242-16,9-7-645 0,-1-2 287 15</inkml:trace>
  <inkml:trace contextRef="#ctx0" brushRef="#br0" timeOffset="128334.69">7603 16224 67 0,'0'0'75'0,"0"0"5"0,0 0 12 0,0 0 11 0,0 0 7 16,0 0 10-16,0 0 7 0,0 0 6 15,0 0 21-15,0 0 9 0,0 0 12 0,0 0 6 16,0 0 9-16,0 0 1 0,0 0-1 0,0 0-5 15,0 0 32-15,0 0-7 0,0 0 11 0,34 2-7 16,-22-5-2-16,16 3-10 0,0-4-6 0,-3 0-16 16,22-1-21-16,2 0-12 0,-2 2-15 0,-16 0-11 15,18-1-12-15,-2 4-15 0,-1-3-4 0,4 5-17 16,-4 0-3-16,-12-3-11 0,19 0-34 0,-12 5-52 16,-7-5-47-16,12 9-92 0,-18-1-85 0,-9-2-83 15,-4 1-369-15,-2-2-761 0,2 3 337 0</inkml:trace>
  <inkml:trace contextRef="#ctx0" brushRef="#br0" timeOffset="128848.74">10211 16232 62 0,'0'0'414'0,"-10"2"-29"0,10-2-27 0,-6 0-26 15,6 0-12-15,0 0-23 0,0 0 8 16,0 0-8-16,0 0-22 0,0 0 1 0,31 4-19 16,0-4-26-16,16-2-14 0,5 0-30 0,4-1-11 15,-3 3-21-15,0-2-17 0,-4 0-17 0,1 0-14 16,-4 6-11-16,1-2-8 0,-13-2-35 0,12 5-63 16,1 2-17-16,6-7-43 0,-26 3-98 0,23 1-93 15,-3-3-92-15,-19 0-357 0,-4 2-769 0,-2-2 340 16</inkml:trace>
  <inkml:trace contextRef="#ctx0" brushRef="#br0" timeOffset="131549.31">15838 16350 50 0,'0'0'302'0,"0"0"-8"0,-6-3-14 0,6 3 5 16,0 0-21-16,0 0-16 0,0 0-22 0,0 0-3 0,0 0 4 15,0 0-20-15,0 0-6 0,37 0-13 0,-12 2-21 16,6-4-7-16,16 1-12 0,-16 2-15 15,3-3-17-15,12 1-6 0,-15 1-12 0,13 0-14 16,-13 0 4-16,0-1-15 0,15-1-16 0,-15 4-63 16,-3-3-64-16,0 0-63 0,-9 2-74 0,9-3-101 0,-13 5-277 15,1-1-632-15,-1 0 279 0</inkml:trace>
  <inkml:trace contextRef="#ctx0" brushRef="#br0" timeOffset="132182.29">17308 16393 3084 0,'-19'-3'124'0,"-9"-3"1"0,10 5-1 0,2-2-15 16,1 2-9-16,6-3 47 0,-1 2-4 0,7 1-23 16,3 1-2-16,0 0-18 0,0 0 10 0,0 0-9 15,0 0-11-15,0 0 9 0,0 0 6 0,40-6-1 16,-9 6-15-16,0 1-10 0,22-2-3 15,-19 0-12-15,13 4-5 0,-16-3-3 0,0 1-13 0,0 3-1 16,15-1 2-16,-15 0-9 0,0-2-9 0,13 3 2 16,-16-4-6-16,3 4-2 0,0-2-50 0,-13 0-49 15,7-4-60-15,3 0-76 0,-12 4-81 0,-1-6-84 16,-6 6-362-16,-2-4-802 0,-7 2 355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9T14:41:10.8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3250 6032 3415 0,'0'0'96'0,"0"0"-88"0,0 0 12 15,0 0-17-15,-62 34 1 0,62-34-3 0,-38 27 22 0,17-14 6 16,-1-1 10-16,22-12 10 0,-47 28-8 0,16-15-4 16,-9 7 6-16,15-11-1 0,0 5-14 15,-2-1-13-15,27-13-3 0,-47 25 1 0,19-13-7 0,28-12 0 16,-34 16-3-16,34-16-16 0,-25 16-19 0,25-16-18 15,0 0-38-15,-28 14-52 0,28-14-58 0,0 0-54 16,0 0-61-16,0 0-162 0,0 0-514 0,0 0 227 16</inkml:trace>
  <inkml:trace contextRef="#ctx0" brushRef="#br0" timeOffset="438.37">2952 6057 297 0,'0'0'316'0,"0"0"-17"0,0 0 0 0,0 0-1 0,0 0-8 16,0 0-14-16,0 0-17 0,0 0-20 0,0 0-2 16,0 0-31-16,96-12-10 0,-96 12-6 0,34-6-17 15,-34 6-14-15,34-3-11 0,-34 3-17 0,0 0-17 16,47 0-9-16,-47 0-10 0,0 0-7 0,0 0-7 15,28 16 1-15,-28-16-8 0,0 0-4 0,24 29-2 16,-24-29-1-16,0 31-8 0,0-31 14 0,0 0 2 16,-21 61-10-16,8-40 1 0,1 0-9 0,12-21-3 15,-34 41-5-15,21-29-9 0,13-12-31 0,-28 29-51 16,28-29-65-16,-18 16-72 0,18-16-92 0,0 0-103 16,0 0-365-16,0 0-800 0,0 0 354 0</inkml:trace>
  <inkml:trace contextRef="#ctx0" brushRef="#br0" timeOffset="4695.07">7736 4774 143 0,'0'0'290'0,"0"0"5"0,0 0 7 0,6-54-18 16,-6 54-25-16,0 0-22 0,0 0-12 0,-6-41-14 16,6 41-2-16,0 0-11 0,0 0-24 0,-12-39-8 15,12 39 7-15,0 0-3 0,-13-29-12 0,13 29-15 16,0 0 0-16,-21-25-9 0,21 25-21 0,0 0-15 15,-34-15-3-15,34 15-7 0,0 0-10 0,-47 2 1 0,47-2-14 16,0 0-9-16,-40 15 5 0,40-15-13 0,-41 24-7 16,26-7 1-16,15-17-9 0,-25 24-6 0,25-24 0 15,-22 24-7-15,22-24-3 0,-12 23 5 0,12-23-12 16,0 0 2-16,0 0 3 0,0 0 0 0,16 47-10 16,-16-47 2-16,0 0-1 0,31 15 3 0,-31-15-3 15,34 4-9-15,-34-4 9 0,0 0-4 0,62-11 6 16,-62 11-4-16,40-21 1 0,-21 8 4 0,-19 13-1 15,34-21-8-15,-16 5 0 0,-2-5 1 0,-16 21 2 16,28-44-1-16,-22 23 5 0,0-4-8 0,-6 25 0 16,28-67 4-16,-22 40-1 0,0-16-4 0,-6 17 11 15,0 26-7-15,13-53 5 0,-13 28-9 0,0 25-5 16,0-41 7-16,0 41-5 0,3-32 12 0,-3 32-7 0,0 0 6 16,0 0-6-16,0 0 3 0,3-34 0 15,-3 34 5-15,0 0-4 0,0 0 1 0,0 0-3 16,0 0 4-16,0 0 3 0,0 0-1 0,0 0 6 15,0 0-3-15,-19 121-3 0,13-92-1 0,6 13 9 0,-6-16-11 16,6-26 10-16,-6 71-5 0,3-42 1 0,-3 1-4 16,6-30-4-16,-7 58 3 0,1-33-1 0,6-25-1 15,0 49-22-15,-6-25-30 0,6-24-24 16,0 0-35-16,-6 45-27 0,6-45-23 0,0 0-34 0,0 31-54 16,0-31-38-16,0 0-44 0,0 0-31 0,0 0-194 15,0 0-597-15,0 0 264 0</inkml:trace>
  <inkml:trace contextRef="#ctx0" brushRef="#br0" timeOffset="5054.32">7851 4649 149 0,'0'0'273'0,"0"0"-9"15,0 0-15-15,0 0-26 0,0 0-21 0,62-8-17 16,-62 8-21-16,34-10-14 0,-34 10-16 0,34-14-8 0,-34 14-18 16,31-18-9-16,-31 18-10 0,22-15-13 0,-22 15-5 15,18-17-5-15,-18 17-3 0,0 0-7 0,16-31-5 16,-16 31 3-16,0 0-3 0,0 0-4 16,0 0 3-16,0 0 9 0,0 0-2 0,-40-33-3 15,40 33 5-15,0 0-6 0,0 0 4 0,0 0-4 0,-81 33 1 16,81-33-8-16,-28 21-1 0,28-21-8 15,-28 27 5-15,28-27-12 0,-18 27-6 0,18-27 0 0,0 0 1 16,0 36 0-16,0-36-5 0,0 0-5 16,0 0-6-16,34 40 4 0,-34-40-5 0,40 13-1 0,-40-13-21 15,34 6-35-15,-34-6-41 0,25 4-50 0,-25-4-45 16,0 0-49-16,0 0-25 0,0 0-216 0,53-7-513 16,-53 7 227-16</inkml:trace>
  <inkml:trace contextRef="#ctx0" brushRef="#br0" timeOffset="5515.51">8155 4549 172 0,'0'0'290'0,"0"0"-2"0,0 0-5 16,0 0-18-16,0 0-8 0,0 0-15 0,0 0-3 15,0 0 1-15,0 0 6 0,0 0-3 0,0 0 4 16,0 0-4-16,0 0-2 0,0 0-10 0,0 0-5 16,0 0-10-16,0 0-14 0,0 0-14 0,0 0-8 0,0 0-8 15,0 0-24-15,0 0-11 0,0 0-9 16,0 0-14-16,0 0-11 0,6 75-9 0,-6-75-14 15,0 0-5-15,0 42-2 0,0-42-12 0,0 0-6 16,-6 36-6-16,6-36-4 0,0 0-5 0,0 0-6 0,12 28 2 16,-12-28-2-16,0 0 0 0,0 0-8 0,0 0 1 15,0 0-1-15,0 0 0 0,22 13-3 0,-22-13-5 16,0 0-1-16,0 0 0 0,0 0 0 16,53-37-1-16,-53 37-3 0,21-33-4 0,-21 33-1 0,25-28 2 15,-25 28-4-15,16-27-1 0,-16 27 3 0,12-27-4 16,-12 27-6-16,0 0-17 0,0 0-16 0,0 0-27 15,0-31-25-15,0 31-18 0,0 0-56 0,0 0-43 16,0 0-32-16,0 0-47 0,0 0-41 0,0 0-39 16,0 0-46-16,0 0-298 0,0 0-765 0,0 0 339 15</inkml:trace>
  <inkml:trace contextRef="#ctx0" brushRef="#br0" timeOffset="5746.31">8418 4569 290 0,'0'0'332'0,"0"0"5"15,0 0 5-15,0 0-8 0,0 0-18 16,0 0-37-16,0 0-21 0,0 0-26 0,0 0-18 16,0 0-26-16,0 0-25 0,-12 87-12 0,12-87-15 15,0 0-11-15,-9 41-14 0,9-41-11 0,-7 27-27 0,7-27-45 16,0 0-47-16,0 0-32 0,-6 32-44 15,6-32-42-15,0 0-51 0,0 0-31 0,0 0-40 16,0 0-32-16,0 0-168 0,0 0-497 0,0 0 221 0</inkml:trace>
  <inkml:trace contextRef="#ctx0" brushRef="#br0" timeOffset="5898.57">8490 4439 156 0,'0'0'331'0,"0"0"-12"0,0 0-16 15,0 0-16-15,0 0-23 0,0 0-32 16,0 0-21-16,0 0-20 0,0 0-23 0,0 0-26 0,0 0-57 16,0 0-72-16,0 0-96 0,0 0-89 0,0 0-237 15,0 0-441-15,28 73 196 0</inkml:trace>
  <inkml:trace contextRef="#ctx0" brushRef="#br0" timeOffset="6204.62">8676 4566 241 0,'0'0'376'0,"0"0"4"0,0 0 6 0,0 0 1 16,0 0-28-16,0 0-19 0,0 0-22 0,0 0-25 15,0 0-34-15,0 0-19 0,0 0-24 0,0 0-26 16,0 0-14-16,0 0-20 0,0 0-12 0,0 0-18 15,-38 70-14-15,38-70-11 0,0 0-8 0,-18 27-9 16,18-27-13-16,-13 21 0 0,13-21-11 0,0 0-8 0,0 0-6 16,-6 36-7-16,6-36-5 0,0 0-8 0,0 0 1 15,0 0-7-15,19 35-12 0,-19-35-22 0,0 0-13 16,34 15-25-16,-34-15-15 0,0 0-38 0,40 1-33 16,-40-1-47-16,0 0-55 0,0 0-48 0,0 0-55 15,53-24-47-15,-53 24-207 0,16-20-647 16,-16 20 286-16</inkml:trace>
  <inkml:trace contextRef="#ctx0" brushRef="#br0" timeOffset="6570.99">8797 4592 64 0,'0'0'313'0,"0"0"4"16,0 0-6-16,0 0-29 0,0 0-21 0,18 71-20 15,-18-71-31-15,0 0-16 0,0 0-17 0,0 0-22 16,0 0-20-16,47 0-11 0,-47 0-7 0,0 0-14 16,0 0-13-16,0 0-8 0,46-22-5 0,-46 22-19 0,0 0-36 15,16-22-11-15,-16 22-24 0,0 0-7 16,0 0-9-16,0 0 4 0,6-35-2 0,-6 35 9 16,0 0-2-16,0 0 6 0,0 0-2 0,0 0 3 0,0 0-5 15,0 0 1-15,0 0 5 0,0 0 21 16,0 0-3-16,0 0-1 0,0 0 10 0,0 0 6 15,0 0 6-15,-87 45 7 0,87-45 8 0,-22 27-2 16,22-27 15-16,-18 23-4 0,18-23-6 0,0 0-6 0,-6 26-2 16,6-26-7-16,0 0-3 0,0 0 3 0,0 0-7 15,31 35-6-15,-31-35 4 0,34 7-17 16,-34-7-42-16,40-2-33 0,-40 2-62 0,0 0-94 0,62-11-53 16,-62 11-209-16,40-17-529 0,-21 9 234 0</inkml:trace>
  <inkml:trace contextRef="#ctx0" brushRef="#br0" timeOffset="6989.12">9246 4545 284 0,'0'0'320'0,"0"0"6"0,0 0-14 0,0 0-29 16,0 0-23-16,0 0-27 0,0 0-16 0,0 0 0 16,0 0-35-16,0 0-17 0,0 0 3 0,0 0-20 15,0 0-11-15,-87 23-22 0,87-23-8 0,-27 11-13 16,27-11-7-16,0 0-7 0,0 0-7 0,-22 16-11 15,22-16-7-15,0 0-2 0,0 0-7 0,0 0-7 16,0 0-6-16,0 0-2 0,3 37 1 0,-3-37-7 16,0 0-2-16,0 0-3 0,37 28-1 0,-37-28 1 15,22 15-11-15,-22-15 5 0,0 0 16 0,28 20 6 16,-28-20 18-16,0 0 12 0,0 0 9 0,12 23-3 16,-12-23-1-16,0 0-9 0,0 0-5 0,0 0 4 0,-53 43-11 15,32-32-12-15,21-11 14 0,-47 13-20 16,22-5-22-16,25-8-39 0,-40 7-39 0,40-7-53 15,0 0-65-15,-37 4-83 0,37-4-81 0,0 0-322 0,0 0-728 16,0 0 322-16</inkml:trace>
  <inkml:trace contextRef="#ctx0" brushRef="#br0" timeOffset="8405.07">10583 4564 296 0,'0'0'309'0,"0"0"3"0,0 0 2 0,0 0-18 16,0 0-13-16,0 0-18 0,-16-50 2 0,16 50-8 0,0 0-8 15,0 0-14-15,-22-23-15 0,22 23-12 0,0 0-20 16,-31-20-10-16,31 20-1 0,0 0-6 16,-34-7-24-16,34 7-14 0,0 0-8 0,-40 7-19 0,40-7-12 15,-34 16-5-15,34-16-13 0,-34 23 0 0,15-5-14 16,19-18-6-16,-31 35-8 0,16-14-2 15,-1-2-7-15,16-19 2 0,-15 31-10 0,15-31-5 16,-10 30-8-16,10-30 4 0,0 0-10 0,3 38 5 0,-3-38-10 16,0 0 6-16,0 0-14 0,16 28 6 0,-16-28 3 15,0 0-5-15,0 0 0 0,46 0 2 0,-46 0-3 16,0 0 3-16,0 0-7 0,62-28 5 0,-62 28-3 16,28-17 4-16,-28 17-5 0,25-19 0 0,-25 19-1 15,19-14 2-15,-19 14 1 0,0 0 2 0,0 0-7 16,0 0 13-16,0 0-10 0,0 0 4 0,0 0-3 15,0 0-2-15,0 0 2 0,0 0-4 0,0 0 2 16,0 0-2-16,0 0 0 0,0 0 5 0,0 0-2 16,0 0-4-16,0 0-5 0,28 36-6 0,-28-36-1 0,0 0-13 15,28 19-19-15,-28-19-16 0,31 7-18 16,-31-7-25-16,0 0-10 0,40-1-16 0,-40 1-15 16,0 0-8-16,0 0-9 0,40-24-9 0,-40 24-2 0,16-14-5 15,-16 14-20-15,0 0 4 0,21-27 4 0,-21 27-3 16,0 0 14-16,0 0 26 0,13-29 9 15,-13 29 22-15,0 0 8 0,0 0 23 0,0 0 1 0,0 0 33 16,0 0 15-16,0 0 6 0,6-25 8 0,-6 25 27 16,0 0 3-16,0 0 16 0,0 0 18 0,0 0 14 15,0 0 3-15,0 0 14 0,0 0 10 0,0 0-2 16,0 0 7-16,0 0-2 0,0 0 6 0,0 0 3 16,0 0-10-16,0 0 13 0,47 44 3 0,-47-44-3 15,0 0-19-15,0 0-3 0,37 8 2 0,-37-8-11 16,0 0-12-16,0 0-1 0,40-15-8 0,-40 15-6 15,0 0-4-15,0 0 0 0,25-14-2 0,-25 14 2 16,0 0-1-16,0 0-1 0,0 0-13 0,0 0 11 16,0 0-10-16,0 0 1 0,0 0-1 0,0 0 2 15,0 0-3-15,0 0-6 0,0 0 2 0,0 0-4 0,0 0 5 16,0 0-5-16,0 0 4 0,0 0-3 16,0 0-2-16,0 0 4 0,0 0 1 0,0 0-4 15,12 45 0-15,-12-45 1 0,0 0-3 0,0 0 3 16,0 0 2-16,19 29-7 0,-19-29 7 0,0 0-1 15,37 8-2-15,-37-8 8 0,0 0-9 0,40-2-2 16,-40 2-3-16,0 0-1 0,47-13 7 0,-47 13-3 0,31-12 0 16,-31 12 4-16,25-16-4 0,-25 16-4 15,0 0 4-15,18-21 2 0,-18 21-3 0,0 0 4 16,16-27-8-16,-16 27 13 0,0 0-9 0,0 0 6 0,0 0-4 16,0 0-1-16,0 0-4 0,0 0 3 0,0 0-2 15,0 0-5-15,0 0 4 0,0 0 12 0,-75-3-15 16,75 3 9-16,0 0-11 0,0 0 6 0,-37 47 2 15,37-47-6-15,-12 26 2 0,12-26-2 0,-6 26 6 16,6-26-6-16,0 0-2 0,0 0-5 0,46 34-25 16,-21-25-42-16,-25-9-30 0,56 6-60 0,-28-6-53 15,-28 0-74-15,62-5-232 0,-34-1-571 0,3-4 252 0</inkml:trace>
  <inkml:trace contextRef="#ctx0" brushRef="#br0" timeOffset="8869.4">11807 4549 337 0,'0'0'383'0,"0"0"2"15,0 0 10-15,0 0-13 0,0 0-12 16,0 0-29-16,0 0-33 0,-43 65-34 0,43-65-23 0,-12 33-27 16,2-12-14-16,10-21-31 0,-15 31-23 0,15-31-17 15,-6 32-13-15,6-32-42 0,-10 26-53 0,10-26-48 16,0 0-51-16,0 0-35 0,0 0-40 0,0 0-39 15,0 0-29-15,0 0-27 0,0 0-25 0,0 0-28 16,0 0-220-16,0 0-551 0,0 0 244 0</inkml:trace>
  <inkml:trace contextRef="#ctx0" brushRef="#br0" timeOffset="9022.17">11848 4355 102 0,'0'0'317'0,"0"0"0"0,0 0-11 0,0 0-20 0,0 0 9 16,0 0-16-16,0 0-24 0,0 0-4 15,0 0-35-15,0 0-8 0,0 0-41 0,0 0-6 0,0 0-37 16,-47 52-60-16,47-52-65 0,0 0-81 0,0 0-98 16,19 52-103-16,-19-52-184 0,0 0-507 0,25 25 225 15</inkml:trace>
  <inkml:trace contextRef="#ctx0" brushRef="#br0" timeOffset="9422.74">12003 4494 1 0,'0'0'302'16,"0"0"-8"-16,0 0 5 0,0 0-17 0,-19 82-12 16,19-82-6-16,0 0-23 0,-6 40-1 0,6-40-26 15,-9 33-2-15,9-33-15 0,-10 31 5 0,10-31-25 0,-12 27-11 16,12-27-1-16,-19 24 1 0,19-24-9 0,-18 22-17 15,18-22-15-15,0 0-10 0,-16 20-5 16,16-20-16-16,0 0-8 0,0 0-8 0,0 0 1 16,0 0-18-16,0 0-1 0,0 0-7 0,0 0-9 0,0 0-2 15,0 0-10-15,0 0 0 0,0 0-11 16,0 0 7-16,59-86-7 0,-43 67-2 0,-16 19-3 16,28-32-3-16,-16 20-1 0,-12 12 1 0,22-20-5 0,-22 20 2 15,0 0-7-15,0 0 5 0,0 0-2 0,24-16 5 16,-24 16 1-16,0 0 0 0,0 0 0 0,0 0 3 15,0 0-7-15,0 0 8 0,0 0-10 0,7 70 8 16,-7-70-5-16,0 0-4 0,-3 47 6 0,3-47-25 16,0 0-22-16,3 40-43 0,-3-40-46 0,0 0-31 15,0 0-39-15,9 26-54 0,-9-26-40 0,0 0-54 16,0 0-295-16,0 0-690 0,40-1 306 0</inkml:trace>
  <inkml:trace contextRef="#ctx0" brushRef="#br0" timeOffset="9675.1">12505 4237 201 0,'0'0'394'0,"-62"50"26"16,43-28 14-16,4-1 11 0,-1 2-10 15,1 1-17-15,-1-2-40 0,4 5-25 0,-3 11-33 0,5-13-30 16,-2 2-30-16,9 2-22 0,-7 12-25 0,1-15-18 15,9-26-23-15,-12 52-15 0,5-29-23 0,7-23-16 16,-9 48-47-16,9-48-46 0,-9 32-42 0,9-32-45 16,-6 26-34-16,6-26-30 0,0 0-22 0,0 0-22 15,0 0-20-15,-16 25-32 0,16-25-48 0,0 0-38 16,0 0-18-16,0 0-44 0,0 0-191 0,0 0-608 16,0 0 269-16</inkml:trace>
  <inkml:trace contextRef="#ctx0" brushRef="#br0" timeOffset="9838.9">12220 4471 143 0,'0'0'287'0,"0"0"-2"15,0 0-7-15,0 0-16 0,0 0-14 0,12 95-26 16,-12-95-20-16,22 22-19 0,-22-22-27 0,37 25-16 16,-37-25-23-16,34 12-61 0,-34-12-66 0,28 12-84 15,-28-12-74-15,0 0-217 0,47-3-417 0,-47 3 186 16</inkml:trace>
  <inkml:trace contextRef="#ctx0" brushRef="#br0" timeOffset="10405.93">12502 4552 187 0,'0'0'285'0,"0"0"-15"15,0 0-27-15,0 0-23 0,0 0-22 0,0 0-20 16,0 0-17-16,0 0-18 0,0 0-10 0,0 0-16 15,0 0-15-15,0 0-8 0,0 0-5 0,0 0-9 16,0 0-8-16,0 0-9 0,0 0-7 0,0 0-7 16,0 0 5-16,0 0-13 0,0 0-2 0,0 0-5 15,-28 66-4-15,28-66-4 0,-28 22 2 0,28-22-8 16,-18 17-3-16,18-17 3 0,0 0-3 0,0 0 1 16,-16 30-11-16,16-30 0 0,0 0 0 0,0 0-4 15,0 0 0-15,0 0 5 0,0 0-6 0,0 0 5 16,0 0 6-16,37 37 4 0,-37-37-4 0,0 0 12 15,44 3 0-15,-44-3-1 0,0 0-5 0,49-3 5 16,-49 3 10-16,0 0-2 0,41-10 6 0,-41 10-11 0,0 0 3 16,34-8-8-16,-34 8-3 0,0 0-4 15,21-17 2-15,-21 17 2 0,0 0-2 0,16-22-4 16,-16 22-2-16,0 0 3 0,0 0-7 0,15-31-1 0,-15 31-3 16,0 0 6-16,0 0-4 0,0 0-2 0,0 0-4 15,10-25 3-15,-10 25 1 0,0 0-2 0,0 0-1 16,0 0 2-16,0 0 4 0,0 0-4 15,0 0-1-15,0 0-2 0,0 0 3 0,0 0 24 0,0 0 4 16,0 0 6-16,0 0-5 0,0 0-5 0,62 34 15 16,-62-34 8-16,0 0 4 0,0 0 0 15,12 23 15-15,-12-23-4 0,0 0 2 0,0 0-10 16,0 0-15-16,0 0 19 0,-9 45-17 0,9-45-13 0,0 0 7 16,0 0-12-16,0 0-5 0,0 0 6 0,0 0-16 15,0 0 5-15,0 0-5 0,0 0-4 0,0 0-2 16,0 37 20-16,0-37-20 0,0 0-4 0,0 0-2 15,0 0-15-15,0 0-18 0,0 0-7 0,56-8 5 16,-56 8-34-16,0 0-27 0,0 0-24 0,0 0-26 16,0 0-26-16,0 0-25 0,0 0-44 0,0 0-56 0,46-16-221 15,-46 16-561-15,0 0 249 0</inkml:trace>
  <inkml:trace contextRef="#ctx0" brushRef="#br0" timeOffset="10955.93">13026 4632 129 0,'0'0'358'0,"0"0"0"16,0 0-6-16,0 0 7 0,0 0-29 0,0 0-22 16,0 0-26-16,0 0-22 0,0 0-20 0,0 0-3 0,0 0-18 15,0 0-30-15,0 0-15 0,0 0-11 0,0 0-12 16,0 0-14-16,0 0-16 0,0 0-9 15,0 0-17-15,0 0-7 0,0 0-12 0,0 0-2 0,0 0-17 16,0 0-4-16,-87 8 0 0,87-8-8 0,-25 20-5 16,25-20 0-16,-21 19-14 0,21-19-2 15,0 0-10-15,-19 19 2 0,19-19-1 0,0 0-2 0,0 0-1 16,0 0 1-16,0 0-4 0,0 0 4 0,0 0-4 16,0 0-2-16,0 0-3 0,0 0 1 0,0 0 1 15,0 0 0-15,62 25-2 0,-62-25 0 0,0 0 0 16,0 0-2-16,0 0-4 0,0 0-1 0,62-18 5 15,-62 18-3-15,0 0 3 0,0 0 2 0,0 0-5 0,0 0 10 16,0 0-13-16,0 0-9 0,0 0-5 16,0 0 4-16,0 0-3 0,0 0 7 0,0 0 7 15,0 0 1-15,0 0-6 0,0 0-7 0,22 17-6 16,-22-17 5-16,0 0-14 0,0 0-36 0,0 0-37 16,34 10-36-16,-34-10-36 0,0 0-53 0,43-1-48 0,-43 1-38 15,0 0-50-15,44-11-216 0,-44 11-629 0,28-12 278 16</inkml:trace>
  <inkml:trace contextRef="#ctx0" brushRef="#br0" timeOffset="11223.34">13321 4650 102 0,'0'0'282'0,"0"0"-2"16,0 0 8-16,0 0 5 0,0 0-9 0,0 0-6 0,0 0-36 15,0 0-13-15,0 0-16 0,0 0-21 16,-22-62-25-16,22 62-2 0,0 0-10 0,0 0-4 15,-37-8-17-15,37 8-14 0,0 0-18 0,0 0 11 16,0 0-26-16,-62 30 3 0,62-30-23 0,-22 26-2 0,22-26-13 16,-16 27 3-16,16-27-5 0,-6 29-3 0,6-29-19 15,0 0 22-15,0 0-22 0,13 45-5 16,-13-45-12-16,21 18-14 0,-21-18-6 0,31 12-13 0,-31-12-30 16,38 4-51-16,-38-4-43 0,0 0-55 0,65-7-31 15,-31-4-33-15,-9-1-56 0,-25 12-195 16,52-20-557-16,-30 4 248 0</inkml:trace>
  <inkml:trace contextRef="#ctx0" brushRef="#br0" timeOffset="11439.05">13658 4334 115 0,'0'0'320'16,"0"0"-4"-16,0 0-5 0,0 0 9 0,0 0 7 15,0 0 8-15,0 0-17 0,-62 35 6 0,50-14-18 16,12-21-11-16,-19 44-21 0,13-18-29 0,-3 0-20 15,-7 13-24-15,13-9-17 0,3-30-20 0,-12 65-13 16,9-42-17-16,3-23-15 0,-9 41-17 0,2-18-36 0,7-23-40 16,-12 34-44-16,12-34-9 0,-12 29-41 15,12-29-49-15,0 0-27 0,-13 26-18 0,13-26-28 16,0 0-28-16,0 0-44 0,0 0-18 0,0 0-15 16,0 0-19-16,0 0-201 0,0 0-555 0,0 0 245 15</inkml:trace>
  <inkml:trace contextRef="#ctx0" brushRef="#br0" timeOffset="11590.33">13417 4527 230 0,'0'0'242'0,"0"0"-19"16,0 0-5-16,0 0 6 0,0 0-1 0,0 0-4 15,0 0-12-15,0 0-8 0,0 0-29 0,0 0-3 16,0 0-28-16,0 0-10 0,77 39-12 0,-77-39-9 16,37 20-17-16,-15-9-13 0,-22-11-46 15,37 12-68-15,-37-12-72 0,31 12-69 0,-31-12-64 0,28 9-168 16,-28-9-444-16,0 0 197 0</inkml:trace>
  <inkml:trace contextRef="#ctx0" brushRef="#br0" timeOffset="11891.92">13714 4636 219 0,'0'0'310'15,"0"0"-6"-15,0 0-2 0,0 0-16 0,0 0-26 16,0 0-26-16,0 0-4 0,0 0-17 0,0 0-26 0,0 0-13 15,0 0-16-15,62-6-27 0,-62 6-8 16,0 0-14-16,0 0-13 0,34-9-2 0,-34 9-13 16,0 0-2-16,0 0-11 0,0 0 2 0,0 0-17 0,16-19-8 15,-16 19-5-15,0 0 12 0,0 0-12 0,0 0 0 16,0 0-5-16,0 0-16 0,0 0 3 16,0 0 0-16,-115 12-8 0,115-12 2 0,-28 20-8 15,28-20 5-15,-25 21 11 0,25-21-14 0,-15 25 0 0,15-25 0 16,0 0-10-16,-3 33-7 0,3-33 8 0,0 0-1 15,0 0-32-15,28 42-12 0,-6-29 1 16,-22-13-34-16,40 18-51 0,-40-18-35 0,46 11-48 0,-15-10-31 16,-31-1-22-16,59 1-235 0,-31 0-540 0,-28-1 239 15</inkml:trace>
  <inkml:trace contextRef="#ctx0" brushRef="#br0" timeOffset="12339.55">14102 4693 28 0,'0'0'296'0,"0"0"3"0,0 0 5 0,0 0-9 16,0 0-14-16,0 0-4 0,0 0-16 0,-13-52-18 15,13 52-5-15,0 0 3 0,0 0 2 0,0 0-3 16,0 0-6-16,0 0-10 0,0 0-17 0,0 0-28 16,-21-15-14-16,21 15 9 0,0 0-24 0,0 0-10 15,-62 30-16-15,62-30-9 0,-31 19-13 0,31-19-9 16,-28 23-10-16,28-23-14 0,-28 19-7 0,28-19-6 0,-16 13-9 15,16-13-7-15,0 0-16 0,0 0-17 0,-18 22 3 16,18-22-12-16,0 0 14 0,0 0 6 0,0 0-17 16,0 0 13-16,0 0-16 0,0 0 4 15,93-31 1-15,-68 17-4 0,-4-2 0 0,4-1 3 0,0-3-4 16,0 1 1-16,-3-2 4 0,9-9-3 0,0-2 2 16,-16 7-4-16,13-8 5 0,-13 7-5 15,7-10 5-15,-13 9-1 0,10-12 4 0,-7 15-7 0,-12 24 5 16,10-37-3-16,-10 37 9 0,0 0-7 0,-3-33 14 15,3 33 20-15,0 0 11 0,0 0 8 0,0 0 13 16,0 0 14-16,0 0 17 0,0 0 1 0,-81 51 1 16,59-28-8-16,-2 15-2 0,-1 0-10 0,3-1-6 15,10-11-7-15,-4 16-8 0,4 0-1 0,5-14-9 16,4-1-5-16,3 15-7 0,0-42-5 0,7 54-25 16,-7-54-40-16,12 40-32 0,0-16-54 0,1-3-66 15,-13-21-88-15,34 27-97 0,-34-27-81 0,28 18-463 16,-3-11-988-16,-25-7 437 0</inkml:trace>
  <inkml:trace contextRef="#ctx0" brushRef="#br0" timeOffset="13139.42">15327 4648 58 0,'0'0'316'0,"0"0"-3"15,0 0-3-15,0 0-11 0,0 0-15 0,0 0-22 0,-41-19-26 16,41 19-13-16,0 0-29 0,0 0-8 16,0 0-18-16,0 0-26 0,0 0 6 0,0 0-7 15,-52 23-10-15,52-23-11 0,-19 22-13 0,19-22-1 0,-19 25-6 16,19-25 3-16,-15 26-22 0,15-26-19 0,-9 27 4 15,9-27-10-15,0 0-6 0,-3 32-1 16,3-32-10-16,0 0-3 0,0 0-6 0,0 0-2 0,0 0 5 16,15 36-14-16,-15-36-4 0,0 0-10 0,0 0 6 15,0 0 4-15,0 0-7 0,0 0 7 0,71-26-3 16,-71 26-2-16,22-23 3 0,-22 23-6 0,25-23-2 16,-25 23 6-16,18-21 3 0,-18 21-12 0,0 0 2 15,0 0-1-15,16-19 3 0,-16 19 1 0,0 0-12 16,0 0 2-16,0 0 15 0,0 0-10 0,0 0 7 0,0 0 1 15,0 0 24-15,0 0-7 0,0 0-2 0,0 0-5 16,0 0 0-16,12 62-1 0,-12-62 3 0,0 0-9 16,16 34 0-16,-16-34 6 0,22 17-2 0,-22-17-9 15,31 15-1-15,-31-15 7 0,31 7-3 0,-31-7 0 16,43-2-3-16,-43 2-8 0,43-11 7 0,-43 11 0 16,35-17-6-16,-35 17-5 0,31-20 4 0,-31 20-10 15,21-19-9-15,-21 19-19 0,0 0-10 0,13-25-9 16,-13 25-10-16,0 0-14 0,0 0 3 0,0 0-6 15,0 0-5-15,0 0-20 0,-34-43-19 0,34 43-35 16,0 0-31-16,0 0-57 0,-38-1-43 0,38 1-252 16,0 0-591-16,0 0 262 0</inkml:trace>
  <inkml:trace contextRef="#ctx0" brushRef="#br0" timeOffset="13392.2">15779 4675 129 0,'0'0'366'0,"0"0"-7"16,0 0-1-16,-46 37-27 0,46-37-36 0,0 0-23 15,-9 25-25-15,9-25-34 0,0 0-10 0,0 0-31 16,0 42-10-16,0-42-22 0,0 0-14 0,9 41-16 15,-9-41-50-15,0 0-33 0,0 0-31 0,6 33-43 16,-6-33-32-16,0 0-43 0,0 0-37 0,0 0-34 16,0 0-37-16,0 0-226 0,0 0-494 0,0 0 218 15</inkml:trace>
  <inkml:trace contextRef="#ctx0" brushRef="#br0" timeOffset="13564.95">15835 4511 208 0,'0'0'436'0,"0"0"3"0,0 0 8 0,0 0-18 16,0 0-21-16,0 0-30 0,0 0-32 0,0 0-42 15,0 0-24-15,0 0-34 0,0 0-23 0,0 0-24 16,0 0-39-16,0 0-59 0,0 0-98 0,0 0-92 0,0 0-112 16,0 0-132-16,0 0-331 0,0 0-720 15,31 62 319-15</inkml:trace>
  <inkml:trace contextRef="#ctx0" brushRef="#br0" timeOffset="13845.59">16102 4417 200 0,'0'0'368'0,"0"0"-21"15,0 0-13-15,0 0-9 0,0 0-21 0,0 0-25 16,0 0-12-16,0 0-38 0,-6 91-22 0,6-91-13 16,-3 50-32-16,-1-26-22 0,4-24-19 0,-6 50-31 15,6-50-26-15,-9 45-15 0,6-22-27 0,3-23-19 16,-9 35-23-16,9-35-21 0,-13 38-22 0,13-38-18 16,-15 26-18-16,15-26-19 0,-16 22-4 0,16-22-9 15,0 0 8-15,0 0-16 0,-25 16 0 0,25-16-19 16,0 0-13-16,0 0-39 0,0 0-139 0,0 0-377 0,0 0 167 15</inkml:trace>
  <inkml:trace contextRef="#ctx0" brushRef="#br0" timeOffset="14357.75">15969 4630 138 0,'0'0'276'0,"0"0"-19"0,0 0-11 16,0 0 9-16,0 0-5 0,0 0-8 0,0 0-9 0,0 0-6 15,0 0-16-15,52-6-28 0,-52 6-14 0,0 0-20 16,62 17-12-16,-62-17-7 0,47 6-26 0,-47-6-3 15,52 0-16-15,-52 0-10 0,38-4-3 0,-38 4-41 0,40-12-35 16,-40 12-20-16,31-25-24 0,-31 25-28 16,25-24-12-16,-25 24-25 0,15-26 0 0,-15 26 1 15,16-38 5-15,-7 15 12 0,-9 23 5 0,12-42 10 0,-5 20 15 16,-7 22-7-16,6-38 37 0,-6 38 29 0,0 0 34 16,3-33 37-16,-3 33 28 0,0 0 20 15,0 0 5-15,0 0 3 0,0 0 9 0,0 0 10 16,0 0 15-16,0 0 9 0,0 0 14 15,0 0 4-15,0 0 10 0,-40 74-5 0,40-74 2 0,-13 56 4 0,10-28-10 16,3-28 7-16,-3 64-6 0,-3-37 6 0,6-27-16 16,-3 49-14-16,3-49-22 0,-3 42-5 0,3-42-16 15,-3 39-8-15,3-39-14 0,-7 29-6 0,7-29-12 16,0 0-7-16,-3 30-11 0,3-30 0 0,0 0-8 16,0 0-2-16,0 0-7 0,0 0-3 0,0 0-6 15,0 0-5-15,0 0-4 0,0 0-6 0,0 0 1 16,0 0-5-16,0 0-1 0,0 0-2 0,0 0-1 15,0 0-4-15,0 0-5 0,0 0 5 0,75-49-6 16,-75 49 1-16,0 0 2 0,28-15-8 0,-28 15 10 16,0 0-4-16,0 0 3 0,0 0 6 0,0 0-8 15,0 0 4-15,43 7 0 0,-43-7 4 0,0 0 13 0,16 29 3 16,-16-29 5-16,0 0-11 0,15 39 1 16,-15-39-3-16,9 27 0 0,-9-27 0 0,10 22-13 15,-10-22-42-15,15 23-40 0,-15-23-54 0,0 0-77 16,28 16-98-16,-28-16-110 0,0 0-111 0,0 0-408 0,50-5-1010 15,-50 5 446-15</inkml:trace>
  <inkml:trace contextRef="#ctx0" brushRef="#br0" timeOffset="15074.33">17351 4631 182 0,'0'0'355'15,"0"0"-3"-15,0 0 7 0,0 0-1 0,0 0-8 16,0 0-9-16,0 0-3 0,0 0 4 0,0 0 2 0,0 0-12 15,0 0-13-15,0 0-22 0,0 0-19 16,0 0-33-16,0 0 12 0,0 0-24 0,0 0-29 0,0 0-16 16,0 0-18-16,0 0-22 0,4 83-12 0,-4-83-16 15,0 0-8-15,0 43-13 0,0-43-9 0,0 0-8 16,3 32-12-16,-3-32-8 0,0 0-6 0,0 0 3 16,9 28-15-16,-9-28-6 0,0 0-1 0,0 0-6 15,0 0-7-15,0 0-8 0,31 7 8 0,-31-7 0 16,0 0 0-16,0 0-9 0,0 0-3 0,53-40 4 15,-53 40-1-15,21-24-8 0,-21 24 5 0,19-28-4 0,-19 28 1 16,19-30-4-16,-10 7-1 0,-9 23-3 16,12-32 2-16,-12 32 0 0,13-33-6 0,-13 33-1 15,3-28-17-15,-3 28-23 0,0 0-19 0,0 0-19 0,0 0-23 16,0-34-25-16,0 34-43 0,0 0-42 16,0 0-32-16,0 0-28 0,0 0-41 0,0 0-45 15,0 0-64-15,0 0-373 0,0 0-864 0,0 0 382 0</inkml:trace>
  <inkml:trace contextRef="#ctx0" brushRef="#br0" timeOffset="15324.78">17711 4666 320 0,'0'0'350'16,"0"0"-12"-16,0 0-19 0,0 0-24 0,0 0-36 16,-37 66-21-16,37-66-28 0,0 0-18 0,-9 35-19 15,9-35-21-15,0 0-12 0,-7 31-11 0,7-31-16 0,0 0-20 16,0 0-38-16,-6 31-38 0,6-31-35 16,0 0-40-16,0 0-45 0,0 0-37 0,0 0-41 15,0 0-43-15,0 0-222 0,0 0-481 0,0 0 214 16</inkml:trace>
  <inkml:trace contextRef="#ctx0" brushRef="#br0" timeOffset="15503.88">17795 4441 81 0,'0'0'328'0,"0"0"-25"15,0 0 1-15,0 0-26 0,0 0-25 0,0 0-29 16,0 0-22-16,0 0-24 0,0 0-35 0,0 0-68 15,12 80-80-15,-12-80-98 0,0 0-89 0,16 36-154 16,-16-36-373-16,15 20 166 0</inkml:trace>
  <inkml:trace contextRef="#ctx0" brushRef="#br0" timeOffset="15958.82">18139 4732 254 0,'0'0'324'0,"0"0"-6"16,0 0-23-16,0 0-11 0,0 0-25 0,0 0-6 15,0 0-32-15,0 0-23 0,0 0 8 0,0 0-33 16,0 0-11-16,0 0-32 0,0 0 4 0,0 0-24 15,0 0-4-15,0 0-11 0,-43-53-8 0,43 53-16 16,0 0-9-16,0 0-4 0,0 0 2 16,0 0-7-16,0 0-8 0,-56 46-5 0,56-46-4 0,0 0-7 15,-19 23-4-15,19-23-1 0,0 0-3 0,0 0-4 16,0 0-2-16,0 0 1 0,6 34-6 0,-6-34-1 16,0 0-2-16,0 0 4 0,0 0 0 0,0 0-4 0,0 0-3 15,0 0 2-15,0 0-1 0,0 0 11 16,87-23-15-16,-87 23 5 0,0 0-3 0,28-18 2 15,-28 18-4-15,0 0-5 0,0 0 13 0,0 0-6 16,25-13-3-16,-25 13-3 0,0 0 1 0,0 0 18 0,0 0 1 16,0 0 7-16,0 0-5 0,0 0 3 0,0 0-8 15,0 0 7-15,40 29-9 0,-40-29 7 0,19 15-12 16,-19-15 3-16,28 13-2 0,-28-13-1 0,31 11-41 16,-31-11-43-16,34 7-42 0,-34-7-84 0,0 0-90 15,53 3-333-15,-53-3-679 0,0 0 301 0</inkml:trace>
  <inkml:trace contextRef="#ctx0" brushRef="#br0" timeOffset="17556.34">19292 4880 25 0,'0'0'174'0,"0"0"9"0,0 0 1 16,0 0 13-16,0 0 8 0,0 0 1 0,0 0 3 15,0 0 9-15,0 0 1 0,0 0 5 0,0 0 2 16,0 0 21-16,0 0 8 0,0 0 10 0,0 0 3 15,0 0 19-15,0 0 1 0,0 0-1 0,0 0-15 16,-18-50-18-16,18 50-3 0,0 0 2 0,-13-36-7 16,13 36-12-16,-6-28-5 0,6 28-10 0,-6-34-28 15,6 34-14-15,-9-48-20 0,6 23-7 0,3 25-15 16,0-42-20-16,0 42-8 0,0-54-4 0,3 12-15 16,3 15-9-16,-6 27-6 0,12-53-14 0,-2 26-13 0,-1 2 1 15,-9 25 6-15,19-43-17 0,-19 43 5 16,6-27 4-16,-6 27-14 0,0 0-10 0,12-21 4 15,-12 21-15-15,0 0 0 0,0 0-4 0,22-21 7 0,-22 21-2 16,0 0-17-16,0 0-27 0,31-8 12 0,-31 8-23 16,0 0-14-16,0 0-30 0,0 0-24 0,0 0-46 15,0 0-34-15,53 21-46 0,-53-21-45 0,0 0-44 16,0 0-42-16,18 26-50 0,-18-26-48 0,0 0-390 16,0 0-928-16,0 0 411 0</inkml:trace>
  <inkml:trace contextRef="#ctx0" brushRef="#br0" timeOffset="17721.28">19032 4622 205 0,'0'0'315'0,"0"0"22"0,0 0 11 16,0 0-16-16,0 0-17 0,46 41-16 0,-46-41-29 16,53 11-33-16,-22-8-7 0,-3 1-39 0,-28-4-18 15,62 5-20-15,-34-5-50 0,-28 0-85 0,43 3-68 0,-43-3-90 16,44-5-101-16,-44 5-276 0,0 0-558 15,40-3 247-15</inkml:trace>
  <inkml:trace contextRef="#ctx0" brushRef="#br0" timeOffset="17962.77">19509 4672 413 0,'0'0'454'0,"0"0"1"16,0 0-6-16,0 0-16 0,0 0-27 0,13 46-35 15,-13-46-39-15,0 0-32 0,0 0-27 16,0 38-29-16,0-38-28 0,0 0-25 0,-13 35-43 0,13-35-46 16,0 0-42-16,-15 36-58 0,15-36-49 0,0 0-65 15,-9 22-57-15,9-22-48 0,0 0-64 0,0 0-43 16,0 0-293-16,0 0-668 0,0 0 296 0</inkml:trace>
  <inkml:trace contextRef="#ctx0" brushRef="#br0" timeOffset="18162.95">19609 4462 394 0,'0'0'388'0,"0"0"6"0,0 0-24 15,0 0-30-15,0 0-32 0,0 0-30 0,0 0-3 16,0 0-37-16,0 0-18 0,0 0-27 0,0 0-19 16,0 0-44-16,0 0-77 0,0 0-80 0,0 0-86 15,0 0-93-15,0 0-96 0,0 0-217 0,31 77-560 16,-31-77 248-16</inkml:trace>
  <inkml:trace contextRef="#ctx0" brushRef="#br0" timeOffset="18461.18">19816 4559 85 0,'0'0'396'0,"0"0"-9"0,0 0 6 0,0 0-2 16,0 0 3-16,0 0-11 0,0 0-9 0,0 0-21 0,0 0-18 15,0 0-20-15,0 0-13 0,0 0-15 0,-31 63-23 16,31-63-21-16,-12 34-26 0,6-9-21 0,6-25-12 16,-16 39-20-16,16-39-19 0,-9 38-15 0,9-38-14 15,-6 34-12-15,6-34-14 0,-9 28-29 0,9-28-30 16,-10 28-18-16,10-28-28 0,0 0-26 0,-9 29-39 16,9-29-51-16,0 0-50 0,0 0-43 0,0 0-48 15,0 0-44-15,0 0-55 0,0 0-52 0,0 0-294 16,0 0-776-16,0 0 343 0</inkml:trace>
  <inkml:trace contextRef="#ctx0" brushRef="#br0" timeOffset="18838.54">19854 4779 183 0,'0'0'336'0,"0"0"-6"0,0 0-22 16,52 26-18-16,-52-26-25 0,0 0-14 0,44 1-6 16,-44-1-36-16,0 0-12 0,49-6-27 0,-49 6-10 15,0 0-27-15,38-8-11 0,-38 8-13 0,0 0-13 16,24-21-7-16,-24 21-10 0,0 0-11 0,16-26-29 16,-16 26-6-16,0 0-4 0,0 0-15 0,0-31-2 15,0 31-4-15,0 0 7 0,0 0-11 16,0 0 2-16,0 0 9 0,0 0 3 0,-50-21-4 0,50 21 7 15,0 0 5-15,0 0 5 0,0 0 2 0,-68 32-7 16,68-32 9-16,-34 28 14 0,18-17 10 0,16-11 9 16,-21 28-5-16,21-28-1 0,-22 29-1 0,22-29-7 15,-12 26-1-15,12-26-19 0,0 0 5 0,-7 37 1 16,7-37-15-16,0 0 3 0,0 0 4 0,22 39-10 16,-22-39-20-16,28 11-48 0,-28-11-42 0,31 8-53 15,-31-8-68-15,40 4-78 0,-40-4-79 0,44-4-230 16,-44 4-645-16,37-11 286 0</inkml:trace>
  <inkml:trace contextRef="#ctx0" brushRef="#br0" timeOffset="19423.16">20424 4774 355 0,'0'0'346'0,"0"0"-1"0,0 0-1 0,0 0-8 16,0 0-16-16,0 0-12 0,0 0-38 0,0 0-25 16,0 0-26-16,0 0-26 0,0 0-3 0,0 0-26 15,0 0-24-15,0 0-2 0,0 0-18 0,0 0-9 16,-87-7-11-16,87 7 0 0,0 0-16 0,-52-1-2 15,52 1-5-15,0 0-16 0,0 0 2 0,-41 8-15 16,41-8-4-16,0 0 1 0,0 0-4 0,-21 16-8 16,21-16-5-16,0 0 0 0,0 0-20 0,0 0 8 15,0 0-4-15,0 0-4 0,40 57 4 0,-40-57 11 16,37 24-18-16,-37-24-3 0,28 16 13 0,-28-16-8 16,25 18 1-16,-25-18 2 0,22 20-9 0,-22-20 10 15,18 22 11-15,-18-22 21 0,0 0 21 0,0 0 1 16,9 27 6-16,-9-27 11 0,0 0 6 0,0 0-2 15,-34 40-5-15,16-27-5 0,18-13-4 0,-44 14-3 0,16-6-10 16,28-8 0-16,-43 5-12 0,43-5-4 0,-31 6 0 16,31-6-21-16,0 0-36 0,0 0-41 0,-37 7-57 15,37-7-53-15,0 0-74 0,0 0-85 0,0 0-104 16,0 0-385-16,0 0-879 0,0 0 390 16</inkml:trace>
  <inkml:trace contextRef="#ctx0" brushRef="#br0" timeOffset="37255.49">9597 7345 20 0,'0'0'441'0,"0"0"-35"0,0 0-35 0,0 0-16 0,0 0-11 16,0 0-1-16,0 0 1 0,0 0 10 0,0 0-13 15,68 43-30-15,-68-43-31 0,87-7-25 0,-35 1-25 16,4 2-27-16,12 1-25 0,-3 0-78 0,4 0-98 15,-1-2-95-15,-9 4-118 0,-3 1-126 0,-10-3-370 16,-15 3-765-16,-31 0 339 0</inkml:trace>
  <inkml:trace contextRef="#ctx0" brushRef="#br0" timeOffset="41171.05">2853 8447 307 0,'0'0'339'0,"0"0"-11"16,0 0-4-16,0 0-3 0,0 0 12 16,0 0-2-16,0 0 2 0,0 0-14 0,0 0-7 15,0 0-13-15,0 0-16 0,0 0-13 0,0 0-15 0,0 0-23 16,0 0-15-16,0 0-7 0,0 0-24 16,-62 50-16-16,43-41-17 0,-3 5-13 0,-9-1-17 15,3 3-13-15,0-1-5 0,-12 9-21 0,12-10-3 0,-3-1-4 16,-9 9-16-16,18-10-5 0,-6 2-8 0,0-5-10 15,4 6-19-15,24-15-23 0,-34 23-17 0,34-23-21 16,-19 11-28-16,19-11-39 0,0 0-39 0,0 0-40 16,0 0-20-16,0 0-26 0,0 0-27 0,0 0-44 15,0 0-51-15,0 0-37 0,0 0-295 0,0 0-745 16,90-26 330-16</inkml:trace>
  <inkml:trace contextRef="#ctx0" brushRef="#br0" timeOffset="41622.1">2676 8417 70 0,'0'0'338'0,"0"0"-27"16,0 0-15-16,0 0-4 0,0 0-15 0,0 0-9 0,0 0-10 15,0 0 25-15,0 0-13 0,0 0 3 0,0 0-26 16,0 0-22-16,0 0-18 0,81-13-9 0,-81 13-20 16,43 4 2-16,-43-4-16 0,0 0-16 0,53 7-11 15,-53-7-13-15,28 10-16 0,-28-10-13 0,24 17-3 16,-24-17-9-16,0 0-4 0,10 28-10 0,-10-28-2 0,0 0-10 16,-3 47-11-16,3-47-5 0,-13 36-11 15,13-36-9-15,-25 36-23 0,25-36-15 0,-21 25-27 0,21-25-46 16,0 0-53-16,-19 18-54 0,19-18-50 0,0 0-73 15,0 0-64-15,0 0-298 0,-22 13-738 0,22-13 327 16</inkml:trace>
  <inkml:trace contextRef="#ctx0" brushRef="#br0" timeOffset="55003.89">17237 9458 184 0,'0'0'280'0,"0"0"0"0,0 0-14 0,0 0 3 16,0 0-14-16,0 0-19 0,0 0-21 0,0 0-11 15,0 0 0-15,0 0-25 0,83 4 11 0,-83-4-24 16,41 1 0-16,-41-1-4 0,52 2-14 0,-52-2-13 16,44 2 2-16,-44-2-26 0,53 1 9 0,-53-1-25 15,55 1-6-15,-27-1-18 0,-28 0-6 0,56 3-5 16,-56-3-3-16,47 0-42 0,-47 0-44 0,40-3-49 15,-40 3-52-15,34-5-62 0,-34 5-64 0,0 0-48 16,37-13-258-16,-37 13-608 0,0 0 268 0</inkml:trace>
  <inkml:trace contextRef="#ctx0" brushRef="#br0" timeOffset="55960.47">17333 9364 301 0,'0'0'352'0,"0"0"-7"16,0 0-6-16,0 0-10 0,0 0-22 0,0 0-25 16,0 0-13-16,0 0-9 0,0 0-3 0,0 0-7 15,0 0-20-15,0 0-7 0,0 0-8 0,0 0-10 16,0 0-6-16,0 0-15 0,0 0-14 0,0 0-16 16,-56 37-6-16,56-37-15 0,0 0-12 0,-37 17-8 15,37-17-14-15,-28 13-7 0,28-13-6 0,-31 12-9 16,31-12-6-16,-28 10-11 0,28-10-2 0,-31 8-7 15,31-8-6-15,-28 10-3 0,28-10-2 0,0 0-8 16,-34 12-5-16,34-12 1 0,0 0-7 0,0 0-4 16,0 0 1-16,-25 12-5 0,25-12-1 0,0 0 0 0,0 0-3 15,0 0 2-15,0 0 0 0,0 0-3 0,0 0 4 16,0 0 2-16,0 0-8 0,0 0 2 16,0 0-5-16,0 0 0 0,0 0 5 0,0 0-6 0,0 0 2 15,0 0-2-15,0 0-3 0,44 48 7 0,-44-48-5 16,0 0-5-16,0 0 6 0,0 0 2 0,0 0 1 15,24 14-3-15,-24-14-2 0,0 0 4 0,0 0 5 16,0 0-3-16,25 23 5 0,-25-23-8 0,0 0 3 16,22 20 5-16,-22-20-2 0,0 0 8 0,25 22-12 0,-25-22-5 15,18 15 2-15,-18-15 4 0,25 15-5 16,-25-15 0-16,25 13-5 0,-25-13-26 0,0 0-36 16,0 0-55-16,28 15-42 0,-28-15-32 0,0 0-53 15,0 0-75-15,0 0-102 0,0 0-396 0,0 0-887 0,0 0 393 16</inkml:trace>
  <inkml:trace contextRef="#ctx0" brushRef="#br0" timeOffset="71294.25">3048 11616 20 0,'6'-4'347'0,"-6"4"22"0,0 0 5 16,0 0 25-16,6-3 4 0,-6 3 4 0,0 0 3 16,0 0 0-16,0 0-4 0,0 0-1 0,0 0-19 15,0 0-28-15,0 0-35 0,0 0-17 0,0 0-20 16,-12-11-11-16,12 11-33 0,-12-5-22 0,2 5-31 16,-2 0-22-16,-4 0-2 0,4 3-18 0,-10 0-24 15,4-1-9-15,-10 4-19 0,3-1-28 0,-3 4-4 16,-6 2-26-16,9 1-10 0,-18 3-37 0,18-5-8 15,3 3-14-15,-3 1-23 0,10-7-19 0,-4 4-21 0,7-4-20 16,-4 0-31-16,4 3-19 0,-4 0-24 16,10-1-19-16,-6-2-28 0,3 1-11 0,2-2-32 15,4-2-20-15,0 1-29 0,-3 0-33 0,6-5-26 0,0 0-36 16,0 0-223-16,0 0-700 0,0 0 311 16</inkml:trace>
  <inkml:trace contextRef="#ctx0" brushRef="#br0" timeOffset="71827.2">2834 11559 228 0,'19'-3'326'0,"-1"2"-12"0,10-3-3 16,-12-3-23-16,15 1-8 0,-3 0-30 0,-1 2-7 16,1-2-21-16,3 3-17 0,-3-1-24 0,-6 0-9 15,-3 3-29-15,5 3-14 0,-2 0-7 0,-13-2-15 0,-2 2-9 16,5 0-6-16,-6 3-6 0,0 1 2 15,1 1-17-15,-7 1 18 0,0 5-5 0,0 2-5 16,-7 1-1-16,-5 5-15 0,-3 0-3 0,2 2 5 16,1-3-14-16,-1 1-2 0,4-8-9 0,3 1-3 15,-7 0 0-15,4 0 5 0,3-2-13 0,0 1-2 16,-1-5-4-16,1-1-29 0,6-2-10 0,0-5-28 16,-6 8-48-16,6-8-31 0,0 0-43 0,-3 5-64 0,3-5-91 15,0 0-315-15,0 0-688 0,15-22 305 0</inkml:trace>
  <inkml:trace contextRef="#ctx0" brushRef="#br0" timeOffset="101910.85">2846 14291 279 0,'0'0'371'0,"0"0"16"0,0 0 7 0,0 0 3 0,7-3-6 16,-7 3-23-16,0 0-17 0,0 0-30 0,0 0-29 16,0 0-17-16,-19 17-27 0,-3-2-9 0,4 1-19 15,-4-1-21-15,0 3-10 0,-3 0-13 0,-9 8-19 16,13-11-16-16,-1 7-10 0,-3-3-15 0,-3 10-14 15,-6 1-11-15,9-11-9 0,-3-2-12 0,7 1-15 16,2-2-24-16,1-6-25 0,2 2-32 0,10 1-40 16,-10-5-38-16,10-6-41 0,0 2-62 0,0 0-55 15,6-4-65-15,0 0-68 0,0 0-364 0,0 0-820 16,0 0 363-16</inkml:trace>
  <inkml:trace contextRef="#ctx0" brushRef="#br0" timeOffset="102488.64">2760 14240 2 0,'0'0'339'0,"0"0"0"0,12 8-8 0,-12-8-12 0,0 0-8 15,12-1 21-15,-5-1-19 0,5 1-14 16,-3 1-22-16,4-3-14 0,5 1 3 0,-2 0-7 15,2 2-14-15,4-1-10 0,-6 1-12 0,2 1-22 16,1 1-16-16,3-1-5 0,-16 3-18 0,6-1-19 0,-6 1-1 16,4 3 0-16,-4-2 4 0,-6 2-4 15,6 1-5-15,-6 4-11 0,0-2-3 0,0 3-7 16,0 0-16-16,-12 3-9 0,5 0-6 0,-8 7-8 0,9-12-5 16,0 3-13-16,-7-2-9 0,4-1-48 0,-4 1-46 15,7-1-79-15,0-5-62 0,0-1-76 0,3 0-79 16,-3 0-83-16,6-5-67 0,0 8-338 15,0-8-897-15,0 0 396 0</inkml:trace>
  <inkml:trace contextRef="#ctx0" brushRef="#br0" timeOffset="112936.71">13451 15588 98 0,'21'12'208'0,"-5"-8"5"0,12-1-1 0,0 1-20 0,3-4-16 16,15 0-12-16,-18 0-15 0,6 0-18 0,-3 0 2 15,0 4-9-15,3-3-12 0,-6 2-14 0,0 1-9 16,-9-1-10-16,-1-3-25 0,-2 3-73 0,-7-1-77 16,-3-3-78-16,-6 1-151 0,13 1-350 0,-13-1 155 15</inkml:trace>
  <inkml:trace contextRef="#ctx0" brushRef="#br0" timeOffset="113490.14">15742 15722 228 0,'0'0'305'16,"0"0"-30"-16,0 0 4 0,0 0 5 0,6 5 11 0,-6-5 18 15,7 2-18-15,-7-2-33 0,18 2-20 0,-2-2-18 16,2 0-25-16,1 0-27 0,9 1-11 16,-10 1-21-16,10 1-9 0,3-1-28 0,-3 3 2 15,0-4-7-15,3 4-10 0,-12-3-25 0,9 5-1 0,-4-2-15 16,4 0-74-16,0 2-61 0,-9-3-38 0,-1-1-91 15,10 0-107-15,-15-1-275 0,12 3-648 0,-10-1 287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9T14:43:14.8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3101 6038 151 0,'0'0'330'0,"0"0"-15"16,0 0-6-16,0 0 7 0,0 0-11 0,0 0 8 16,0 0-12-16,-53 43-1 0,31-29-6 0,22-14-31 15,-40 21-13-15,15-9 4 0,-3-1-19 0,7 2-17 16,-10 1-17-16,3-2-18 0,0 3-12 0,3 1-15 15,-3-3-34-15,28-13-17 0,-47 23-7 0,32-15-15 0,15-8-11 16,-25 17-8-16,25-17-28 0,0 0-34 16,-22 26-40-16,22-26-33 0,0 0-60 0,0 0-39 15,0 0-37-15,0 0-52 0,0 0-75 0,0 0-64 16,0 0-243-16,0 0-692 0,0 0 307 0</inkml:trace>
  <inkml:trace contextRef="#ctx0" brushRef="#br0" timeOffset="582.2">2974 5996 58 0,'0'0'294'0,"0"0"-15"0,0 0 10 0,0 0-8 15,0 0-1-15,0 0 0 0,0 0-10 0,0 0 0 0,0 0-14 16,0 0-4-16,93 6-26 0,-93-6-1 16,0 0-25-16,52-6-11 0,-52 6-12 0,34-1-30 15,-34 1-12-15,0 0-17 0,0 0-15 0,38 3-3 16,-38-3-22-16,0 0-6 0,0 0 0 0,0 0-13 16,0 0-17-16,6 37-5 0,-6-37-8 0,0 0-21 15,-44 56-7-15,26-34 12 0,-1-1-35 0,4-1-1 0,-7-2-28 16,22-18-22-16,-40 35-33 0,30-22-17 0,10-13-39 15,-21 25-28-15,21-25-49 0,-16 22-40 0,16-22-39 16,0 0-225-16,0 0-588 0,0 0 262 0</inkml:trace>
  <inkml:trace contextRef="#ctx0" brushRef="#br0" timeOffset="4537.26">9159 6663 3002 0,'0'0'17'0,"0"0"2"0,-68-1-6 0,68 1 6 0,0 0-12 15,0 0-6-15,-34-4 9 0,34 4 9 0,0 0-9 16,0 0-1-16,0 0-1 0,0 0-3 0,0 0-3 16,0 0-12-16,0 0-41 0,0 0-51 0,0 0-33 15,0 0-65-15,0 0-241 0,0 0-477 0,0 0 211 16</inkml:trace>
  <inkml:trace contextRef="#ctx0" brushRef="#br0" timeOffset="5021.8">11302 6740 68 0,'0'0'385'0,"0"0"-5"16,0 0-11-16,0 0-29 0,-47-12-38 0,47 12-23 0,0 0-25 15,0 0-36-15,0 0-17 0,0 0-20 0,0 0-53 16,0 0-57-16,0 0-75 0,0 0-116 0,0 0-129 16,0 0-219-16,0 0-506 0,0 0 225 0</inkml:trace>
  <inkml:trace contextRef="#ctx0" brushRef="#br0" timeOffset="19930.9">3150 7072 156 0,'0'0'348'0,"0"0"-1"0,0 0 21 16,0 0 7-16,0 0-1 0,0 0-11 0,0 0-6 0,0 0-16 15,0 0-8-15,0 0-24 0,0 0-18 16,0 0-18-16,0 0-14 0,0 0-14 0,0 0-9 16,0 0-9-16,0 0-17 0,-80 19-11 0,58-9-17 0,-12-2-24 15,6 5-13-15,-3-2-13 0,0-1-14 0,-9 8-13 16,15-7-19-16,-3 0-47 0,-6 1-12 16,34-12-27-16,-40 18-36 0,40-18-55 0,-28 11-55 0,28-11-56 15,0 0-51-15,0 0-50 0,-25 14-63 0,25-14-51 16,0 0-382-16,0 0-864 0,0 0 382 0</inkml:trace>
  <inkml:trace contextRef="#ctx0" brushRef="#br0" timeOffset="20315.55">2952 6930 114 0,'0'0'375'16,"0"0"12"-16,0 0-5 0,0 0 4 0,0 0-1 15,0 0-11-15,0 0-10 0,0 0-14 16,0 0-28-16,96 26-17 0,-96-26-23 0,25 12-21 0,-25-12-21 16,28 13-27-16,-28-13-18 0,18 21-21 0,-18-21-18 15,0 0-13-15,16 36-15 0,-16-36-13 0,0 32-11 16,0-32-19-16,-13 46-21 0,1-24-17 0,12-22-21 16,-28 46-27-16,13-23-20 0,2-1-26 0,-9-4-42 15,22-18-45-15,-12 27-41 0,12-27-42 0,0 0-47 16,-22 29-53-16,22-29-55 0,0 0-352 0,0 0-783 15,0 0 346-15</inkml:trace>
  <inkml:trace contextRef="#ctx0" brushRef="#br0" timeOffset="22997.12">11888 7390 8 0,'0'0'424'0,"0"0"-40"15,0 0-12-15,65 14-15 0,-18-19-4 0,2-2-19 16,1 1-25-16,3 0-23 0,2 4-36 0,-2 2-31 16,0-1-19-16,-4 5-44 0,-2-4-64 0,-22 2-72 15,-25-2-107-15,43 6-119 0,-43-6-373 0,0 0-626 16,31 3 276-16</inkml:trace>
  <inkml:trace contextRef="#ctx0" brushRef="#br0" timeOffset="24769.29">15327 7364 301 0,'0'0'359'0,"0"0"-9"0,0 0 0 15,0 0 8-15,0 0-7 0,0 0-20 0,0 0-19 16,0 0-13-16,0 0-26 0,0 0-24 0,0 0-25 0,0 0-20 15,0 0-21-15,0 0-11 0,0 0-12 16,0 0-19-16,0 0-10 0,0 0-12 0,0 0-10 16,0 0-13-16,102-11-33 0,-102 11-37 0,34 1-47 15,-34-1-41-15,0 0-49 0,53 8-41 0,-53-8-41 0,31 6-51 16,-31-6-32-16,31 8-55 0,-31-8-298 16,0 0-681-16,34 5 302 0</inkml:trace>
  <inkml:trace contextRef="#ctx0" brushRef="#br0" timeOffset="25489.37">16272 7378 100 0,'0'0'315'0,"0"0"-4"0,0 0 1 16,0 0 10-16,0 0-24 0,106-10 1 0,-63 5-26 15,7-2-25-15,-1 0-15 0,-5-1-16 0,5 2-24 16,-2 4-25-16,-1 1-15 0,-18 0-36 0,-28 1-69 16,56-4-69-16,-56 4-88 0,34 0-103 0,-34 0-89 15,0 0-193-15,41 2-536 0,-41-2 238 0</inkml:trace>
  <inkml:trace contextRef="#ctx0" brushRef="#br0" timeOffset="96876">32539 11264 156 0,'0'0'166'0,"0"0"-14"0,-7-4-26 0,7 4-39 15,-6-5-39-15,6 5-38 0,0 0-37 0,0 0-43 16,-3-6-38-16,3 6-117 0,0 0 51 0</inkml:trace>
  <inkml:trace contextRef="#ctx0" brushRef="#br0" timeOffset="97216.75">32504 11273 39 0,'0'0'213'0,"0"0"-2"0,0 0 10 0,0 0 1 16,0 0 0-16,0 0 10 0,0 0 4 15,0 0 5-15,0 0 2 0,0 0 13 0,19 13 0 16,-13-10-30-16,-6-3 4 0,16 7-1 0,-10-5 7 0,3-1-5 16,1 2-8-16,2-1-8 0,3 2-7 0,-8 0-28 15,-1-1-7-15,3 3-10 0,0-2-10 16,7-1-12-16,-4 3-11 0,-12-6-7 0,0 0-10 16,0 0-13-16,62 13-7 0,-62-13-13 0,31 7-11 0,-31-7-11 15,0 0-8-15,38 6-19 0,-38-6-32 0,0 0-29 16,37 2-29-16,-37-2-41 0,0 0-36 15,0 0-49-15,0 0-37 0,0 0-52 0,0 0-53 16,0 0-53-16,0 0-46 0,0 0-226 0,0 0-705 0,37-13 312 16</inkml:trace>
  <inkml:trace contextRef="#ctx0" brushRef="#br0" timeOffset="97727.4">32839 11225 50 0,'0'0'372'0,"0"0"12"0,0 0-14 16,0 0 8-16,0 0-30 0,0 0-15 0,0 0-20 15,78 29-30-15,-78-29-23 0,28 15-20 0,-28-15-21 16,25 14-35-16,-25-14-6 0,0 0-24 0,21 18-11 16,-21-18-20-16,0 0-17 0,0 0-8 0,16 28-16 15,-16-28 8-15,0 0-17 0,0 0 0 0,0 0-18 16,-53 40-11-16,31-28-4 0,22-12-2 0,-40 17-6 15,40-17-17-15,-31 13-24 0,31-13-26 0,-22 10-28 16,22-10-40-16,0 0-36 0,0 0-43 0,-31 16-45 16,31-16-60-16,0 0-48 0,0 0-282 0,0 0-667 15,0 0 295-15</inkml:trace>
  <inkml:trace contextRef="#ctx0" brushRef="#br0" timeOffset="99339.72">33277 11155 206 0,'0'0'321'0,"0"0"-12"0,0 0-5 0,0 0-20 16,0 0-5-16,0 0-11 0,0 0-1 0,0 0-12 15,0 0-17-15,0 0-4 0,0 0-8 0,0 0-6 16,0 0-7-16,0 0-14 0,-10 91-16 0,10-91-18 16,-9 25-21-16,9-25-8 0,-9 27-17 0,9-27-10 15,-16 27-5-15,16-27-20 0,-9 28-4 0,9-28-10 16,-16 25-11-16,16-25 0 0,-12 22-10 0,12-22-10 15,-16 22-10-15,16-22-9 0,0 0-17 0,0 0 12 0,0 0-9 16,-6 34-3-16,6-34-2 0,0 0-2 0,0 0 3 16,0 0-4-16,0 0-1 0,0 0 0 15,0 0 4-15,0 0-3 0,0 0-5 0,0 0 7 16,0 0-8-16,0 0-19 0,0 0-7 0,0 0 0 0,0 0-13 16,0 0-1-16,0 0-13 0,96-42 15 0,-96 42 7 15,19-21-14-15,-19 21 13 0,0 0 0 0,15-17 3 16,-15 17 3-16,0 0-3 0,0 0-1 15,0 0 2-15,0 0 1 0,0 0 15 0,0 0-5 0,0 0-2 16,0 0 8-16,0 0-2 0,50 25 4 0,-50-25 0 16,0 0 1-16,16 28 6 0,-16-28-18 0,12 22 19 15,-12-22 8-15,0 0 6 0,9 29-17 0,-9-29 11 16,0 0-2-16,0 0 0 0,0 0 14 0,0 0-1 16,0 0-7-16,-21 50 15 0,21-50-2 15,0 0-1-15,0 0 11 0,-35 8-1 0,35-8-23 0,0 0 11 16,0 0-9-16,0 0-4 0,-40-3-15 0,40 3-21 15,0 0-34-15,0 0-38 0,0 0-45 0,0 0-56 16,0 0-61-16,0 0-49 0,0 0-236 0,0 0-602 16,0 0 266-16</inkml:trace>
  <inkml:trace contextRef="#ctx0" brushRef="#br0" timeOffset="99603.25">33472 11430 227 0,'0'0'281'16,"0"0"-20"-16,0 0-31 0,0 0-19 0,0 0-24 15,0 0-19-15,0 0-27 0,-19 85-23 0,19-85-35 16,0 0-28-16,0 0-43 0,-9 26-37 16,9-26-50-16,0 0-34 0,0 0-33 0,0 0-129 0,0 0-293 15,0 0 130-15</inkml:trace>
  <inkml:trace contextRef="#ctx0" brushRef="#br0" timeOffset="99777.56">33543 11218 47 0,'0'0'224'16,"0"0"-17"-16,0 0-23 0,0 0-14 0,0 0-40 16,0 0-53-16,0 0-72 0,0 0-69 0,0 0-100 0,0 0-176 15,0 0 78-15</inkml:trace>
  <inkml:trace contextRef="#ctx0" brushRef="#br0" timeOffset="100243.75">33605 11442 152 0,'0'0'226'15,"0"0"-4"-15,-18 39-4 0,18-39-13 0,0 0 3 0,-16 28-11 16,16-28-3-16,0 0-14 0,-15 20 0 16,15-20-14-16,0 0-8 0,0 0-4 0,0 0-10 0,0 0-4 15,-19 21 2-15,19-21-27 0,0 0-1 0,0 0 1 16,0 0-23-16,0 0 5 0,0 0-19 0,0 0 6 15,0 0-13-15,0 0 4 0,0 0-2 0,0 0 11 16,0 0 3-16,0 0-2 0,0 0-10 0,0 0-11 16,0 0-2-16,0 0 11 0,0 0-17 0,0 0-1 15,0 0 8-15,0 0-12 0,0 0 1 16,0 0 2-16,0 0-17 16,0 0 2-16,93-27-1 0,-93 27 9 0,0 0 13 0,0 0-7 0,0 0-13 0,0 0 3 15,31 11 1-15,-31-11 6 0,0 0 1 16,0 0 2-16,15 25-1 0,-15-25-3 0,0 0 1 0,10 32-3 15,-10-32-7-15,0 0 0 0,6 35-4 0,-6-35-5 16,0 0-5-16,0 0-3 0,0 36 0 0,0-36-12 16,0 0-40-16,0 0-51 0,0 38-75 0,0-38-75 15,0 0-94-15,0 0-90 0,0 0-322 0,0 0-796 16,0 0 352-16</inkml:trace>
  <inkml:trace contextRef="#ctx0" brushRef="#br0" timeOffset="103414.71">2918 9821 116 0,'0'0'315'0,"0"0"5"0,0 0 0 0,0 0 5 0,0 0-10 15,0 0 0-15,0 0-15 0,0 0 1 0,0 0-21 16,0 0-6-16,0 0-29 0,0 0-23 0,0 0-4 15,0 0-15-15,0 0-18 0,-78 28-11 0,38-8-21 16,0 0-12-16,-1 3-15 0,1 2-8 0,3-4-19 16,-4 3-10-16,14-8-10 0,2-1-10 0,-16 9-21 15,17-11-23-15,-1 1-32 0,25-14-39 0,-25 15-34 16,25-15-37-16,0 0-33 0,0 0-36 0,-28 13-51 16,28-13-51-16,0 0-68 0,0 0-296 0,0 0-705 15,0 0 311-15</inkml:trace>
  <inkml:trace contextRef="#ctx0" brushRef="#br0" timeOffset="103931.46">2688 9757 120 0,'0'0'306'0,"0"0"-9"15,0 0-6-15,0 0-4 0,0 0-25 0,0 0-13 16,0 0-32-16,0 0-13 0,0 0 16 0,0 0-15 16,0 0 1-16,0 0-21 0,0 0 7 0,0 0-14 15,0 0-2-15,0 0-4 0,0 0 0 0,96 4-17 16,-96-4-13-16,47 7 6 0,-47-7-25 0,34 7-13 15,-34-7-9-15,53 14-5 0,-53-14-14 0,34 12-7 16,-34-12-12-16,34 16 1 0,-34-16-12 0,22 14-2 0,-22-14-2 16,12 26-7-16,-12-26-4 0,9 27 3 0,-9-27-6 15,-3 39-4-15,3-39-4 0,0 0-3 16,-18 47 4-16,5-27-4 0,13-20-2 0,-21 28-3 16,21-28-2-16,-19 25-2 0,19-25-3 0,-16 20-29 0,16-20-52 15,-18 18-55-15,18-18-64 0,0 0-59 16,-22 16-76-16,22-16-78 0,0 0-304 0,-28 11-765 15,28-11 340-15</inkml:trace>
  <inkml:trace contextRef="#ctx0" brushRef="#br0" timeOffset="153764.44">2893 12529 2967 0,'0'0'98'16,"0"0"-23"-16,0-12 15 0,0 12-18 0,0 0 36 0,-6-10 29 16,6 10 41-16,0-7 14 0,0 7 8 0,0 0 17 15,0 0-4-15,0 0-2 0,0 0-10 0,-10 0-8 16,10 0-1-16,0 0-16 0,-24 8-2 16,5-2-7-16,-6 1-13 0,0 7-13 0,-15-1 4 0,0 10-9 15,-7-5-8-15,19-4-17 0,-18 5-9 0,-7 0-18 16,4-1 3-16,-4 1-7 0,3-3 0 0,4 2-18 15,-1-1-7-15,1-2-8 0,18-5-16 0,0 0-13 16,3-3-21-16,6-1-13 0,10-3-36 0,-3-1-39 16,12 0-50-16,0-2-53 0,-13 1-41 0,13-1-37 15,0 0-30-15,0 0-34 0,25-20-48 0,-3 3-53 16,0 2-374-16,2-2-876 0,17-9 388 0</inkml:trace>
  <inkml:trace contextRef="#ctx0" brushRef="#br0" timeOffset="154231.49">2605 12346 202 0,'0'0'340'0,"-10"9"6"0,10-9 13 16,0 0 11-16,0 0-16 0,0 0-15 0,0 0-8 16,22 11-10-16,-3-6-10 0,-4-4-17 0,4 1-22 15,9 2-11-15,-1-2-8 0,5 4-18 16,-11-2-9-16,7 0-14 0,-3 2-18 0,3 1-19 0,-13-2-18 16,4 3-8-16,-7 0-20 0,-2 4-9 0,-1 1-3 15,0 0-16-15,-9 10-16 0,6-5-9 0,-18 7 0 16,3 1-14-16,-4-2-5 0,-8-3-2 0,-4 13-12 15,3-14-12-15,4 2-13 0,-7-1-25 0,9-4-21 16,1-4-43-16,2-2-49 0,7-2-65 0,-6-4-61 16,5 1-55-16,1-2-63 0,3 0-86 0,3-4-367 15,-6 3-885-15,6-3 393 0</inkml:trace>
  <inkml:trace contextRef="#ctx0" brushRef="#br0" timeOffset="159335.84">12108 12969 48 0,'0'0'303'0,"9"3"-5"0,-9-3 8 0,13 3-14 15,-7-3-1-15,3 0-7 0,4 1-5 0,2-2-7 16,1 4-4-16,12-4-18 0,0 3-12 0,18 1-21 16,1-6-7-16,2 1-32 0,4-2-18 0,-7 0-17 15,10 5-10-15,0-4-19 0,-3 2-21 0,-7-3-41 16,1-1-59-16,-1 1-62 0,-18 2-71 0,-3-2-103 15,6 3-123-15,-15-2-235 0,-1-1-651 0,-6 2 288 16</inkml:trace>
  <inkml:trace contextRef="#ctx0" brushRef="#br0" timeOffset="163170.01">2803 14105 246 0,'0'0'331'0,"0"0"-12"0,0 0-12 0,0 0-1 15,0 0-4-15,-37 15-4 0,15-3-13 0,-6 1 4 16,-12 7-16-16,9-9-8 0,-16 4-11 0,4 1-16 16,-4 7-20-16,1-10-22 0,-4 1-24 0,7 0-23 15,-7 1-8-15,16-7-22 0,-12 5-15 0,21-6-20 16,9-3-21-16,-2-1-44 0,12-1-50 0,2 0-64 16,4-2-51-16,-6 3-30 0,6-3-50 0,0 0-64 15,0 0-64-15,34-15-256 0,0 4-662 0,-9-2 293 0</inkml:trace>
  <inkml:trace contextRef="#ctx0" brushRef="#br0" timeOffset="163531.23">2617 14066 56 0,'12'7'386'0,"-5"-4"-12"16,5 4 0-16,3 1-3 0,1-3-12 16,-4 1 10-16,7 0-15 0,-10 5-33 0,4-1-16 0,-1 2-27 15,-6 2-24-15,1 2-26 0,-4 0-23 0,-3 1-47 16,-3 0-57-16,-4 5-66 0,-5-7-79 0,-7 3-85 16,4 3-80-16,-10-3-91 0,3-1-341 0,1-3-695 15,8-3 307-15</inkml:trace>
  <inkml:trace contextRef="#ctx0" brushRef="#br0" timeOffset="168365.57">12533 14843 237 0,'0'0'305'0,"0"0"-17"0,0 0 5 0,0 0-6 15,0 0 3-15,31 5-6 0,-22-3-14 0,7-4-16 16,2 2-7-16,-2-1-13 0,15 2-24 0,3-1-17 15,12 0-15-15,-14 0-23 0,17-1-9 0,4-1-22 16,-10 0-9-16,7-2-22 0,-7 1-21 0,4 3-34 0,-13-2-36 16,12-2-61-16,-18 3-64 0,3-2-83 0,0-1-91 15,-3 3-308-15,19-4-656 0,-19 2 290 0</inkml:trace>
  <inkml:trace contextRef="#ctx0" brushRef="#br0" timeOffset="169416.1">17097 14723 3316 0,'0'0'250'0,"0"0"-114"0,0 0-63 0,0 0-32 15,0 0 6-15,0 0 21 0,0 0 56 0,0 0 18 16,0 0 0-16,0 0 8 0,31-4 9 0,-18 1-1 16,14 2-10-16,8 0-29 0,8 3-10 0,3-4-13 15,1 2-8-15,0 4-7 0,-16-4-8 0,15 1-24 0,-12 1-42 16,-3 2-55-16,16-2-73 0,-19 2-57 16,-1-2-70-16,-8 2-76 0,6 2-103 0,-3-4-278 15,2 1-764-15,-8-1 338 0</inkml:trace>
  <inkml:trace contextRef="#ctx0" brushRef="#br0" timeOffset="170297.91">18827 14713 163 0,'28'3'315'0,"0"-1"-2"0,16 0-9 0,5-2-3 15,1 1 18-15,-1-1-21 0,10 4-5 0,0-4 0 16,0 4-17-16,0-2-22 0,6-1-21 0,-6-2-23 16,0 1-25-16,-6-4-51 0,-4 1-69 0,-5-6-79 15,-13 3-82-15,-3-1-108 0,0 0-116 0,-13-1-234 16,1 0-600-16,-4-1 265 0</inkml:trace>
  <inkml:trace contextRef="#ctx0" brushRef="#br0" timeOffset="176224.43">10601 12130 247 0,'0'0'397'0,"16"-14"-49"0,-16 14-29 0,0 0-42 16,0 0-32-16,3-6-20 0,-3 6-30 0,0 0-17 15,0 0-16-15,0 0-17 0,0-6-17 0,0 6-16 16,0 0-8-16,0 0-50 0,0 0-56 0,0 0-90 16,0 0-107-16,6 13-276 0,-6-13-512 0,0 0 227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9T14:46:19.2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3029 5910 325 0,'0'0'307'0,"0"0"-1"0,0 0-1 16,0 0 17-16,0 0 16 0,0 0-24 0,0 0-14 0,0 0-14 15,0 0-19-15,-49 58-18 0,27-46-15 0,-3 1-30 16,-3 1-10-16,0-1-26 0,-15 3-19 0,0 12-11 16,2-9-16-16,1-2-7 0,-7 0-13 0,20-5-15 15,-14 6-20-15,10-5-19 0,3-1-9 0,0-2-34 16,28-10-12-16,-49 14-31 0,49-14-20 0,-25 7-38 16,25-7-33-16,0 0-45 0,0 0-50 0,0 0-49 15,0 0-54-15,0 0-285 0,0 0-661 0,0 0 294 16</inkml:trace>
  <inkml:trace contextRef="#ctx0" brushRef="#br0" timeOffset="464.18">2806 5912 197 0,'0'0'284'0,"0"0"-26"0,0 0-10 16,0 0 9-16,0 0 11 0,0 0-9 0,65 10-14 16,-65-10-10-16,34 9-20 0,-12 1-10 0,-22-10-8 15,47 13-11-15,-47-13-22 0,34 17-21 0,-16-3-20 0,4 1 9 16,-22-15-23-16,19 27 1 0,-4-8-12 0,-15-19-1 15,12 38-20-15,-12-38-12 0,-6 48 5 0,6-48-15 16,-28 47-2-16,16-22-16 0,-7-3-7 0,4-6-40 16,-7 3-12-16,22-19-24 0,-31 21-30 0,31-21-31 15,-28 15-48-15,28-15-59 0,0 0-69 0,0 0-301 16,0 0-633-16,0 0 279 0</inkml:trace>
  <inkml:trace contextRef="#ctx0" brushRef="#br0" timeOffset="16768.53">2760 8621 298 0,'0'0'327'0,"0"0"-1"0,0 0 11 0,0 0-1 0,0 0-4 16,0 0 0-16,0 0-19 0,0 0-21 15,0 0-12-15,0 0-30 0,0 0-28 0,0 0-17 0,0 0-18 16,0 0-29-16,0 0-14 0,-78 59-12 0,41-37-14 16,15-3-12-16,-18 5-14 0,12-8-11 0,-12 5-13 15,12-6-42-15,0 2-28 0,-12 1-13 0,15-4-15 16,25-14-40-16,-28 20-12 0,28-20-23 0,-37 17-20 16,37-17-23-16,-25 10-28 0,25-10-44 0,0 0-33 15,0 0-15-15,0 0-25 0,0 0-237 0,0 0-573 16,0 0 254-16</inkml:trace>
  <inkml:trace contextRef="#ctx0" brushRef="#br0" timeOffset="17153.07">2676 8478 40 0,'0'0'291'0,"0"0"-5"0,0 0-5 0,0 0-8 15,74 6-10-15,-74-6-8 0,50 4-9 0,-50-4-14 0,43 5-22 16,-43-5-21-16,50 10-28 0,-50-10-10 16,25 12-24-16,-25-12-4 0,28 24-6 0,-28-24-4 15,12 30-19-15,-12-30 4 0,6 33-8 0,-6-33-6 0,-12 51-6 16,-1-24-16-16,-14 7-12 0,8-12 3 0,-15 10-2 16,12-11-13-16,-3-2 2 0,4-3-7 15,-1-1-15-15,22-15-25 0,-25 18-34 0,25-18-39 0,-22 14-49 16,22-14-56-16,0 0-66 0,0 0-49 0,0 0-226 15,0 0-569-15,0 0 251 0</inkml:trace>
  <inkml:trace contextRef="#ctx0" brushRef="#br0" timeOffset="39617.78">3587 8482 111 0,'0'0'324'0,"0"0"5"15,0 0-1-15,0 0 1 0,0 0 0 0,0 0 1 16,0 0-17-16,87 6-10 0,-87-6-9 16,59-10-13-16,-9 4-16 0,3 4-28 0,-4-7-21 0,10 9-17 15,-6-3-23-15,3-1-16 0,3-1-13 0,-10 3-32 16,4 1-50-16,-7 1-60 0,-12 0-72 0,-34 0-83 16,62 4-98-16,-31-3-103 0,-31-1-323 0,0 0-729 15,41 6 322-15</inkml:trace>
  <inkml:trace contextRef="#ctx0" brushRef="#br0" timeOffset="43469.37">14403 7861 31 0,'0'0'367'0,"0"0"-11"0,0 0-12 16,0 0 2-16,0 0-1 0,0 0-8 0,0 0-5 15,0 0-18-15,0 0-33 0,-59-29-30 0,59 29-29 16,0 0-20-16,0 0-19 0,0 0-24 0,-34-7-12 16,34 7-17-16,0 0-16 0,0 0-14 0,0 0-24 0,0 0-15 15,-53 13-7-15,53-13-20 0,-25 16-14 0,25-16-2 16,-28 21-14-16,28-21-17 0,-25 32 1 0,25-32-12 15,-18 35-5-15,12-21-11 0,6-14-7 0,-10 34-2 16,10-34-21-16,-3 34-12 0,3-34-13 0,0 0-15 16,19 47-10-16,-19-47-8 0,28 21-7 0,-3-12-13 15,-25-9-18-15,46 10-21 0,-15-8-45 0,-31-2-67 16,50 0-175-16,-50 0-513 0,37 1 227 0</inkml:trace>
  <inkml:trace contextRef="#ctx0" brushRef="#br0" timeOffset="44019.59">14734 8032 12 0,'0'0'287'0,"0"0"-18"16,0 0 0-16,0 0-6 0,0 0-14 0,16-39-14 0,-16 39-17 15,0 0-19-15,0 0-13 0,0 0-17 0,-3-39-11 16,3 39-8-16,0 0-7 0,0 0-6 0,-22-29-8 16,22 29-7-16,0 0-2 0,0 0-18 0,-34-17-12 15,34 17 5-15,0 0-13 0,0 0-11 0,0 0-3 16,0 0-16-16,-34 2-2 0,34-2-7 0,0 0-16 16,-37 26-9-16,37-26-10 0,-25 34-17 0,25-34-10 15,-22 36-4-15,16-20-5 0,6-16-10 0,-12 31 0 16,12-31-5-16,-4 33-3 0,4-33 4 0,0 0 1 0,0 0-2 15,13 47 3-15,-13-47 3 0,0 0 5 16,28 12 6-16,-28-12-2 0,0 0 3 0,43-5 7 16,-43 5 1-16,0 0-2 0,50-25 8 0,-28 9-1 15,-4-2 0-15,-18 18 5 0,31-46 7 0,-15 20 6 0,-1 0-2 16,-2-1 9-16,5-15-2 0,-2 3-5 0,-1 0-5 16,-6-7 4-16,4 8-2 0,-7 11-1 0,3 3 1 15,-9 24 5-15,16-50-5 0,-16 50 9 0,6-24 10 16,-6 24 5-16,0 0 11 0,0 0-4 0,0 0 2 15,9-25-9-15,-9 25 0 0,0 0 20 0,0 0 2 16,0 0 2-16,0 0 12 0,0 0-9 0,0 0-2 16,0 0-4-16,3 99-11 0,-3-99 3 0,-12 68-4 15,9-41-3-15,-9 12 5 0,2-13 1 0,4 3-12 16,6-29 4-16,-19 53-14 0,10-27-1 0,6 0-9 16,3-26-23-16,-12 41-9 0,12-41-16 0,-10 33-25 15,10-33-13-15,-6 30-31 0,6-30-26 0,0 0-32 16,-6 32-44-16,6-32-37 0,0 0-56 0,0 0-185 15,0 0-529-15,0 0 235 0</inkml:trace>
  <inkml:trace contextRef="#ctx0" brushRef="#br0" timeOffset="44895.86">16632 7508 21 0,'0'0'312'16,"0"0"-6"-16,0 0-3 0,0 0-1 0,0 0-4 0,0 0-9 15,0 0 2-15,0 0-9 0,-56 52-4 0,38-31-12 16,-4 0-5-16,-3 12-10 0,-6 0-17 0,13-10-15 16,-7 11-19-16,0-1-18 0,3-9-22 15,7 1-17-15,-1 0-17 0,4 0-11 0,-1 0-16 0,1 0-10 16,12-25-18-16,-19 38-16 0,19-38-19 0,-6 30-15 16,6-30-36-16,-12 29-33 0,12-29-26 0,0 0-18 15,0 0-17-15,-3 29-25 0,3-29-29 0,0 0-31 16,0 0-48-16,0 0-37 0,0 0-51 0,0 0-259 15,0 0-637-15,0 0 282 0</inkml:trace>
  <inkml:trace contextRef="#ctx0" brushRef="#br0" timeOffset="45763.25">16610 7831 110 0,'0'0'324'0,"0"0"-8"16,0 0-5-16,0 0-7 0,0 0-10 0,16-43 3 15,-16 43-18-15,0 0-17 0,0 0-30 0,0 0-16 16,0 0-13-16,0 0-7 0,0 0-4 0,0 0-8 15,0 0-8-15,0 0-8 0,0 0-12 0,0 0-7 16,0 0-12-16,0 0-20 0,0 0-10 0,0 0-6 16,18 75-12-16,-18-75-9 0,0 0-4 0,0 0-10 15,-12 57-5-15,12-57-10 0,0 0-6 0,-12 30-3 0,12-30-4 16,0 0 0-16,-16 27-7 0,16-27 0 0,0 0-8 16,0 0 7-16,0 0-13 0,0 0 6 0,-12 24-5 15,12-24 0-15,0 0-7 0,0 0-4 0,0 0-7 16,0 0 5-16,0 0 1 0,0 0-4 0,0 0-3 15,0 0 0-15,0 0-1 0,0 0 4 0,0 0-5 16,59-80-6-16,-59 80-6 0,31-27-2 0,-19 15-3 16,-12 12 2-16,28-21 7 0,-28 21-6 0,31-18-11 15,-31 18-3-15,0 0-3 0,22-8 5 0,-22 8-6 16,0 0 8-16,0 0-2 0,0 0 9 0,0 0 3 16,0 0 5-16,0 0 9 0,0 0-19 0,0 0 12 15,21 55 0-15,-21-55 0 0,0 0 3 0,0 0 5 0,-12 46 1 16,12-46-4-16,0 0 8 0,0 0-5 15,-12 39 0-15,12-39 3 0,0 0 0 0,0 0-3 0,0 0 3 16,0 0-1-16,0 0 3 0,0 0-8 0,0 0 6 16,0 0 6-16,0 0 9 0,0 0-7 0,0 0-1 15,0 0-2-15,0 0 1 0,0 0 0 0,0 0-1 16,0 0-10-16,74-56 10 0,-58 36-5 0,-16 20 9 16,24-25-5-16,-24 25-3 0,25-20 0 0,-25 20 1 15,19-15-6-15,-19 15 2 0,0 0 2 0,0 0-4 16,0 0 7-16,0 0-5 0,34-7-4 0,-34 7 9 15,0 0-8-15,0 0-2 0,0 0 11 0,0 0 1 16,25 40-2-16,-25-40 4 0,0 0-3 0,0 43 0 0,0-43 4 16,0 0 5-16,0 42-14 0,0-42 3 0,0 0-6 15,6 41-6-15,-6-41-17 0,0 0-24 16,6 24-23-16,-6-24-25 0,0 0-24 0,0 0-29 0,19 21-33 16,-19-21-49-16,0 0-57 0,0 0-63 0,0 0-270 15,31 5-676 1,-31-5 300-16</inkml:trace>
  <inkml:trace contextRef="#ctx0" brushRef="#br0" timeOffset="46296.5">17181 7836 90 0,'0'0'323'0,"0"0"-13"0,0 0-11 15,0 0-20-15,0 0-9 0,0 0-16 0,0 0-4 16,0 0-16-16,0 0-5 0,0 0-25 0,0 0-21 15,0 0-25-15,0 0-11 0,0 0-19 0,0 0-15 0,0 0-3 16,0 0-6-16,22 73-13 0,-22-73-9 16,0 0 6-16,-4 44-28 0,4-44-12 0,0 0 1 15,-6 39 4-15,6-39-5 0,0 0-18 0,0 0 0 0,0 0-7 16,-9 30 9-16,9-30-4 0,0 0-4 0,0 0-7 16,0 0 7-16,0 0 0 0,0 0-3 15,0 0-3-15,0 0-5 0,0 0-4 0,0 0 4 0,0 0 7 16,0 0-6-16,0 0 0 0,0 0 6 0,0 0-15 15,0 0 4-15,34-80-6 0,-34 80 7 0,22-25 6 16,-22 25-18-16,28-23 6 0,-28 23-4 0,21-17 7 16,-21 17 1-16,0 0-8 0,22-14-6 0,-22 14 3 15,0 0 14-15,0 0-8 0,0 0-1 0,0 0-4 16,0 0 6-16,0 0 8 0,0 0 1 0,0 0-1 16,50 32-3-16,-50-32-3 0,0 0 2 0,6 38-4 15,-6-38-1-15,3 30 14 0,-3-30-28 0,0 0-7 16,0 0-15-16,0 33-30 0,0-33-18 0,0 0-17 0,0 0-26 15,0 0-33-15,0 0-39 0,0 0-35 16,0 0-40-16,0 0-63 0,0 0-185 0,0 0-563 16,0 0 249-16</inkml:trace>
  <inkml:trace contextRef="#ctx0" brushRef="#br0" timeOffset="46589.47">17696 7664 22 0,'0'0'325'0,"0"0"-23"0,0 0-2 16,0 0-1-16,0 0-2 0,0 0-12 0,0 0-14 16,0 0-10-16,0 0-31 0,27 65-17 15,-27-65-10-15,4 34-41 0,-4-34-7 0,-10 50-12 0,10-50-22 16,-9 41-7-16,-3-18-16 0,12-23-17 0,-7 38-16 15,-5-17-11-15,12-21-13 0,-19 30-22 0,19-30-29 16,-15 27-8-16,15-27-8 0,0 0-14 0,-16 26-11 16,16-26-22-16,0 0-15 0,0 0-22 0,-15 20-33 15,15-20-25-15,0 0-31 0,0 0-35 0,0 0-50 16,0 0-153-16,0 0-472 0,0 0 209 0</inkml:trace>
  <inkml:trace contextRef="#ctx0" brushRef="#br0" timeOffset="46751.02">17562 7822 41 0,'0'0'422'0,"0"0"-30"0,0 0-5 0,0 0-2 0,0 0 13 15,0 0-10-15,0 0-22 0,0 0-23 16,0 0-32-16,68 41-25 0,-40-37-28 0,19 1-41 16,-16 0-60-16,-31-5-69 0,84 0-65 0,-35 2-88 0,-18-2-134 15,22-2-156-15,-53 2-286 0,56-7-694 0,-56 7 307 16</inkml:trace>
  <inkml:trace contextRef="#ctx0" brushRef="#br0" timeOffset="48669.47">17931 7121 265 0,'0'0'355'0,"53"-15"2"0,-25 5 3 16,15-5-17-16,-15 4-14 0,16-6-23 0,-1 3-25 16,3-3-24-16,1 2-19 0,0 0-27 0,-1-3-20 15,-15 5-24-15,9-4-11 0,1 0-22 0,-13 5-47 16,-7-1-42-16,-2-4-35 0,-19 17-49 0,31-24-47 15,-31 24-59-15,0 0-75 0,0 0-69 0,3-27-264 16,-3 27-597-16,0 0 264 0</inkml:trace>
  <inkml:trace contextRef="#ctx0" brushRef="#br0" timeOffset="48996.85">18437 6735 125 0,'0'0'322'0,"0"0"18"0,0 0 4 0,0 0 6 0,0 0-17 15,0 0-5-15,62 23-18 0,-62-23-11 0,55 12-8 16,-27-7-14-16,3 4-15 0,0-2-21 0,-31-7-26 15,56 20-18-15,-34-8-27 0,-22-12-11 0,28 20-15 16,-28-20-13-16,18 21-17 0,-18-21-9 0,10 31-10 0,-10-31-7 16,-6 38-8-16,6-38-17 0,-25 41-4 15,9-23-10-15,-5 0-17 0,-1-1-11 0,0 0-12 16,-6-3-32-16,0-1-19 0,28-13-36 0,-37 15-34 0,37-15-43 16,-22 9-40-16,22-9-57 0,0 0-67 0,0 0-83 15,0 0-261-15,0 0-717 0,0 0 317 16</inkml:trace>
  <inkml:trace contextRef="#ctx0" brushRef="#br0" timeOffset="50005.89">18272 5722 28 0,'0'0'331'0,"0"0"-1"0,0 0 5 0,0 0-8 16,0 0-23-16,0 0-3 0,0 0-16 0,0 0-28 16,-28 69-12-16,28-69-18 0,0 0-7 0,0 0-24 15,0 49-16-15,0-49-23 0,-3 30-3 0,3-30-14 16,0 0-15-16,-3 41-19 0,3-41-13 0,0 0-1 16,-6 39-11-16,6-39-6 0,0 0-15 0,0 33-9 15,0-33-19-15,0 0-17 0,0 0-15 0,0 0-15 16,0 0-21-16,0 0 2 0,0 0 0 0,6 34 27 15,-6-34-21-15,0 0 9 0,0 0 4 0,0 0-5 16,0 0-1-16,0 0 2 0,0 0-9 0,0 0-5 16,0 0 6-16,16-113-4 0,-16 86 11 0,6-16-9 15,-3 16-1-15,0-16-6 0,0 14 12 0,3-15-2 16,1 18 3-16,-7 26 3 0,9-50 5 0,-3 26 3 16,-6 24-3-16,9-34-7 0,-9 34 11 0,13-25 2 0,-13 25 0 15,15-21 2-15,-15 21 0 0,0 0 2 16,25-18 5-16,-25 18-3 0,0 0-4 0,37-2 10 0,-37 2-5 15,0 0 2-15,0 0 3 0,65 17-8 0,-65-17 6 16,28 13-4-16,-28-13 2 0,22 18-4 16,-22-18 8-16,0 0 2 0,6 27 3 0,-6-27-14 0,0 0 3 15,0 0-6-15,-18 56-3 0,18-56 14 0,-34 27-5 16,15-10-2-16,19-17 2 0,-34 25-13 0,34-25-17 16,-31 13-19-16,31-13-19 0,-28 11-37 0,28-11-38 15,0 0-38-15,0 0-49 0,0 0-52 0,0 0-197 16,0 0-522-16,0 0 231 0</inkml:trace>
  <inkml:trace contextRef="#ctx0" brushRef="#br0" timeOffset="50369.97">18737 5573 71 0,'0'0'274'0,"0"0"3"0,0 0-7 15,0 0-20-15,0 0-16 0,0 0-17 0,0 0-26 16,0 0-10-16,-74 44-25 0,74-44-14 0,-16 15-12 16,16-15-19-16,0 0-11 0,0 0-13 0,-15 31-6 15,15-31-12-15,0 0-15 0,0 0-2 0,0 0-10 16,0 0 1-16,22 45-10 0,-22-45-8 0,0 0-4 15,0 0-4-15,34 10-3 0,-34-10 0 0,0 0-4 16,0 0-3-16,0 0-3 0,0 0 0 0,0 0-6 16,56-39 0-16,-56 39-6 0,0 0 3 0,0 0-2 15,-13-44 3-15,13 44-1 0,0 0-6 0,-28-32-5 0,28 32-2 16,-28-17-7-16,28 17-15 0,-31-16-21 0,31 16-19 16,-28-9-28-16,28 9-32 0,0 0-51 15,0 0-47-15,0 0-132 0,0 0-402 0,0 0 178 0</inkml:trace>
  <inkml:trace contextRef="#ctx0" brushRef="#br0" timeOffset="50671.56">19023 5332 213 0,'0'0'355'0,"0"0"7"0,0 0-8 16,0 0-4-16,0 0-34 0,0 0-16 0,0 0-23 15,0 0-5-15,0 0-38 0,0 0-21 0,0 0-17 0,0 0-21 16,-31 78-17-16,21-53-11 0,10-25-20 0,-21 49-12 16,11-23-13-16,1 0-11 0,0-1-23 15,9-25-19-15,-19 52-21 0,13-29-19 0,6-23-28 0,-9 40-19 16,9-40-18-16,-7 30-29 0,7-30-17 0,0 0-27 15,-3 37-30-15,3-37-26 0,0 0-35 0,0 0-32 16,0 0-38-16,0 0-206 0,0 0-538 0,0 0 238 16</inkml:trace>
  <inkml:trace contextRef="#ctx0" brushRef="#br0" timeOffset="50823.99">18790 5515 253 0,'0'0'282'0,"0"0"-2"0,0 0-13 0,0 0-7 0,0 0-17 0,0 0-14 16,0 0-36-16,0 0-18 0,71 32-13 0,-71-32-20 16,50 6-52-16,-50-6-50 0,37 4-76 0,-37-4-81 15,41-2-71-15,-41 2-192 0,0 0-411 0,46-10 183 0</inkml:trace>
  <inkml:trace contextRef="#ctx0" brushRef="#br0" timeOffset="51519.3">19113 5539 177 0,'0'0'296'0,"0"0"-6"0,0 0-22 0,0 0-24 16,0 0-24-16,0 0-23 0,0 0-20 0,0 0-14 15,68-7-21-15,-68 7-10 0,0 0-15 0,0 0-9 16,0 0-10-16,31-12-10 0,-31 12-7 0,0 0-13 15,0 0 11-15,0 0 3 0,0 0-5 0,0 0-9 0,0 0-4 16,0 0-6-16,0 0-1 0,0 0-2 16,0 0-14-16,0 0 2 0,0 0-11 0,0 0 2 15,0 0 2-15,0 0-10 0,0 0-4 0,0 0-6 0,0 0 6 16,-81 40 0-16,81-40-9 0,0 0 3 0,-12 32-9 16,12-32 10-16,0 0 8 0,0 0-11 0,0 32 3 15,0-32-4-15,0 0 5 0,0 0 3 0,0 0-5 16,37 24 1-16,-37-24 2 0,0 0-2 0,47-5-1 15,-47 5-2-15,0 0-4 0,43-18-7 0,-43 18 21 16,28-21-18-16,-28 21-2 0,22-23 7 0,-22 23-1 16,15-20 2-16,-15 20-9 0,0 0-2 0,12-23 12 15,-12 23-13-15,0 0 8 0,0 0-2 0,0 0 1 16,0 0 0-16,0 0 2 0,0 0-4 0,0 0 4 16,0 0-11-16,0 0 1 0,0 0-2 0,0 0 7 15,0 0-1-15,0 0-2 0,0 0 4 0,0 0 16 16,0 0-4-16,0 0-2 0,0 0 8 0,0 0-4 0,0 0 15 15,0 0 5-15,0 0-24 0,-6 88 9 0,6-88 8 16,0 0-13-16,0 0-7 0,0 0-5 0,0 0 5 16,0 0 11-16,0 0-14 0,0 0 14 0,0 0 1 15,0 0-1-15,0 0 1 0,0 0 4 0,0 0-13 16,0 0 13-16,0 0-16 0,0 0 2 0,0 0-1 16,0 0 9-16,0 0-5 0,0 0-13 0,68-58 12 15,-68 58 9-15,0 0-25 0,19-16 16 0,-19 16-15 16,0 0-1-16,0 0 0 0,0 0 1 0,0 0 4 15,0 0-1-15,0 0 0 0,22-17-1 0,-22 17-2 16,0 0 27-16,0 0-7 0,0 0 14 0,0 0-2 16,0 0-5-16,0 0 1 0,0 0 12 0,0 0-6 15,0 0-15-15,0 0-2 0,0 0 3 0,-10 79-10 0,10-79-8 16,0 0-8-16,0 0 0 0,0 0-47 16,13 25-10-16,-13-25-34 0,0 0-36 0,0 0-38 15,0 0-57-15,43-5-49 0,-43 5-53 0,0 0-293 0,47-23-673 16,-47 23 298-16</inkml:trace>
  <inkml:trace contextRef="#ctx0" brushRef="#br0" timeOffset="51742.01">19692 5326 87 0,'0'0'333'16,"0"0"18"-16,0 0 12 0,0 0 12 0,0 0-11 15,0 0-20-15,0 0-27 0,0 0-21 0,0 0-22 16,-15 85-31-16,15-85-22 0,-6 39-17 0,6-39-26 16,-10 47-15-16,10-47-16 0,-12 41-27 0,6-19-32 0,6-22-37 15,-16 39-23-15,10-16-39 0,6-23-35 0,-12 31-30 16,12-31-25-16,-13 29-24 0,13-29-40 16,0 0-38-16,-12 27-29 0,12-27-20 0,0 0-44 0,0 0-211 15,0 0-549-15,0 0 243 0</inkml:trace>
  <inkml:trace contextRef="#ctx0" brushRef="#br0" timeOffset="51915.74">19603 5500 98 0,'0'0'285'0,"0"0"-3"0,0 0-1 0,0 0-4 16,0 0-11-16,0 0-24 0,0 0-25 0,0 0-14 15,0 0-18-15,0 0-21 0,0 0-13 0,43 50-18 16,-43-50-26-16,28 13-31 0,-28-13-42 0,28 11-46 15,-28-11-51-15,28 8-56 0,-28-8-66 0,0 0-252 16,46 7-474-16,-46-7 209 0</inkml:trace>
  <inkml:trace contextRef="#ctx0" brushRef="#br0" timeOffset="52136.02">19971 5543 8 0,'0'0'390'0,"0"0"6"0,0 0 5 16,0 0-9-16,0 0-8 0,0 0-32 0,-49 62-32 15,49-62-28-15,-19 22-32 0,19-22-24 0,-12 23-27 16,12-23-37-16,0 0-54 0,-13 29-47 0,13-29-52 16,0 0-39-16,0 0-42 0,0 0-47 0,0 0-40 15,-12 28-41-15,12-28-39 0,0 0-51 0,0 0-218 0,0 0-538 16,0 0 239-16</inkml:trace>
  <inkml:trace contextRef="#ctx0" brushRef="#br0" timeOffset="52284.37">19937 5370 84 0,'0'0'329'16,"0"0"-7"-16,0 0-10 0,0 0-18 0,0 0-12 0,0 0-22 15,0 0-33-15,0 0-19 0,0 0-32 0,0 0-43 16,0 0-52-16,0 0-55 0,0 0-72 0,-28 75-97 15,28-75-92-15,0 0-150 0,0 0-418 0,19 51 185 16</inkml:trace>
  <inkml:trace contextRef="#ctx0" brushRef="#br0" timeOffset="52904.18">20204 5571 272 0,'0'0'300'0,"0"0"-5"0,0 0-23 15,0 0-5-15,0 0-26 0,-59-21-8 16,59 21-22-16,0 0-18 0,0 0-10 0,0 0-14 16,-53 20-19-16,53-20-11 0,0 0-12 0,-34 21-13 0,34-21-17 15,-12 19 2-15,12-19-22 0,0 0-11 0,-16 28 1 16,16-28-11-16,0 0-8 0,0 0-5 0,0 0-2 15,0 0-5-15,0 0-13 0,0 0 9 0,31 48-12 16,-31-48 6-16,0 0-8 0,44-1-13 0,-44 1 8 16,0 0-4-16,0 0-3 0,59-20 8 0,-59 20-7 15,0 0 5-15,25-21-2 0,-25 21-3 0,0 0-1 16,0 0-1-16,15-19-1 0,-15 19-4 0,0 0 6 16,0 0 9-16,0 0-14 0,0 0 3 0,0 0 3 15,0 0-5-15,0 0 2 0,0 0 4 0,0 0 9 16,0 0-17-16,0 0 7 0,0 0-12 0,0 0 3 15,0 0 5-15,0 0 6 0,0 0-5 0,0 0 2 16,0 0-3-16,0 0 5 0,28 42-2 0,-28-42-5 0,0 0 12 16,37 3-12-16,-37-3 12 0,0 0-13 0,0 0 11 15,62-15 2-15,-62 15-4 0,34-15-2 16,-34 15 2-16,31-27 3 0,-18 14-6 0,5-3 2 16,-18 16-4-16,34-42 11 0,-18 16-4 0,-4 1-4 0,-2-1 2 15,2-1-6-15,-3-13 1 0,4 15-2 0,-13 25 3 16,6-42 10-16,-6 42 0 0,0-31 10 0,0 31 8 15,0 0 9-15,-9-38 36 0,9 38-2 0,0 0-2 16,0 0 5-16,-16-22-3 0,16 22-9 0,0 0-7 16,0 0-8-16,0 0 2 0,0 0 0 0,0 0 0 15,0 0 0-15,-71 54-6 0,55-31-4 0,4 2 4 16,-1 1-10-16,13-26 0 0,-12 56-5 0,12-28-2 16,0-28-7-16,6 58-11 0,0-30-3 0,7 0-13 0,-1-2-12 15,7 11-36-15,-1-17-34 0,1-2-45 16,3 0-37-16,0-3-42 0,-1 0-77 0,-21-15-78 15,56 14-337-15,-25-11-760 0,-31-3 337 0</inkml:trace>
  <inkml:trace contextRef="#ctx0" brushRef="#br0" timeOffset="53542.49">21426 5198 359 0,'0'0'389'0,"0"0"10"0,0 0-32 16,0 0-13-16,0 0-10 0,0 0 0 0,0 0-23 0,0 0-28 15,0 0-25-15,0 0-19 0,0 0-22 0,0 0-19 16,-13 75-13-16,13-75-26 0,0 55-14 0,3-13-15 15,-3-42-12-15,4 55-17 0,-4-27-12 0,0 13-8 16,0-41-9-16,3 54-9 0,-3-27-13 0,0-27-10 16,0 49-9-16,0-49-2 0,0 31-9 0,0-31-5 15,0 0-7-15,0 33 4 0,0-33-7 0,0 0-3 16,0 0 4-16,0 0 4 0,0 0 2 0,0 0-17 16,0 0-1-16,0 0 4 0,0 0 4 0,0 0-5 15,0 0-3-15,0 0 2 0,0 0-2 0,0 0-3 16,65-56-1-16,-47 40 2 0,-18 16-1 0,38-18-1 15,-38 18 1-15,31-10-2 0,-31 10-2 0,31-7 4 16,-31 7 0-16,0 0 0 0,0 0-4 0,0 0 3 0,49 10-3 16,-49-10 2-16,0 0 7 0,0 0-9 0,0 0 5 15,3 38-1-15,-3-38 2 0,0 0 3 16,0 0 0-16,-52 49 0 0,30-34-1 0,0-5 6 0,22-10 1 16,-34 13 4-16,34-13 1 0,-34 10-3 0,34-10 1 15,0 0-4-15,-34 5-13 0,34-5-14 0,0 0-33 16,0 0-27-16,0 0-42 0,0 0-32 0,-47-11-47 15,47 11-40-15,0 0-44 0,0 0-60 0,0 0-70 16,0 0-261-16,0 0-728 0,0 0 322 0</inkml:trace>
  <inkml:trace contextRef="#ctx0" brushRef="#br0" timeOffset="53950.97">21767 5605 224 0,'0'0'257'0,"0"0"-10"0,0 0-18 0,0 0-23 16,0 0-20-16,0 0-22 0,0 0-13 0,0 0-17 16,0 0-5-16,0 0-9 0,0 0-5 0,0 0-5 15,0 0-10-15,0 0-12 0,0 0-5 0,0 0-6 16,0 0-8-16,0 0-7 0,0 0-3 0,0 0-8 15,0 0-4-15,0 0-4 0,0 0-10 0,6 94-3 16,-6-94 5-16,0 0-5 0,0 0 0 0,-6 29-6 16,6-29 2-16,0 0 2 0,0 0 15 0,0 0 7 15,0 0 19-15,0 0 20 0,0 0 12 0,0 0-2 16,0 0-5-16,0 0-8 0,0 0 3 0,0 0-6 0,0 0 21 16,0 0-7-16,0 0 14 0,0 0-21 0,0 0-8 15,0 0 3-15,0 0-8 0,0 0-13 16,9-107-16-16,-9 107 4 0,9-26-8 0,-9 26-6 0,0 0 3 15,22-32-6-15,-22 32-5 0,22-13-14 0,-22 13-33 16,0 0-36-16,40-5-41 0,-40 5-19 0,0 0-40 16,0 0-51-16,50 5-54 0,-50-5-46 0,0 0-64 15,43 12-206-15,-43-12-621 0,25 10 275 0</inkml:trace>
  <inkml:trace contextRef="#ctx0" brushRef="#br0" timeOffset="54340.45">22105 5603 261 0,'0'0'354'0,"0"0"-3"0,0 0-5 0,0 0-19 16,0 0-39-16,0 0-16 0,0 0-28 0,0 0-26 15,0 0-14-15,0 0-23 0,0 0-21 0,-75-30-9 16,75 30-23-16,0 0-6 0,0 0-9 0,-43 35-22 16,43-35-13-16,-16 26 0 0,16-26-16 0,-6 29 3 15,6-29-18-15,0 0 13 0,0 42-10 0,0-42-12 16,0 0-7-16,0 0 0 0,22 39-7 0,-22-39 2 16,15 16-7-16,-15-16-5 0,0 0 10 0,31 11-8 15,-31-11-1-15,0 0 3 0,0 0-8 0,0 0 11 16,0 0-5-16,0 0-4 0,66-30 3 0,-66 30 3 15,9-24-2-15,-9 24 0 0,6-29-10 0,-6 29 10 16,0 0-12-16,-6-45 2 0,6 45-12 0,0 0-10 16,-19-38-10-16,19 38-8 0,-15-17-22 0,15 17-21 15,0 0-22-15,0 0-34 0,-28-17-50 0,28 17-61 0,0 0-52 16,0 0-287-16,0 0-630 0,0 0 279 16</inkml:trace>
  <inkml:trace contextRef="#ctx0" brushRef="#br0" timeOffset="54875.46">22325 5532 149 0,'0'0'304'0,"0"0"-5"0,0 0-10 15,0 0-16-15,0 0-25 0,0 0-21 0,0 0-26 16,0 0-7-16,0 0-23 0,0 0-17 0,0 0-6 16,0 0-14-16,0 0-11 0,-62 48 3 0,62-48-25 15,-16 28-10-15,16-28 3 0,-9 28-11 0,9-28-21 0,0 0-5 16,-3 41-8-16,3-41 3 0,0 0-10 0,0 0 0 16,0 0-7-16,0 0-5 0,12 39 4 15,-12-39-6-15,0 0-2 0,0 0 1 0,0 0-9 0,0 0 0 16,44-1 1-16,-44 1 0 0,0 0-6 0,0 0 2 15,0 0-9-15,56-42 8 0,-56 42 3 0,18-19-8 16,-18 19-2-16,22-18 6 0,-22 18-11 0,0 0 11 16,0 0-7-16,0 0 3 0,0 0 2 0,0 0 3 15,15-20-9-15,-15 20 4 0,0 0 2 0,0 0 5 16,0 0-8-16,0 0 7 0,0 0 3 0,0 0-13 0,0 0 16 16,0 0-8-16,0 0-4 0,0 0 2 15,0 0-1-15,-6 88 4 0,6-88 1 0,0 0 15 16,0 0-9-16,13 27 5 0,-13-27 10 0,0 0 5 0,0 0 9 15,0 0 1-15,21 11 4 0,-21-11 1 16,0 0-12-16,0 0 5 0,0 0 2 0,0 0 9 16,0 0-19-16,50-43-6 0,-50 43-4 0,9-26 6 0,-9 26-12 15,0 0 3-15,3-39 0 0,-3 39-7 0,0 0-2 16,0 0-6-16,0 0-29 0,-18-43-26 16,18 43-38-16,0 0-38 0,0 0-33 0,0 0-51 0,-22-21-62 15,22 21-68-15,0 0-325 0,0 0-711 0,0 0 314 16</inkml:trace>
  <inkml:trace contextRef="#ctx0" brushRef="#br0" timeOffset="55504.64">22781 5549 244 0,'0'0'336'0,"0"0"-2"0,0 0-18 0,0 0-12 16,0 0-31-16,0 0-26 0,0 0-18 16,0 0-29-16,0 0-20 0,-44-11-11 0,44 11-17 0,0 0-19 15,0 0-14-15,0 0-10 0,-52 20 1 0,52-20-23 16,0 0-21-16,-28 20-4 0,28-20-3 0,0 0-15 16,-16 21-21-16,16-21-4 0,0 0-8 0,0 0 0 15,0 0-5-15,3 40 0 0,-3-40-3 0,0 0 5 16,28 31 2-16,-28-31-5 0,25 18-2 0,-25-18 6 15,0 0-4-15,31 14 2 0,-31-14-6 0,0 0 4 16,34 15-1-16,-34-15 5 0,0 0 8 0,0 0-4 16,22 8 6-16,-22-8 10 0,0 0 9 0,0 0 10 15,0 0-11-15,0 0 14 0,0 0-1 0,0 0-3 16,0 0-5-16,0 0 5 0,0 0-15 0,0 0-7 16,0 0 7-16,0 0-1 0,0 0-16 0,0 0 4 15,0 0-11-15,0 0 0 0,0 0-15 0,0 0 6 0,-50 38-15 16,50-38 11-16,0 0-1 0,0 0-3 0,0 0 6 15,0 0-2-15,62 16-6 0,-62-16 9 16,44-4-8-16,-44 4 8 0,0 0 10 0,55-7-14 0,-55 7 14 16,35-13-12-16,-35 13-3 0,31-17 13 0,-31 17-10 15,34-28 8-15,-22 15-2 0,-12 13-2 0,25-34 5 16,-16 13 2-16,-9 21-3 0,13-33-5 0,-13 33 21 16,3-30-5-16,-3 30-2 0,0 0 21 0,-7-40-2 15,7 40-7-15,0 0 27 0,-15-24 10 0,15 24-1 16,0 0-9-16,-22-16-6 0,22 16 3 0,0 0 2 15,0 0-3-15,0 0 0 0,0 0 4 0,0 0-1 16,-59 36 7-16,59-36-6 0,-18 28-3 0,18-28 2 16,-10 33 2-16,10-33-9 0,4 47-5 0,-4-47-4 0,9 41-10 15,-9-41 2-15,28 39 2 0,-16-19-10 16,-12-20-20-16,25 28-34 0,-10-17-51 0,-15-11-32 16,47 25-42-16,-28-17-58 0,-19-8-100 0,49 15-75 0,-49-15-330 15,31 2-783-15,-31-2 348 0</inkml:trace>
  <inkml:trace contextRef="#ctx0" brushRef="#br0" timeOffset="56084.21">19981 6752 188 0,'0'0'376'0,"-44"-29"14"0,44 29-4 0,-24-21-22 16,5 4-21-16,19 17-21 0,-34-28-14 0,18 9-26 15,4-2-14-15,12 21-31 0,-25-49-24 0,19 22-20 0,0-3-14 16,0-11-21-16,6 11-10 0,0-12-19 0,0 0-15 16,6-3-11-16,6 1-6 0,-6 18-12 15,7-2-7-15,-4 4-9 0,3 0-7 0,4-1-5 16,-16 25-7-16,28-31-8 0,-28 31-4 0,22-23-10 15,-22 23-24-15,24-14-25 0,-24 14-35 0,0 0-30 0,34-12-30 16,-34 12-11-16,0 0-18 0,0 0-15 0,0 0-20 16,0 0-39-16,25 48-44 0,-25-48-41 0,3 31-56 15,-3-31-186-15,0 0-591 0,0 0 261 0</inkml:trace>
  <inkml:trace contextRef="#ctx0" brushRef="#br0" timeOffset="56284.49">19568 6400 211 0,'0'0'308'0,"0"0"-3"16,0 0 3-16,0 0 15 0,0 0-31 0,0 0-4 16,0 0-3-16,0 0-22 0,0 0-19 0,62 27-26 0,-62-27-3 15,62 4-30-15,-31-1-18 0,-31-3-15 0,56 5-48 16,-56-5-50-16,37 1-49 0,-37-1-59 0,35 5-68 15,-35-5-70-15,0 0-65 0,34 5-294 0,-34-5-596 16,0 0 264-16</inkml:trace>
  <inkml:trace contextRef="#ctx0" brushRef="#br0" timeOffset="56509.77">20021 6522 329 0,'0'0'363'0,"0"0"-6"16,0 0-21-16,0 0-1 0,0 0-20 0,12 50-26 0,-12-50-26 15,0 0-28-15,10 38-25 0,-10-38-26 16,3 28-9-16,-3-28-44 0,0 0-29 0,0 0-41 0,0 0-28 16,-3 37-27-16,3-37-33 0,0 0-33 0,0 0-24 15,0 0-37-15,0 0-45 0,0 0-61 0,0 0-15 16,0 0-225-16,0 0-505 0,0 0 224 0</inkml:trace>
  <inkml:trace contextRef="#ctx0" brushRef="#br0" timeOffset="56670.99">20108 6325 303 0,'0'0'318'0,"0"0"-15"0,0 0-8 15,0 0-18-15,0 0-16 0,0 0-18 0,0 0-25 0,0 0-25 16,0 0-12-16,0 0-22 0,0 0-40 15,0 0-32-15,0 0-57 0,0 0-75 0,0 0-95 16,0 0-89-16,0 0-201 0,0 0-464 0,0 0 206 0</inkml:trace>
  <inkml:trace contextRef="#ctx0" brushRef="#br0" timeOffset="56969.55">20325 6296 125 0,'0'0'367'0,"0"0"14"16,0 0 7-16,0 0 3 0,0 0-19 15,0 0-18-15,0 0-29 0,0 0-32 0,-31 70-26 0,31-70-28 16,-6 43-28-16,6-43-16 0,-6 41-18 0,6-41-18 15,-4 47-19-15,4-47-16 0,-9 42-15 0,9-42-27 16,-3 33-27-16,3-33-34 0,-3 34-30 0,3-34-37 16,0 0-22-16,-3 42-23 0,3-42-23 0,0 0-29 15,0 0-34-15,0 36-36 0,0-36-41 0,0 0-42 16,0 0-265-16,0 0-608 0,0 0 269 0</inkml:trace>
  <inkml:trace contextRef="#ctx0" brushRef="#br0" timeOffset="57319.93">20393 6545 40 0,'0'0'335'0,"0"0"-3"0,0 0-15 0,0 0-5 16,0 0-10-16,65 22-31 0,-65-22-29 0,0 0-30 15,0 0-19-15,41-2-21 0,-41 2-12 0,0 0-10 16,0 0-8-16,31-15-25 0,-31 15-7 0,0 0-1 15,0 0-15-15,15-28-13 0,-15 28-17 0,0 0-10 16,3-32 5-16,-3 32-6 0,0 0-10 0,0 0 2 16,0 0 3-16,0 0 14 0,0 0 6 0,0 0 3 0,-25-40-12 15,25 40 1-15,0 0 0 0,0 0 10 16,0 0-10-16,0 0-4 0,0 0-5 0,0 0-6 16,-62 45 0-16,62-45-1 0,-12 26-6 0,12-26-3 0,-9 26-7 15,9-26-7-15,0 0 4 0,-3 37-5 0,3-37 2 16,0 0-2-16,27 33-9 0,-27-33 5 15,19 18-9-15,-19-18-36 0,31 8-37 0,-31-8-39 0,40 6-50 16,-40-6-59-16,0 0-51 0,59-10-49 0,-59 10-73 16,34-13-199-16,-34 13-636 0,41-18 282 0</inkml:trace>
  <inkml:trace contextRef="#ctx0" brushRef="#br0" timeOffset="57677.58">20936 6449 39 0,'0'0'393'0,"0"0"-15"16,0 0-3-16,0 0-11 0,0 0-12 0,-93 7-18 15,93-7-23-15,-37 0-26 0,37 0-24 0,-38 4-22 16,38-4-25-16,0 0-23 0,-37 6-21 0,37-6-19 15,0 0-18-15,0 0-17 0,-22 17-19 0,22-17-17 16,0 0-8-16,0 0-15 0,0 0-2 0,0 0-15 16,0 0 4-16,50 59-11 0,-50-59-1 0,34 17-7 15,-9-6-4-15,-25-11-9 0,31 15 3 0,-31-15-3 16,28 15-2-16,-28-15 0 0,0 0 4 0,28 15 1 0,-28-15 1 16,0 0-4-16,0 0 2 0,6 26-9 15,-6-26 5-15,0 0 0 0,0 0-3 0,0 0 3 0,-50 39 0 16,50-39-5-16,-31 14 3 0,31-14 4 0,-28 13-24 15,28-13-41-15,0 0-32 0,0 0-30 0,-27 11-50 16,27-11-60-16,0 0-59 0,0 0-63 0,0 0-284 16,0 0-683-16,0 0 302 0</inkml:trace>
  <inkml:trace contextRef="#ctx0" brushRef="#br0" timeOffset="58484.24">21788 6582 335 0,'0'0'388'0,"0"0"2"0,0 0 5 0,0 0-9 16,0 0 0-16,0 0-20 0,0 0-26 0,0 0-13 16,0 0-21-16,0 0-26 0,0 0-32 0,0 0-20 15,0 0-22-15,0 0-23 0,0 0-20 0,0 0-17 16,0 0-12-16,-89 16-11 0,89-16-16 0,-19 17-13 16,19-17-8-16,0 0-21 0,-19 35-17 0,19-35-19 15,0 0-12-15,-9 33-11 0,9-33-7 0,0 0 3 16,0 0-13-16,0 0-6 0,19 42 1 0,-19-42-4 15,0 0 1-15,34 16-7 0,-34-16-3 0,0 0 9 0,0 0-2 16,37 0-2-16,-37 0 0 0,0 0-11 0,0 0 10 16,0 0 0-16,37-30-1 0,-37 30 4 0,0 0 0 15,0-36-3-15,0 36 6 0,0 0 1 0,-9-46 4 16,9 46-1-16,0 0-6 0,-16-38 9 0,16 38-4 16,-9-24 6-16,9 24 8 0,0 0-6 0,0 0-1 15,0 0-2-15,0 0 6 0,0 0-10 0,-12-27 8 16,12 27-8-16,0 0 1 0,0 0 6 0,0 0-7 15,0 0 7-15,0 0 4 0,0 0-1 0,0 0 2 16,0 0-11-16,0 0 9 0,0 0-2 0,83 23 3 16,-83-23 5-16,41 9-5 0,-41-9 10 0,0 0 6 0,34 9-4 15,-34-9-1-15,0 0-6 0,0 0 5 16,34 9 4-16,-34-9 13 0,0 0-1 0,0 0 8 0,25 17-1 16,-25-17 5-16,0 0 5 0,0 0 1 0,6 31-5 15,-6-31-8-15,0 0 0 0,0 0-3 0,0 0 1 16,0 0 0-16,-22 53-4 0,22-53-4 0,0 0-3 15,0 0 1-15,-12 27-4 0,12-27-6 0,0 0 0 16,0 0 1-16,0 0-2 0,0 0 7 0,0 0 3 16,0 0 3-16,0 0-2 0,0 0 1 0,0 0-1 15,0 0-3-15,0 0-3 0,0 0 1 0,0 0 2 16,0 0-8-16,0 0 10 0,80-71-6 0,-64 58 2 16,-16 13-2-16,28-23-2 0,-28 23-7 0,22-16 8 0,-22 16 1 15,0 0-5-15,21-14 1 0,-21 14 8 16,0 0 6-16,0 0 7 0,0 0 16 0,0 0 9 15,0 0 6-15,0 0-2 0,0 0-7 0,0 0-1 0,44 32-8 16,-44-32-2-16,0 0-1 0,3 34-5 0,-3-34-5 16,0 0-1-16,6 37-8 0,-6-37-15 0,0 0-16 15,9 27-33-15,-9-27-27 0,0 0-26 0,0 0-37 16,22 27-34-16,-22-27-33 0,22 9-52 0,-22-9-66 16,0 0-85-16,52 3-364 0,-52-3-836 0,47-2 370 15</inkml:trace>
  <inkml:trace contextRef="#ctx0" brushRef="#br0" timeOffset="58994.35">22992 6583 349 0,'0'0'425'0,"0"0"1"0,0 0-24 0,0 0-9 15,0 0-29-15,0 0-35 0,0 0-23 16,-84 20-30-16,84-20-27 0,-28 12-17 0,28-12-22 16,-28 18-27-16,28-18-17 0,-25 20-16 0,25-20-16 15,-12 24-13-15,12-24-16 0,0 0-9 0,-13 36-10 0,13-36-12 16,0 0-5-16,4 36-7 0,-4-36-7 16,0 0-4-16,18 30-6 0,-18-30-7 0,25 17 0 0,-25-17-4 15,28 12-4-15,-28-12-6 0,34 5-2 0,-34-5-8 16,0 0 3-16,0 0-8 0,0 0 3 0,56-17-1 15,-56 17 5-15,0 0-2 0,25-26 0 0,-25 26-4 16,9-24-1-16,-9 24 2 0,0 0-8 0,-3-43-4 16,3 43-6-16,0 0 3 0,-22-45-14 0,22 45-11 0,-22-20-13 15,22 20-11-15,-15-17-22 0,15 17-22 16,0 0-32-16,0 0-38 0,0 0-24 0,0 0-29 0,0 0-23 16,0 0-36-16,0 0-29 0,0 0-56 0,0 0-213 15,0 0-623-15,0 0 276 0</inkml:trace>
  <inkml:trace contextRef="#ctx0" brushRef="#br0" timeOffset="59636.81">23143 6577 35 0,'0'0'343'0,"0"0"-8"15,0 0-15-15,0 0-5 0,0 0 0 0,0 0-17 0,0 0-21 16,0 0-31-16,0 0-13 0,0 0-16 0,0 0-28 16,-52 45-21-16,52-45-22 0,-13 25-5 0,13-25-20 15,0 0-13-15,-9 39 9 0,9-39-23 0,0 0-22 16,0 32-11-16,0-32 4 0,0 0-3 0,0 0-8 16,0 0-18-16,19 35 5 0,-19-35-13 0,0 0 0 15,0 0-4-15,34 6-6 0,-34-6 1 0,0 0 10 16,0 0-13-16,0 0 2 0,0 0-10 0,62-30-3 15,-62 30 10-15,21-19 9 0,-21 19-22 0,0 0 0 16,22-29 1-16,-22 29 3 0,0 0 5 0,13-19-10 0,-13 19-3 16,0 0 17-16,0 0-3 0,0 0-9 15,0 0-6-15,0 0 5 0,0 0-2 0,0 0-2 16,0 0 7-16,0 0 9 0,0 0 0 0,0 0 9 0,0 0-14 16,0 0-1-16,0 0-2 0,0 0 2 0,0 0 1 15,28 54 0-15,-28-54 12 0,0 0-26 16,0 0 16-16,15 25-4 0,-15-25 3 0,0 0 12 0,0 0-2 15,0 0 14-15,0 0-9 0,22 16 2 0,-22-16-5 16,0 0 2-16,0 0-1 0,0 0-3 0,0 0 5 16,0 0-5-16,0 0-5 0,49-39-4 0,-49 39-11 15,0 0 18-15,13-28-11 0,-13 28 2 0,15-23 1 16,-15 23-1-16,0 0-2 0,13-26-3 0,-13 26-5 0,0 0 0 16,0 0 8-16,15-28 4 0,-15 28-5 15,0 0 4-15,0 0-8 0,0 0-1 0,0 0-9 16,0 0 3-16,0 0 1 0,0 0 3 0,0 0 3 15,0 0-7-15,0 0 6 0,0 0 2 0,0 0-4 0,0 0 5 16,0 0 9-16,0 0 3 0,0 0 10 16,0 0 5-16,0 0 9 0,0 0 7 0,28 66 7 0,-28-66-4 15,0 0 8-15,9 27 0 0,-9-27-11 0,0 0 2 16,13 27-10-16,-13-27-3 0,0 0-1 0,0 0-2 16,15 23-10-16,-15-23-15 0,0 0-41 0,0 0-55 15,16 17-64-15,-16-17-65 0,0 0-67 0,0 0-98 16,0 0-405-16,0 0-852 0,0 0 376 0</inkml:trace>
  <inkml:trace contextRef="#ctx0" brushRef="#br0" timeOffset="60902.34">19575 7399 218 0,'0'0'325'0,"0"0"3"16,0 0 9-16,0 0-2 0,0 0-20 0,0 0-17 16,0 0-32-16,68 30-25 0,-68-30-25 0,0 0-23 15,65-8-17-15,-65 8-6 0,34-10-21 0,-34 10-25 16,31-9-6-16,-31 9-16 0,25-13-4 0,-25 13-14 16,0 0-8-16,18-18-11 0,-18 18-6 0,0 0-2 15,0 0-6-15,0 0-6 0,0-35-21 0,0 35-7 16,0 0 4-16,0 0-17 0,0 0 8 15,-55-16 8-15,55 16-7 0,0 0-6 0,-47 11-2 0,47-11 1 16,0 0-9-16,-43 27 8 0,21-11-3 0,22-16 3 0,-25 25 6 16,25-25-7-16,-21 30-4 0,21-30-2 0,-13 32 9 15,13-32-2-15,-6 28 10 0,6-28-13 0,0 0-6 16,0 0 7-16,25 50 0 0,-25-50-4 0,28 18 6 16,-28-18-9-16,34 11 7 0,-34-11-27 0,40 4-25 15,-40-4-35-15,43-3-40 0,-43 3-51 0,0 0-52 16,53-15-54-16,-53 15-48 0,28-14-228 0,-28 14-602 15,22-15 266-15</inkml:trace>
  <inkml:trace contextRef="#ctx0" brushRef="#br0" timeOffset="61118.03">19897 7431 174 0,'0'0'366'0,"0"0"14"0,0 0 8 0,50 40-21 16,-50-40-26-16,0 0-46 0,31 22-19 0,-31-22-32 16,28 15-16-16,-28-15-21 0,24 14-21 0,-24-14-25 15,0 0-28-15,41 14-56 0,-41-14-46 0,0 0-37 16,31 4-37-16,-31-4-27 0,0 0-50 0,0 0-52 16,0 0-50-16,0 0-26 0,0 0-248 0,43-15-537 15,-43 15 238-15</inkml:trace>
  <inkml:trace contextRef="#ctx0" brushRef="#br0" timeOffset="61306.4">20111 7361 21 0,'0'0'325'0,"0"0"4"16,-43 32 4-16,43-32 2 0,-31 31 11 0,12-14-19 16,0 1-12-16,4 4-11 0,-4-3-22 0,19-19-19 15,-31 39-26-15,19-19-21 0,12-20-26 0,-13 26-17 16,13-26-13-16,0 0-22 0,-12 31-14 0,12-31-14 15,0 0-39-15,0 0-44 0,0 0-55 0,0 0-34 16,0 0-54-16,0 0-53 0,0 0-76 0,0 0-49 16,0 0-325-16,53 8-670 0,-53-8 296 0</inkml:trace>
  <inkml:trace contextRef="#ctx0" brushRef="#br0" timeOffset="61566.55">20390 7166 163 0,'0'0'386'16,"0"0"-9"-16,0 0-8 0,0 0 14 0,0 0 11 15,0 0 0-15,0 0-9 0,0 0-27 0,0 0-21 16,0 0-24-16,0 0-25 0,0 0-24 0,0 90-27 16,0-90-28-16,-6 52-20 0,3-27-18 0,3-25-16 15,-10 55-19-15,4-29-14 0,6-26-11 0,-6 53-18 16,3-29-35-16,3-24-40 0,-12 41-25 0,12-41-35 15,-4 32-30-15,4-32-29 0,-3 29-35 0,3-29-29 0,0 0-21 16,0 0-22-16,0 0-21 0,0 0-30 16,0 0-30-16,0 0-21 0,0 0-32 0,0 0-252 0,0 0-644 15,0 0 285-15</inkml:trace>
  <inkml:trace contextRef="#ctx0" brushRef="#br0" timeOffset="61718.01">20297 7379 114 0,'0'0'281'15,"0"0"-10"-15,0 0-18 0,0 0-18 0,0 0-21 16,0 0-3-16,0 0-17 0,0 0-13 0,0 0-19 16,0 0-8-16,0 0-19 0,0 0-18 0,0 0-9 15,0 0-15-15,0 0-43 0,68 39-65 0,-68-39-70 16,34 6-81-16,-34-6-253 0,0 0-451 0,0 0 199 0</inkml:trace>
  <inkml:trace contextRef="#ctx0" brushRef="#br0" timeOffset="62194.3">20536 7454 117 0,'0'0'326'0,"0"0"2"0,0 0-17 16,0 0-16-16,0 0-32 0,49-21-16 0,-49 21-28 16,0 0-24-16,22-15-16 0,-22 15-21 0,0 0-15 15,0 0 1-15,0 0-1 0,0 0-6 0,0 0 2 16,0 0-1-16,0 0-5 0,0 0-19 0,0 0-8 15,0 0-4-15,0 0-13 0,0 0-15 0,0 0-6 16,0 0-7-16,0 0-8 0,0 0-8 0,0 0 5 16,0 0-1-16,0 0-10 0,0 0-9 0,0 0-9 0,0 0 21 15,-68 56-22-15,68-56 5 0,0 0-11 16,0 0 23-16,0 0-19 0,0 0 4 0,0 0 4 0,0 0-1 16,43 39 19-16,-43-39-14 0,0 0 10 0,44 3-11 15,-44-3 5-15,0 0 2 0,52-6-9 16,-52 6 2-16,0 0-9 0,47-11 3 0,-47 11-2 15,0 0-2-15,37-16-10 0,-37 16 4 0,0 0-6 0,25-18 2 16,-25 18-2-16,12-18 8 0,-12 18-10 0,0 0 2 16,16-23 0-16,-16 23 1 0,0 0-6 0,0 0 2 15,0 0-2-15,0 0 4 0,0 0-4 0,0 0-3 16,0 0 5-16,0 0 13 0,0 0-5 0,0 0 5 16,0 0-13-16,0 0 19 0,0 0 13 0,0 0-4 0,0 0 3 15,0 0 9-15,0 0-5 0,15 59 0 0,-15-59-5 16,0 0-7-16,16 35-1 0,-16-35 0 15,18 18-8-15,-18-18-2 0,0 0-17 0,25 22-27 0,-25-22-50 16,0 0-46-16,25 13-39 0,-25-13-51 0,0 0-70 16,0 0-73-16,0 0-64 0,0 0-242 0,0 0-719 15,0 0 318-15</inkml:trace>
  <inkml:trace contextRef="#ctx0" brushRef="#br0" timeOffset="62655.36">21057 7406 105 0,'0'0'394'0,"0"0"-4"15,0 0 23-15,0 0-2 0,0 0-5 0,0 0-19 16,0 0-21-16,0 0-27 0,0 0-23 0,0 0-20 16,0 0-21-16,0 0-25 0,0 0-20 0,0 0-22 15,0 0-21-15,0 0-22 0,0 0-16 0,0 0-11 16,0 0-17-16,-13 90-8 0,13-90-12 0,-6 28-11 0,6-28-11 15,-6 30-9-15,6-30-13 0,0 0-4 16,0 0-7-16,-9 29-8 0,9-29-9 0,0 0-1 0,0 0-2 16,0 0-4-16,0 0-2 0,0 0-7 0,0 0-1 15,0 0-3-15,0 0-1 0,0 0 2 0,0 0 2 16,0 0 0-16,0 0-2 0,0 0 0 0,0 0-2 16,0 0 1-16,52-61-7 0,-52 61 2 0,13-29 1 15,-13 29 1-15,21-35-1 0,-21 35-3 0,13-25-1 16,-13 25 4-16,18-22-4 0,-18 22 4 0,0 0-5 15,0 0-1-15,0 0-1 0,0 0 1 0,19-16 4 16,-19 16 6-16,0 0-1 0,0 0 3 0,0 0-1 16,0 0 2-16,0 0-2 0,0 0 2 0,34 49-4 0,-34-49 3 15,0 0 2-15,13 34-3 0,-13-34-2 0,0 0 1 16,0 37-1-16,0-37 1 0,0 0-4 0,0 0 1 16,0 0-20-16,3 34-19 0,-3-34-23 0,0 0-19 15,0 0-26-15,0 0-23 0,0 0-24 0,0 0-20 16,0 0-31-16,0 0-33 0,0 0-42 0,18 18-50 15,-18-18-54-15,0 0-373 0,0 0-811 0,0 0 359 16</inkml:trace>
  <inkml:trace contextRef="#ctx0" brushRef="#br0" timeOffset="63335.68">21509 7524 149 0,'0'0'297'0,"0"0"-1"0,0 0-5 16,0 0-3-16,0 0-13 0,31-41-16 0,-31 41-10 16,0 0-16-16,13-19-28 0,-13 19-13 0,0 0 4 15,0 0 6-15,0 0 6 0,6-33-6 0,-6 33-8 16,0 0-2-16,0 0-22 0,0 0-5 0,0 0-9 16,0 0-14-16,0 0-18 0,0 0-12 0,0 0-10 15,0 0-9-15,0 0-12 0,-65 2-5 0,65-2-3 16,0 0-13-16,0 0-9 0,-37 41-7 0,37-41-6 15,-16 17-4-15,16-17-3 0,0 0 2 0,0 0-6 16,-3 33-8-16,3-33 6 0,0 0-3 0,0 0-7 0,0 0 8 16,0 0-3-16,28 33-7 0,-28-33 2 0,0 0-8 15,0 0 7-15,47 0-4 0,-47 0-1 16,0 0 1-16,0 0-5 0,0 0 1 0,52-17 2 0,-52 17 2 16,0 0-10-16,0 0-1 0,0 0 4 0,31-9-1 15,-31 9 3-15,0 0 1 0,0 0 2 16,0 0-1-16,0 0 0 0,0 0-4 0,0 0 0 0,0 0-3 15,0 0-8-15,0 0 7 0,0 0-1 0,0 0 3 16,0 0-3-16,0 0-1 0,0 0 0 0,0 0 1 16,0 0 2-16,28 25-3 0,-28-25-1 0,0 0 4 15,25 13 16-15,-25-13-2 0,31 9-8 0,-31-9 3 16,37 5 0-16,-37-5-2 0,44 0-1 0,-44 0 8 0,55-2 2 16,-27-5 2-16,-28 7 1 0,56-11 3 15,-56 11-10-15,40-12-1 0,-15 0 0 0,0-2 3 16,-25 14-1-16,31-29-1 0,-15 10 1 0,5-4-1 0,-5-2-5 15,5-13 4-15,-5 12 0 0,-4-19-5 0,4 4 0 16,-4-6-2-16,-2 3-1 0,-1 19-1 0,-6-4 1 16,-3 29 4-16,3-44 1 0,-3 44-5 0,0 0 12 15,0 0 23-15,-6-41 12 0,6 41-3 16,0 0-8-16,0 0-5 0,0 0 0 0,0 0-3 0,0 0-1 16,0 0 9-16,0 0-8 0,-78 91 9 0,66-65 3 15,3 15 2-15,-4-1-2 0,1-2-1 0,-1 2 2 16,4-13-7-16,6 16 8 0,0-14-14 0,3-29-3 0,0 54 0 15,0-26-3-15,0-28-3 0,6 48-19 16,-6-48-26-16,16 37-34 0,-7-21-45 0,-9-16-69 16,22 22-56-16,-22-22-59 0,0 0-42 0,34 17-79 0,-34-17-63 15,34 3-348-15,-34-3-886 0,0 0 392 0</inkml:trace>
  <inkml:trace contextRef="#ctx0" brushRef="#br0" timeOffset="64158.5">20474 8206 129 0,'0'0'332'0,"0"0"-10"0,0 0-7 16,0 0-7-16,0 0-14 0,-19-59-4 0,19 59 5 16,0 0-14-16,0 0-18 0,0 0-26 0,-18-18-26 15,18 18-18-15,0 0-6 0,0 0-9 0,0 0-21 16,-53 5-21-16,53-5-16 0,0 0-8 0,-53 28-15 16,53-28-7-16,-37 21-6 0,37-21-10 0,-19 25-12 15,19-25-6-15,-24 25 2 0,24-25-10 0,-19 25-16 16,19-25-5-16,-6 23 0 0,6-23-8 0,0 0 3 15,0 0 4-15,0 0-5 0,0 0-8 0,0 0 6 0,21 44-6 16,-21-44-5-16,0 0 0 0,47-3-3 16,-47 3 1-16,0 0 2 0,74-26-6 0,-49 16 7 0,-3-2-3 15,-22 12-5-15,43-31 5 0,-24 12-4 0,0-3 6 16,-1-2-5-16,-2-2 0 0,2-12-7 0,4-7-15 16,-7 1-1-16,1-1-16 0,-4-1-4 0,1 0 6 15,-7 16 5-15,0 4-1 0,-6 26 8 0,-3-40-9 16,3 40 19-16,0 0-7 0,0 0 10 0,-6-38 19 15,6 38-1-15,0 0-1 0,0 0 7 0,0 0-9 16,0 0 4-16,0 0 0 0,0 0-1 0,0 0 11 16,0 0-2-16,-62 78-8 0,56-54 3 0,-1 3-3 0,7-27-1 15,-3 53-1-15,3-24 8 0,0-29-4 0,10 57-2 16,-7-31 0-16,-3-26-5 0,12 49-2 0,-6-26 4 16,-6-23-8-16,10 30 11 0,-10-30-8 0,12 28-1 15,-12-28-28-15,0 0-27 0,12 29-25 0,-12-29-24 16,0 0-29-16,0 0-31 0,0 0-36 0,0 0-54 15,22 17-31-15,-22-17-42 0,0 0-264 0,0 0-639 16,0 0 282-16</inkml:trace>
  <inkml:trace contextRef="#ctx0" brushRef="#br0" timeOffset="64502.05">20778 8199 298 0,'0'0'316'0,"0"0"-8"0,0 0 0 16,0 0-24-16,0 0-31 0,43 15-26 0,-43-15-15 0,0 0-22 16,0 0-22-16,53-10-15 0,-53 10-23 0,0 0-10 15,0 0-11-15,40-14-14 0,-40 14-6 0,0 0-16 16,22-18 9-16,-22 18-16 0,0 0-7 0,15-29-9 16,-15 29-11-16,0 0-19 0,0 0-13 0,0-30 11 15,0 30 3-15,0 0-6 0,0 0 0 0,0 0 1 16,0 0 2-16,0 0-1 0,0 0 4 0,0 0-10 0,0 0 13 15,0 0-8-15,-77 11 2 0,77-11-12 16,0 0 8-16,0 0 2 0,-25 29-9 0,25-29 8 16,0 0-2-16,0 0-8 0,-6 33 0 0,6-33-4 0,0 0-3 15,0 0-5-15,0 0 12 0,0 0-11 0,37 36-30 16,-37-36-23-16,0 0-35 0,28 10-28 16,-28-10-31-16,0 0-36 0,0 0-12 0,46 0-23 0,-46 0-253 15,0 0-517-15,0 0 229 0</inkml:trace>
  <inkml:trace contextRef="#ctx0" brushRef="#br0" timeOffset="64853.14">21069 8129 135 0,'0'0'319'15,"0"0"15"-15,0 0 9 0,0 0 0 0,0 0 4 16,0 0 6-16,0 0-10 0,0 0-13 0,0 0-7 15,0 0-1-15,0 0-9 0,0 0-16 0,44 42-13 16,-44-42-27-16,0 0-24 0,0 0-24 0,12 29-22 0,-12-29-23 16,0 0-14-16,0 0-14 0,0 0-16 0,0 0-5 15,6 26-18-15,-6-26-9 0,0 0-5 0,0 0-16 16,0 0-10-16,0 0-5 0,0 0-5 0,0 0-7 16,0 0-2-16,0 0 2 0,0 0-6 0,0 0-9 15,0 0-1-15,0 0-6 0,0 0 2 0,47-47-6 16,-47 47-1-16,0 0 1 0,15-33 3 0,-15 33-5 15,0 0 5-15,9-21-6 0,-9 21-2 0,0 0 1 16,0 0-2-16,0 0-1 0,0 0-4 0,0 0-11 16,0 0-28-16,0 0-16 0,0 0-29 0,0 0-30 15,0 0-46-15,0 0-40 0,0 0-27 0,0 0-29 16,0 0-37-16,0 0-48 0,0 0-39 0,0 0-26 16,0 0-314-16,0 0-775 0,0 0 344 0</inkml:trace>
  <inkml:trace contextRef="#ctx0" brushRef="#br0" timeOffset="65084.44">21432 8132 177 0,'0'0'369'0,"0"0"-13"0,0 0-10 0,0 0 7 15,0 0-7-15,0 0-13 0,0 0-25 0,0 0-29 16,0 0-27-16,0 0-22 0,0 0-25 0,0 0-18 15,0 0-20-15,0 0-25 0,-19 75-36 0,19-75-56 0,0 0-35 16,0 0-38-16,0 0-32 0,0 0-33 16,0 0-32-16,0 0-39 0,3 36-32 0,-3-36-38 0,0 0-25 15,0 0-40-15,0 0-174 0,0 0-507 0,0 0 224 16</inkml:trace>
  <inkml:trace contextRef="#ctx0" brushRef="#br0" timeOffset="65234.16">21478 7981 315 0,'0'0'333'0,"0"0"-8"0,0 0-25 0,0 0-17 16,0 0-30-16,0 0-30 0,0 0-9 0,0 0-24 15,0 0-16-15,0 0-28 0,0 0-17 0,0 0-20 16,0 0-44-16,0 0-58 0,0 0-72 0,0 0-84 16,0 0-71-16,0 0-219 0,0 0-475 0,47 57 209 15</inkml:trace>
  <inkml:trace contextRef="#ctx0" brushRef="#br0" timeOffset="65519.18">21770 8086 423 0,'0'0'438'15,"0"0"2"-15,0 0 2 0,0 0-6 0,0 0-19 16,0 0-29-16,0 0-37 0,0 0-30 0,0 0-21 15,0 0-19-15,0 0-27 0,0 0-24 0,0 0-23 16,0 0-19-16,0 0-24 0,-71 30-16 0,71-30-12 16,-19 22-15-16,19-22-9 0,-19 19-12 0,19-19-18 0,0 0-13 15,-12 26-15-15,12-26-8 0,0 0-13 0,0 0-13 16,0 0-4-16,0 0-12 0,0 0-17 16,28 46-21-16,-28-46-35 0,0 0-37 0,37 0-41 0,-37 0-46 15,0 0-32-15,0 0-40 0,56-10-47 0,-56 10-40 16,0 0-31-16,0 0-304 0,0 0-745 15,31-18 329-15</inkml:trace>
  <inkml:trace contextRef="#ctx0" brushRef="#br0" timeOffset="65869.58">21866 8196 150 0,'0'0'334'0,"0"0"8"15,0 0 5-15,0 0 2 0,0 0-10 0,0 0-24 16,0 0-11-16,0 0-27 0,56-14-22 0,-56 14-27 0,0 0-25 16,0 0-21-16,0 0-16 0,28-11-13 15,-28 11-16-15,0 0-15 0,0 0-12 0,31-14-8 16,-31 14-11-16,0 0-10 0,0 0-6 0,18-17-6 0,-18 17-11 16,0 0-12-16,0 0 1 0,0 0 1 0,0 0-10 15,0 0-3-15,0 0 5 0,0 0-10 16,0 0 7-16,0 0 9 15,0 0 0-15,0 0-3 0,0 0-2 0,0 0 4 0,0 0 7 0,0 0 4 0,0 0-2 16,0 0 5-16,0 0-4 0,0 0-3 0,0 0 0 16,-99 28-5-16,99-28-9 0,0 0-5 0,0 0 0 15,-3 33-5-15,3-33-3 0,0 0-2 0,0 0-6 16,0 0-31-16,0 0-43 0,34 43-56 0,-34-43-38 0,0 0-55 16,44 10-61-16,-44-10-56 0,31 3-70 15,-31-3-346-15,0 0-800 0,0 0 354 0</inkml:trace>
  <inkml:trace contextRef="#ctx0" brushRef="#br0" timeOffset="66300.97">22390 8053 138 0,'0'0'324'16,"0"0"-21"-16,0 0-7 0,0 0-7 0,0 0-9 0,0 0-16 15,0 0-35-15,0 0-17 0,0 0-16 0,0 0-6 16,-93-5-17-16,93 5-1 0,0 0-26 0,-53 9-15 16,53-9 5-16,-34 7-14 0,34-7-8 0,0 0-14 15,0 0-10-15,-28 13-17 0,28-13-9 0,0 0-12 16,0 0-7-16,0 0-2 0,0 0-10 0,0 0-2 15,0 0 1-15,53 56-6 0,-53-56-8 0,40 16 1 16,-15-6 5-16,-25-10-6 0,37 13 2 0,-37-13-6 16,41 17 2-16,-41-17-1 0,24 13-4 0,-24-13 7 15,16 15 15-15,-16-15 14 0,0 0 15 0,0 0-3 16,0 0 8-16,0 0-3 0,0 0 5 0,0 0 0 0,-40 47 8 16,40-47 3-16,-44 12 2 0,16-7-12 15,28-5-2-15,-43 9-2 0,43-9-8 0,-34 6-10 16,34-6-4-16,0 0-8 0,-31 10-27 0,31-10-33 0,0 0-50 15,0 0-42-15,0 0-47 0,0 0-35 16,0 0-56-16,0 0-56 0,0 0-90 0,0 0-275 16,0 0-731-16,0 0 325 0</inkml:trace>
  <inkml:trace contextRef="#ctx0" brushRef="#br0" timeOffset="66485.42">22700 8279 649 0,'0'0'664'0,"0"0"-60"0,0 0-50 15,0 0-36-15,0 0-36 0,0 0-42 0,0 0-48 16,0 0-52-16,-9 63-95 0,9-63-136 0,0 0-190 16,0 0-260-16,0 0-422 0,0 0-826 0,0 0 365 15</inkml:trace>
  <inkml:trace contextRef="#ctx0" brushRef="#br0" timeOffset="68470.53">2912 10363 94 0,'0'0'415'0,"0"0"-2"0,0 0-21 0,0 0-6 16,0 0 1-16,0 0-18 0,0 0-17 0,-87 29-11 16,40-13-10-16,26-3-14 0,-14 1-25 0,-5 2-24 15,15-1-25-15,-18 5-29 0,18-7-17 0,-21 5-17 16,5 0-25-16,20-5-11 0,-10 0-11 0,9 0-15 15,0 2-11-15,-3 0-14 0,10-6-10 0,2 1-25 16,7-4-37-16,0-2-42 0,0 4-58 0,3-1-40 16,3-7-37-16,-3 8-37 0,3-8-41 0,0 0-35 15,3 13-46-15,-3-13-52 0,9 2-59 0,-9-2-228 16,0 0-709-16,0 0 313 0</inkml:trace>
  <inkml:trace contextRef="#ctx0" brushRef="#br0" timeOffset="68937.66">2670 10252 16 0,'0'0'335'0,"0"0"-2"0,0 0-1 0,0 0 12 15,0 0-14-15,55-8-10 0,-55 8-8 0,44-1-1 16,-44 1-18-16,56 1-12 0,-56-1-17 0,52 7-31 16,-52-7-18-16,35 7-24 0,-35-7-11 0,27 14-5 15,-27-14-13-15,19 18-15 0,-19-18-11 0,16 27 0 16,-16-27-5-16,0 34-6 0,0-34-2 0,-19 48-3 16,10-22 0-16,-4-1 8 0,-5-2-2 0,2 0-3 15,1-3-7-15,15-20-12 0,-25 28-13 0,9-7-11 16,16-21-7-16,-18 24-8 0,12-10-17 0,-7-4-22 15,4 2-37-15,6-3-34 0,-7 3-47 0,4-5-67 16,0-3-67-16,0 2-63 0,-3 2-104 0,2-1-99 16,1-2-331-16,0-3-893 0,6-2 395 0</inkml:trace>
  <inkml:trace contextRef="#ctx0" brushRef="#br0" timeOffset="76169.1">8328 11562 213 0,'28'3'374'0,"0"0"-6"16,28 1 11-16,-3-9 10 0,6 4-9 0,15-1-20 15,-6-2-30-15,7 3-29 0,-7 1-30 0,6-3-19 0,7 6-32 16,0-2-22-16,-4 0-34 0,4 2-57 15,-7-6-83-15,-6 7-106 0,-6-5-126 0,3 8-164 16,-15-9-240-16,-16 1-662 0,-3-1 293 0</inkml:trace>
  <inkml:trace contextRef="#ctx0" brushRef="#br0" timeOffset="77457.17">13913 11644 66 0,'-19'-3'499'0,"4"-1"-23"0,5 2-1 16,1-1 0-16,9 3-8 0,-6-2-19 0,6 2-24 16,0 0-18-16,0 0-7 0,0 0-8 15,25 6-8-15,9-4-27 0,22 2-32 0,2 2-33 0,14 0-16 16,2-3-36-16,7 0-22 0,9 1-20 0,6 1-25 15,6-2-15-15,10 1-21 0,-7 2-46 0,4-2-57 16,-13-3-64-16,0 5-90 0,-9 0-111 0,-3-1-92 16,-10 5-119-16,0-2-141 0,-9-2-360 0,-9-5-1022 15,-6-1 452-15</inkml:trace>
  <inkml:trace contextRef="#ctx0" brushRef="#br0" timeOffset="80818.83">2952 12938 32 0,'-13'12'350'16,"-8"2"-10"-16,-4 2 2 0,3-3 13 0,-6 1 2 0,4 2-6 16,-23 8-11-16,7-5-29 0,-1 0-23 0,1 4-6 15,12-7-24-15,3-1-23 0,-3 0-23 16,7-3-18-16,5-1-19 15,-9 5-22-15,10-6-13 0,3-2-12 0,-1-1-29 16,1-2-46-16,9-1-76 0,3-4-74 0,-3 2-77 0,3-2-56 0,0 0-74 16,0 0-57-16,0 0-274 0,24-11-687 0,-8 1 304 0</inkml:trace>
  <inkml:trace contextRef="#ctx0" brushRef="#br0" timeOffset="81334.89">2663 12908 329 0,'0'0'371'0,"7"8"12"0,-1-5-2 16,0 0 7-16,10 1-5 0,-4-2-20 0,16 3-16 0,-9-4-19 16,8 1-11-16,8-1-14 0,-8-4-19 0,8 1-19 15,-4 0-28-15,3 2-21 0,-6 3-21 16,-4-1-25-16,-8 2-10 0,2 0-17 0,-2 1-13 0,-4 2-11 16,-2-1-11-16,-4 0-12 0,-3 9-7 0,0 0-6 15,-3 3-6-15,0 8-1 0,-9-1-5 0,-4-1-4 16,1 1-6-16,-16 13-8 0,16-12 1 15,-16 6-8-15,3 3 1 0,9-13 0 0,-2-2-12 0,9-8-7 16,2 2-24-16,1-2-32 0,-6-2-52 0,9 0-65 16,0-5-69-16,3 2-89 0,0-7-72 15,0 0-89-15,0 0-411 0,0 0-947 0,24-15 420 0</inkml:trace>
  <inkml:trace contextRef="#ctx0" brushRef="#br0" timeOffset="85018.7">6660 14057 337 0,'0'0'449'0,"0"0"-14"0,-3-2-1 0,3 2 5 0,0 0-2 15,0 0 0-15,-6-3-27 0,6 3-32 0,0 0-30 16,0 0-27-16,0 0-34 0,0 0-21 0,0 0 13 16,0 0-18-16,40 7-18 0,-12-4-29 0,19 1-12 15,-7-4-16-15,16 2-28 0,-3 0-15 0,9-1-10 16,-4-1-20-16,4-1-7 0,7 3-28 0,-10-3-32 16,3 5-54-16,-3-3-60 0,-4 0-67 0,-8-1-80 15,-1 0-72-15,-12 2-75 0,-9 3-100 0,3-3-93 16,0 0-287-16,-6-1-911 0,-4 0 403 0</inkml:trace>
  <inkml:trace contextRef="#ctx0" brushRef="#br0" timeOffset="89051.19">10973 13763 37 0,'10'-3'160'0,"-10"3"-6"0,0 0 1 0,0 0 3 16,0 0-2-16,0 0-6 0,0 0 2 0,0 0-2 16,9 4 1-16,-9-4-1 0,0 0 3 0,0 0-5 15,0 0 8-15,0 0 7 0,0 0-1 0,0 0 7 16,0 0 6-16,0 0-1 0,0 0 15 0,0 0-5 16,0 0 0-16,0 0 3 0,0 0-3 0,0 0-15 15,9-3-12-15,-9 3-2 0,0 0-17 0,0 0-12 16,0 0-4-16,0 0-11 0,0 0-5 0,0 0-5 0,0 0 3 15,0 0-5-15,0 0 2 0,0 0-6 16,0 0-1-16,0 0-7 0,0 0-14 0,0 0-8 16,0 0-1-16,-25 9-7 0,16-7-9 0,9-2-6 0,-9 4-5 15,9-4 0-15,0 0-6 0,-6 2-9 16,6-2-4-16,0 0-2 0,-7 2-20 0,7-2-6 16,0 0-6-16,0 0 2 0,0 0-2 0,0 0 1 0,0 0 0 15,0 0 6-15,0 0-2 0,0 0 2 0,19 7 2 16,-19-7 1-16,9 1-4 0,-9-1-2 0,10 2 5 15,-10-2 4-15,0 0-3 0,0 0 1 0,9 1 4 16,-9-1-2-16,0 0 3 0,0 0 15 0,0 0 14 16,0 0 5-16,0 0 13 0,0 0-3 0,0 0-5 15,0 0-3-15,0 0-6 0,0 0-2 0,-34 1-5 16,28 1 1-16,-1-1-3 0,-5-1-5 0,12 0-2 16,-9 0 0-16,9 0-13 0,0 0-23 0,-13-2-7 15,13 2-11-15,0 0-3 0,0 0 5 0,0 0-3 0,0 0-13 16,0 0-6-16,25-9-37 0,-16 8-30 0,-2 0-19 15,8-1-35-15,-9-1-22 0,-6 3-43 16,10-1-67-16,-10 1-103 0,3-3-294 0,-3 3-768 0,0 0 340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BCB1F-4AF8-40C9-B523-DDF47FC7E47D}" type="datetimeFigureOut">
              <a:rPr lang="en-CA" smtClean="0"/>
              <a:t>2023-01-08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B0720-F9D4-4876-819A-650723D153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3361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 registry like Windows, everything is stored in configuration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6F286-B709-4EF9-839A-0534D5E1893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1437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94767-E440-4C8C-174C-1AF514253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56E56-4125-6A3E-8B3E-81B4DC07E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724AD-589A-B9B4-6FF1-499BC1959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B32C-8E2A-4C94-B328-577D77E6C6F7}" type="datetimeFigureOut">
              <a:rPr lang="en-CA" smtClean="0"/>
              <a:t>2023-01-08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07616-F0F3-3E1F-3736-C494C81F3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04FD8-2987-9AC5-5C0C-AB9ACF3D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140D-0363-4EB0-8C29-8B3D45767D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6170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0D51-5DA3-6C95-E48F-D86E13637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DE62E-0EFA-4BBB-759B-AD90FF656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AF55-E38A-ED17-42E0-BB564BB8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B32C-8E2A-4C94-B328-577D77E6C6F7}" type="datetimeFigureOut">
              <a:rPr lang="en-CA" smtClean="0"/>
              <a:t>2023-01-08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4BCFF-649A-54C5-3505-B4B122E37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9DB62-5F9D-024F-3889-01583C08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140D-0363-4EB0-8C29-8B3D45767D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1715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6D14C6-1C75-487A-0983-50B949C9E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C4FE2-A4D5-72C8-AD87-AEFE6C7D3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22DEC-A7B0-5709-3E25-3F52EC7A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B32C-8E2A-4C94-B328-577D77E6C6F7}" type="datetimeFigureOut">
              <a:rPr lang="en-CA" smtClean="0"/>
              <a:t>2023-01-08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F86C-6FB7-9577-9589-738653D0F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A5861-D611-0B62-46D4-D7A43E23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140D-0363-4EB0-8C29-8B3D45767D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6232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CB68-FB47-4BC4-A657-F2DF32B98DEA}" type="datetimeFigureOut">
              <a:rPr lang="en-CA" smtClean="0"/>
              <a:t>2023-01-08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51BD-C099-4428-B2C0-5EF7E75ED1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078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71AFF-D632-4219-FAB1-F049AA77D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2E02B-E4C6-2713-AA95-8F2338FF9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E7E4B-48CF-0982-B3E3-721DA125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B32C-8E2A-4C94-B328-577D77E6C6F7}" type="datetimeFigureOut">
              <a:rPr lang="en-CA" smtClean="0"/>
              <a:t>2023-01-08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C7475-B013-D4F4-229C-CBC2477A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97052-0A26-1DFB-08E7-B3223A408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140D-0363-4EB0-8C29-8B3D45767D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832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91B19-839F-4531-BD2B-0D27A124B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62CC1-AD25-A57E-52D2-101476F03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85242-AB1E-1469-9B2F-45FB8DED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B32C-8E2A-4C94-B328-577D77E6C6F7}" type="datetimeFigureOut">
              <a:rPr lang="en-CA" smtClean="0"/>
              <a:t>2023-01-08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0FF25-B65C-58E4-83E3-5D76863A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E84D6-FAB1-3C5E-C423-2FF87C1A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140D-0363-4EB0-8C29-8B3D45767D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210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B8D1F-71CA-C129-6476-7B72CEC20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6B1D0-5A75-87E6-C15D-DFC8681A4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B13C5-FD8E-6060-8E50-C1EDF2BAF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FC3D3-12EA-6F69-9455-F808E757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B32C-8E2A-4C94-B328-577D77E6C6F7}" type="datetimeFigureOut">
              <a:rPr lang="en-CA" smtClean="0"/>
              <a:t>2023-01-08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5ABB8-E2AA-4396-CA56-FFB3335D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FD9DD-6FA9-AB29-7DD4-8CD0C279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140D-0363-4EB0-8C29-8B3D45767D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458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EEDE4-CC9F-1F26-AC27-178B65383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DA1A6-BD9D-D28E-6F97-A3F8F61CD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88C9E-6096-F7A6-DC33-6B5E2BB6C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C24DC-50E2-D338-78C0-5839267EC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1D3DDF-369E-4A99-788F-C293DDDAB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9872C2-9242-4660-8F7E-B5402A38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B32C-8E2A-4C94-B328-577D77E6C6F7}" type="datetimeFigureOut">
              <a:rPr lang="en-CA" smtClean="0"/>
              <a:t>2023-01-08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E0FCA1-D581-A5A3-FA9F-D215C1A55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5468CC-6B85-1239-6A15-60B1AC29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140D-0363-4EB0-8C29-8B3D45767D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158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67D6F-230B-A3F4-32A4-D2D9E0E5C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FCBB43-A238-6CC9-93C0-9A918B3CB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B32C-8E2A-4C94-B328-577D77E6C6F7}" type="datetimeFigureOut">
              <a:rPr lang="en-CA" smtClean="0"/>
              <a:t>2023-01-08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EEE6E-FB36-0507-1DB8-9E46D922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83971E-9865-DC2A-018D-6D235CB84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140D-0363-4EB0-8C29-8B3D45767D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17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59F2AC-3312-4500-4F6D-3620BE74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B32C-8E2A-4C94-B328-577D77E6C6F7}" type="datetimeFigureOut">
              <a:rPr lang="en-CA" smtClean="0"/>
              <a:t>2023-01-08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3C2C4-F793-0FE9-928D-689C06E94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BEAE7-8A74-E724-85B1-F64D987F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140D-0363-4EB0-8C29-8B3D45767D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7377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5CA8A-C011-2262-AC3A-DA2D49D05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36505-7749-FCFC-2969-4A5A2DD3F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27D9E-92A5-981A-FC30-BB9D54687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80A9D-DBF5-42B8-30D7-222447BCE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B32C-8E2A-4C94-B328-577D77E6C6F7}" type="datetimeFigureOut">
              <a:rPr lang="en-CA" smtClean="0"/>
              <a:t>2023-01-08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A5CA2-3B28-225C-933C-41E63985E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17F19-5CA1-0751-84E3-93BAD494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140D-0363-4EB0-8C29-8B3D45767D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6789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E780-FD6A-6255-A0BA-6CD62B37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1F0561-7A1B-C8B3-FA1A-1BB023D7D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93934-4F50-E5F1-0736-4F4FED485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83780-5424-B4C7-8674-D53FD37FE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B32C-8E2A-4C94-B328-577D77E6C6F7}" type="datetimeFigureOut">
              <a:rPr lang="en-CA" smtClean="0"/>
              <a:t>2023-01-08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FE4BD-31B5-022F-33ED-369D487DE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71538-FE97-A52E-C37C-44095CFB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140D-0363-4EB0-8C29-8B3D45767D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097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6F997-7A17-8AC0-1BBB-ED1757E7E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5934D-5DA7-621C-F528-B1661533B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24B1D-46F6-4549-42C4-AF615446D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FB32C-8E2A-4C94-B328-577D77E6C6F7}" type="datetimeFigureOut">
              <a:rPr lang="en-CA" smtClean="0"/>
              <a:t>2023-01-08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4ADA5-8FDF-EF60-556B-3D405C606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256F2-D1DD-DF43-C0FA-3CBA15F5E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5140D-0363-4EB0-8C29-8B3D45767D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770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>
                <a:solidFill>
                  <a:srgbClr val="2E74B5"/>
                </a:solidFill>
                <a:latin typeface="Times New Roman" panose="02020603050405020304" pitchFamily="18" charset="0"/>
              </a:rPr>
              <a:t>Linux directory structure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CA" sz="1800" b="1" dirty="0"/>
              <a:t>/</a:t>
            </a:r>
            <a:r>
              <a:rPr lang="en-CA" sz="1800" dirty="0"/>
              <a:t> – Root</a:t>
            </a:r>
          </a:p>
          <a:p>
            <a:pPr lvl="1"/>
            <a:r>
              <a:rPr lang="en-CA" sz="1400" dirty="0"/>
              <a:t>Every file and directory starts from the root directory.</a:t>
            </a:r>
          </a:p>
          <a:p>
            <a:pPr lvl="1"/>
            <a:r>
              <a:rPr lang="en-CA" sz="1400" dirty="0"/>
              <a:t>Only the root user has write privilege under this directory.</a:t>
            </a:r>
          </a:p>
          <a:p>
            <a:r>
              <a:rPr lang="en-CA" sz="1800" b="1" dirty="0"/>
              <a:t>/bin </a:t>
            </a:r>
            <a:r>
              <a:rPr lang="en-CA" sz="1800" dirty="0"/>
              <a:t>– User Binaries</a:t>
            </a:r>
          </a:p>
          <a:p>
            <a:pPr lvl="1"/>
            <a:r>
              <a:rPr lang="en-CA" sz="1400" dirty="0"/>
              <a:t>Contains binary executables.</a:t>
            </a:r>
          </a:p>
          <a:p>
            <a:pPr lvl="1"/>
            <a:r>
              <a:rPr lang="en-CA" sz="1400" dirty="0"/>
              <a:t>Common </a:t>
            </a:r>
            <a:r>
              <a:rPr lang="en-CA" sz="1400" dirty="0" err="1"/>
              <a:t>linux</a:t>
            </a:r>
            <a:r>
              <a:rPr lang="en-CA" sz="1400" dirty="0"/>
              <a:t> commands used in single-user mode located under this directory.</a:t>
            </a:r>
          </a:p>
          <a:p>
            <a:pPr lvl="1"/>
            <a:r>
              <a:rPr lang="en-CA" sz="1400" dirty="0"/>
              <a:t>Example: ls, ping, grep, cp.</a:t>
            </a:r>
          </a:p>
          <a:p>
            <a:r>
              <a:rPr lang="en-CA" sz="1800" b="1" dirty="0"/>
              <a:t>/</a:t>
            </a:r>
            <a:r>
              <a:rPr lang="en-CA" sz="1800" b="1" dirty="0" err="1"/>
              <a:t>sbin</a:t>
            </a:r>
            <a:r>
              <a:rPr lang="en-CA" sz="1800" b="1" dirty="0"/>
              <a:t> </a:t>
            </a:r>
            <a:r>
              <a:rPr lang="en-CA" sz="1800" dirty="0"/>
              <a:t>– System Binaries</a:t>
            </a:r>
          </a:p>
          <a:p>
            <a:pPr lvl="1"/>
            <a:r>
              <a:rPr lang="en-CA" sz="1400" dirty="0"/>
              <a:t>Also contains binary executables.</a:t>
            </a:r>
          </a:p>
          <a:p>
            <a:pPr lvl="1"/>
            <a:r>
              <a:rPr lang="en-CA" sz="1400" dirty="0"/>
              <a:t>System maintenance commands typically used  by sys admin.</a:t>
            </a:r>
          </a:p>
          <a:p>
            <a:pPr lvl="1"/>
            <a:r>
              <a:rPr lang="en-CA" sz="1400" dirty="0"/>
              <a:t>Examples: shutdown, </a:t>
            </a:r>
            <a:r>
              <a:rPr lang="en-CA" sz="1400" dirty="0" err="1"/>
              <a:t>fdisk</a:t>
            </a:r>
            <a:r>
              <a:rPr lang="en-CA" sz="1400" dirty="0"/>
              <a:t>, </a:t>
            </a:r>
            <a:r>
              <a:rPr lang="en-CA" sz="1400" dirty="0" err="1"/>
              <a:t>ifconfig</a:t>
            </a:r>
            <a:endParaRPr lang="en-CA" sz="1400" dirty="0"/>
          </a:p>
          <a:p>
            <a:r>
              <a:rPr lang="en-CA" sz="1800" b="1" dirty="0"/>
              <a:t>/</a:t>
            </a:r>
            <a:r>
              <a:rPr lang="en-CA" sz="1800" b="1" dirty="0" err="1"/>
              <a:t>etc</a:t>
            </a:r>
            <a:r>
              <a:rPr lang="en-CA" sz="1800" b="1" dirty="0"/>
              <a:t> </a:t>
            </a:r>
            <a:r>
              <a:rPr lang="en-CA" sz="1800" dirty="0"/>
              <a:t>– Configuration Files</a:t>
            </a:r>
          </a:p>
          <a:p>
            <a:pPr lvl="1"/>
            <a:r>
              <a:rPr lang="en-CA" sz="1400" dirty="0"/>
              <a:t>Contains configuration files required by all programs.</a:t>
            </a:r>
          </a:p>
          <a:p>
            <a:pPr lvl="1"/>
            <a:r>
              <a:rPr lang="en-CA" sz="1400" dirty="0"/>
              <a:t>Also contains </a:t>
            </a:r>
            <a:r>
              <a:rPr lang="en-CA" sz="1400" dirty="0" err="1"/>
              <a:t>startup</a:t>
            </a:r>
            <a:r>
              <a:rPr lang="en-CA" sz="1400" dirty="0"/>
              <a:t> and shutdown shell scripts used to start/stop programs.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248650" y="1690688"/>
            <a:ext cx="3440919" cy="4710111"/>
            <a:chOff x="7718452" y="365124"/>
            <a:chExt cx="4142567" cy="60356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8452" y="365124"/>
              <a:ext cx="4142567" cy="6035675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0295467" y="3093156"/>
              <a:ext cx="1388533" cy="146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5975FE9-853F-427C-A830-570D117B1496}"/>
                  </a:ext>
                </a:extLst>
              </p14:cNvPr>
              <p14:cNvContentPartPr/>
              <p14:nvPr/>
            </p14:nvContentPartPr>
            <p14:xfrm>
              <a:off x="895320" y="1439640"/>
              <a:ext cx="8680320" cy="4462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5975FE9-853F-427C-A830-570D117B14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5960" y="1430280"/>
                <a:ext cx="8699040" cy="448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049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>
                <a:solidFill>
                  <a:srgbClr val="2E74B5"/>
                </a:solidFill>
                <a:latin typeface="Times New Roman" panose="02020603050405020304" pitchFamily="18" charset="0"/>
              </a:rPr>
              <a:t>Linux directory structure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CA" sz="1800" b="1" dirty="0"/>
              <a:t>/dev </a:t>
            </a:r>
            <a:r>
              <a:rPr lang="en-CA" sz="1800" dirty="0"/>
              <a:t>– Device Files</a:t>
            </a:r>
          </a:p>
          <a:p>
            <a:pPr lvl="1"/>
            <a:r>
              <a:rPr lang="en-CA" sz="1400" dirty="0"/>
              <a:t>Contains device files.</a:t>
            </a:r>
          </a:p>
          <a:p>
            <a:pPr lvl="1"/>
            <a:r>
              <a:rPr lang="en-CA" sz="1400" dirty="0"/>
              <a:t>Include terminal devices, </a:t>
            </a:r>
            <a:r>
              <a:rPr lang="en-CA" sz="1400" dirty="0" err="1"/>
              <a:t>usb</a:t>
            </a:r>
            <a:r>
              <a:rPr lang="en-CA" sz="1400" dirty="0"/>
              <a:t>, or any device attached to the system.</a:t>
            </a:r>
          </a:p>
          <a:p>
            <a:r>
              <a:rPr lang="en-CA" sz="1800" b="1" dirty="0"/>
              <a:t>/proc </a:t>
            </a:r>
            <a:r>
              <a:rPr lang="en-CA" sz="1800" dirty="0"/>
              <a:t>– Process Information</a:t>
            </a:r>
          </a:p>
          <a:p>
            <a:pPr lvl="1"/>
            <a:r>
              <a:rPr lang="en-CA" sz="1400" dirty="0"/>
              <a:t>Contains information about system process.</a:t>
            </a:r>
          </a:p>
          <a:p>
            <a:pPr lvl="1"/>
            <a:r>
              <a:rPr lang="en-CA" sz="1400" dirty="0"/>
              <a:t>Pseudo filesystem contains information about running process.</a:t>
            </a:r>
          </a:p>
          <a:p>
            <a:pPr lvl="1"/>
            <a:r>
              <a:rPr lang="en-CA" sz="1400" dirty="0"/>
              <a:t>Virtual filesystem with text information about system resources. </a:t>
            </a:r>
          </a:p>
          <a:p>
            <a:r>
              <a:rPr lang="en-CA" sz="1800" b="1" dirty="0"/>
              <a:t>/</a:t>
            </a:r>
            <a:r>
              <a:rPr lang="en-CA" sz="1800" b="1" dirty="0" err="1"/>
              <a:t>var</a:t>
            </a:r>
            <a:r>
              <a:rPr lang="en-CA" sz="1800" b="1" dirty="0"/>
              <a:t> </a:t>
            </a:r>
            <a:r>
              <a:rPr lang="en-CA" sz="1800" dirty="0"/>
              <a:t>– Variable Files</a:t>
            </a:r>
          </a:p>
          <a:p>
            <a:pPr lvl="1"/>
            <a:r>
              <a:rPr lang="en-CA" sz="1400" dirty="0"/>
              <a:t>Content of files that are expected to grow.</a:t>
            </a:r>
          </a:p>
          <a:p>
            <a:pPr lvl="1"/>
            <a:r>
              <a:rPr lang="en-CA" sz="1400" dirty="0"/>
              <a:t>Includes system log files; packages and database files; temp files needed across reboots </a:t>
            </a:r>
          </a:p>
          <a:p>
            <a:r>
              <a:rPr lang="en-CA" sz="1800" b="1" dirty="0"/>
              <a:t>/</a:t>
            </a:r>
            <a:r>
              <a:rPr lang="en-CA" sz="1800" b="1" dirty="0" err="1"/>
              <a:t>tmp</a:t>
            </a:r>
            <a:r>
              <a:rPr lang="en-CA" sz="1800" b="1" dirty="0"/>
              <a:t> </a:t>
            </a:r>
            <a:r>
              <a:rPr lang="en-CA" sz="1800" dirty="0"/>
              <a:t>– Temporary Files</a:t>
            </a:r>
          </a:p>
          <a:p>
            <a:pPr lvl="1"/>
            <a:r>
              <a:rPr lang="en-CA" sz="1400" dirty="0"/>
              <a:t>Directory that contains temporary files created by system and users.</a:t>
            </a:r>
          </a:p>
          <a:p>
            <a:pPr lvl="1"/>
            <a:r>
              <a:rPr lang="en-CA" sz="1400" dirty="0"/>
              <a:t>Files under this directory are deleted when system is rebooted.</a:t>
            </a:r>
          </a:p>
          <a:p>
            <a:endParaRPr lang="en-CA" sz="1800" dirty="0"/>
          </a:p>
        </p:txBody>
      </p:sp>
      <p:grpSp>
        <p:nvGrpSpPr>
          <p:cNvPr id="7" name="Group 6"/>
          <p:cNvGrpSpPr/>
          <p:nvPr/>
        </p:nvGrpSpPr>
        <p:grpSpPr>
          <a:xfrm>
            <a:off x="8248650" y="1690688"/>
            <a:ext cx="3440919" cy="4710111"/>
            <a:chOff x="7718452" y="365124"/>
            <a:chExt cx="4142567" cy="603567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8452" y="365124"/>
              <a:ext cx="4142567" cy="6035675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0295467" y="3093156"/>
              <a:ext cx="1388533" cy="146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9A8245-AEDC-4526-AE6F-7341A3C7A230}"/>
                  </a:ext>
                </a:extLst>
              </p14:cNvPr>
              <p14:cNvContentPartPr/>
              <p14:nvPr/>
            </p14:nvContentPartPr>
            <p14:xfrm>
              <a:off x="852840" y="1521000"/>
              <a:ext cx="6500160" cy="4166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9A8245-AEDC-4526-AE6F-7341A3C7A2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3480" y="1511640"/>
                <a:ext cx="6518880" cy="418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005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>
                <a:solidFill>
                  <a:srgbClr val="2E74B5"/>
                </a:solidFill>
                <a:latin typeface="Times New Roman" panose="02020603050405020304" pitchFamily="18" charset="0"/>
              </a:rPr>
              <a:t>Linux directory structure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CA" sz="1800" b="1" dirty="0"/>
              <a:t>/</a:t>
            </a:r>
            <a:r>
              <a:rPr lang="en-CA" sz="1800" b="1" dirty="0" err="1"/>
              <a:t>usr</a:t>
            </a:r>
            <a:r>
              <a:rPr lang="en-CA" sz="1800" b="1" dirty="0"/>
              <a:t> </a:t>
            </a:r>
            <a:r>
              <a:rPr lang="en-CA" sz="1800" dirty="0"/>
              <a:t>– User Programs</a:t>
            </a:r>
          </a:p>
          <a:p>
            <a:pPr lvl="1"/>
            <a:r>
              <a:rPr lang="en-CA" sz="1400" dirty="0"/>
              <a:t>Contains binaries, libraries, documentation, and source-code for second level programs.</a:t>
            </a:r>
          </a:p>
          <a:p>
            <a:pPr lvl="1"/>
            <a:r>
              <a:rPr lang="en-CA" sz="1400" dirty="0"/>
              <a:t>If you can’t find a user binary under /bin, look under /</a:t>
            </a:r>
            <a:r>
              <a:rPr lang="en-CA" sz="1400" dirty="0" err="1"/>
              <a:t>usr</a:t>
            </a:r>
            <a:r>
              <a:rPr lang="en-CA" sz="1400" dirty="0"/>
              <a:t>/bin. </a:t>
            </a:r>
          </a:p>
          <a:p>
            <a:pPr lvl="1"/>
            <a:r>
              <a:rPr lang="en-CA" sz="1400" dirty="0"/>
              <a:t>/</a:t>
            </a:r>
            <a:r>
              <a:rPr lang="en-CA" sz="1400" dirty="0" err="1"/>
              <a:t>usr</a:t>
            </a:r>
            <a:r>
              <a:rPr lang="en-CA" sz="1400" dirty="0"/>
              <a:t>/</a:t>
            </a:r>
            <a:r>
              <a:rPr lang="en-CA" sz="1400" dirty="0" err="1"/>
              <a:t>sbin</a:t>
            </a:r>
            <a:r>
              <a:rPr lang="en-CA" sz="1400" dirty="0"/>
              <a:t> contains binary files for system administrators.</a:t>
            </a:r>
          </a:p>
          <a:p>
            <a:pPr lvl="1"/>
            <a:r>
              <a:rPr lang="en-CA" sz="1400" dirty="0"/>
              <a:t>If you can’t find a system binary under /</a:t>
            </a:r>
            <a:r>
              <a:rPr lang="en-CA" sz="1400" dirty="0" err="1"/>
              <a:t>sbin</a:t>
            </a:r>
            <a:r>
              <a:rPr lang="en-CA" sz="1400" dirty="0"/>
              <a:t>, look under /</a:t>
            </a:r>
            <a:r>
              <a:rPr lang="en-CA" sz="1400" dirty="0" err="1"/>
              <a:t>usr</a:t>
            </a:r>
            <a:r>
              <a:rPr lang="en-CA" sz="1400" dirty="0"/>
              <a:t>/</a:t>
            </a:r>
            <a:r>
              <a:rPr lang="en-CA" sz="1400" dirty="0" err="1"/>
              <a:t>sbin</a:t>
            </a:r>
            <a:r>
              <a:rPr lang="en-CA" sz="1400" dirty="0"/>
              <a:t>. </a:t>
            </a:r>
          </a:p>
          <a:p>
            <a:r>
              <a:rPr lang="en-CA" sz="1800" b="1" dirty="0"/>
              <a:t>/home </a:t>
            </a:r>
            <a:r>
              <a:rPr lang="en-CA" sz="1800" dirty="0"/>
              <a:t>– Home Directories</a:t>
            </a:r>
          </a:p>
          <a:p>
            <a:pPr lvl="1"/>
            <a:r>
              <a:rPr lang="en-CA" sz="1400" dirty="0"/>
              <a:t>Home directories for all users to store their personal files.</a:t>
            </a:r>
          </a:p>
          <a:p>
            <a:pPr lvl="1"/>
            <a:r>
              <a:rPr lang="en-CA" sz="1400" dirty="0"/>
              <a:t>Example: /home/</a:t>
            </a:r>
            <a:r>
              <a:rPr lang="en-CA" sz="1400" dirty="0" err="1"/>
              <a:t>linus</a:t>
            </a:r>
            <a:r>
              <a:rPr lang="en-CA" sz="1400" dirty="0"/>
              <a:t>, /home/ken</a:t>
            </a:r>
          </a:p>
          <a:p>
            <a:r>
              <a:rPr lang="en-CA" sz="1800" b="1" dirty="0"/>
              <a:t>/boot </a:t>
            </a:r>
            <a:r>
              <a:rPr lang="en-CA" sz="1800" dirty="0"/>
              <a:t>– Boot Loader Files</a:t>
            </a:r>
          </a:p>
          <a:p>
            <a:pPr lvl="1"/>
            <a:r>
              <a:rPr lang="en-CA" sz="1400" dirty="0"/>
              <a:t>Contains boot loader related files, </a:t>
            </a:r>
            <a:r>
              <a:rPr lang="en-CA" sz="1400" dirty="0" err="1"/>
              <a:t>ie</a:t>
            </a:r>
            <a:r>
              <a:rPr lang="en-CA" sz="1400" dirty="0"/>
              <a:t> grub</a:t>
            </a:r>
          </a:p>
          <a:p>
            <a:r>
              <a:rPr lang="en-CA" sz="1800" b="1" dirty="0"/>
              <a:t>/lib </a:t>
            </a:r>
            <a:r>
              <a:rPr lang="en-CA" sz="1800" dirty="0"/>
              <a:t>– System Libraries</a:t>
            </a:r>
          </a:p>
          <a:p>
            <a:pPr lvl="1"/>
            <a:r>
              <a:rPr lang="en-CA" sz="1400" dirty="0"/>
              <a:t>Contains library files that supports the binaries located under /bin and /</a:t>
            </a:r>
            <a:r>
              <a:rPr lang="en-CA" sz="1400" dirty="0" err="1"/>
              <a:t>sbin</a:t>
            </a:r>
            <a:endParaRPr lang="en-CA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8248650" y="1690688"/>
            <a:ext cx="3440919" cy="4710111"/>
            <a:chOff x="7718452" y="365124"/>
            <a:chExt cx="4142567" cy="603567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8452" y="365124"/>
              <a:ext cx="4142567" cy="6035675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0295467" y="3093156"/>
              <a:ext cx="1388533" cy="146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2B33E1-41CD-46AC-81C0-15313CFBBA02}"/>
                  </a:ext>
                </a:extLst>
              </p14:cNvPr>
              <p14:cNvContentPartPr/>
              <p14:nvPr/>
            </p14:nvContentPartPr>
            <p14:xfrm>
              <a:off x="757800" y="2158200"/>
              <a:ext cx="11371680" cy="3188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2B33E1-41CD-46AC-81C0-15313CFBBA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8440" y="2148840"/>
                <a:ext cx="11390400" cy="320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9863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>
                <a:solidFill>
                  <a:srgbClr val="2E74B5"/>
                </a:solidFill>
                <a:latin typeface="Times New Roman" panose="02020603050405020304" pitchFamily="18" charset="0"/>
              </a:rPr>
              <a:t>Linux directory structure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CA" sz="1800" b="1" dirty="0"/>
              <a:t>/opt </a:t>
            </a:r>
            <a:r>
              <a:rPr lang="en-CA" sz="1800" dirty="0"/>
              <a:t>– Optional add-on Applications</a:t>
            </a:r>
          </a:p>
          <a:p>
            <a:pPr lvl="1"/>
            <a:r>
              <a:rPr lang="en-CA" sz="1400" dirty="0"/>
              <a:t>opt stands for optional.</a:t>
            </a:r>
          </a:p>
          <a:p>
            <a:pPr lvl="1"/>
            <a:r>
              <a:rPr lang="en-CA" sz="1400" dirty="0"/>
              <a:t>Contains add-on applications from individual vendors.</a:t>
            </a:r>
          </a:p>
          <a:p>
            <a:r>
              <a:rPr lang="en-CA" sz="1800" b="1" dirty="0"/>
              <a:t>/</a:t>
            </a:r>
            <a:r>
              <a:rPr lang="en-CA" sz="1800" b="1" dirty="0" err="1"/>
              <a:t>mnt</a:t>
            </a:r>
            <a:r>
              <a:rPr lang="en-CA" sz="1800" b="1" dirty="0"/>
              <a:t> </a:t>
            </a:r>
            <a:r>
              <a:rPr lang="en-CA" sz="1800" dirty="0"/>
              <a:t>– Mount Directory</a:t>
            </a:r>
          </a:p>
          <a:p>
            <a:pPr lvl="1"/>
            <a:r>
              <a:rPr lang="en-CA" sz="1400" dirty="0"/>
              <a:t>Temporary mount directory where sysadmins can mount filesystems.</a:t>
            </a:r>
          </a:p>
          <a:p>
            <a:r>
              <a:rPr lang="en-CA" sz="1800" b="1" dirty="0"/>
              <a:t>/media </a:t>
            </a:r>
            <a:r>
              <a:rPr lang="en-CA" sz="1800" dirty="0"/>
              <a:t>– Removable Media Devices</a:t>
            </a:r>
          </a:p>
          <a:p>
            <a:pPr lvl="1"/>
            <a:r>
              <a:rPr lang="en-CA" sz="1400" dirty="0"/>
              <a:t>Temporary mount directory for removable devices.</a:t>
            </a:r>
          </a:p>
          <a:p>
            <a:pPr lvl="1"/>
            <a:r>
              <a:rPr lang="en-CA" sz="1400" dirty="0"/>
              <a:t>Examples, /media/</a:t>
            </a:r>
            <a:r>
              <a:rPr lang="en-CA" sz="1400" dirty="0" err="1"/>
              <a:t>cdrom</a:t>
            </a:r>
            <a:r>
              <a:rPr lang="en-CA" sz="1400" dirty="0"/>
              <a:t> for CD-ROM; /media/floppy for floppy drives</a:t>
            </a:r>
          </a:p>
          <a:p>
            <a:r>
              <a:rPr lang="en-CA" sz="1800" b="1" dirty="0"/>
              <a:t>/</a:t>
            </a:r>
            <a:r>
              <a:rPr lang="en-CA" sz="1800" b="1" dirty="0" err="1"/>
              <a:t>srv</a:t>
            </a:r>
            <a:r>
              <a:rPr lang="en-CA" sz="1800" b="1" dirty="0"/>
              <a:t> </a:t>
            </a:r>
            <a:r>
              <a:rPr lang="en-CA" sz="1800" dirty="0"/>
              <a:t>– Service Data</a:t>
            </a:r>
          </a:p>
          <a:p>
            <a:pPr lvl="1"/>
            <a:r>
              <a:rPr lang="en-CA" sz="1400" dirty="0" err="1"/>
              <a:t>srv</a:t>
            </a:r>
            <a:r>
              <a:rPr lang="en-CA" sz="1400" dirty="0"/>
              <a:t> stands for service.</a:t>
            </a:r>
          </a:p>
          <a:p>
            <a:pPr lvl="1"/>
            <a:r>
              <a:rPr lang="en-CA" sz="1400" dirty="0"/>
              <a:t>Contains server specific services related data.</a:t>
            </a:r>
          </a:p>
          <a:p>
            <a:endParaRPr lang="en-CA" sz="1800" dirty="0"/>
          </a:p>
        </p:txBody>
      </p:sp>
      <p:sp>
        <p:nvSpPr>
          <p:cNvPr id="5" name="Rectangle 4"/>
          <p:cNvSpPr/>
          <p:nvPr/>
        </p:nvSpPr>
        <p:spPr>
          <a:xfrm>
            <a:off x="10193245" y="3232351"/>
            <a:ext cx="1333455" cy="1405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7" name="Group 6"/>
          <p:cNvGrpSpPr/>
          <p:nvPr/>
        </p:nvGrpSpPr>
        <p:grpSpPr>
          <a:xfrm>
            <a:off x="8248650" y="1690688"/>
            <a:ext cx="3440919" cy="4710111"/>
            <a:chOff x="7718452" y="365124"/>
            <a:chExt cx="4142567" cy="603567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8452" y="365124"/>
              <a:ext cx="4142567" cy="6035675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0295467" y="3093156"/>
              <a:ext cx="1388533" cy="146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2B6FD0-E142-4CC2-9999-64D37F361D22}"/>
                  </a:ext>
                </a:extLst>
              </p14:cNvPr>
              <p14:cNvContentPartPr/>
              <p14:nvPr/>
            </p14:nvContentPartPr>
            <p14:xfrm>
              <a:off x="829440" y="1871280"/>
              <a:ext cx="7627680" cy="3201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2B6FD0-E142-4CC2-9999-64D37F361D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0080" y="1861920"/>
                <a:ext cx="7646400" cy="322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336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Microsoft Office PowerPoint</Application>
  <PresentationFormat>Widescreen</PresentationFormat>
  <Paragraphs>56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Linux directory structure</vt:lpstr>
      <vt:lpstr>Linux directory structure</vt:lpstr>
      <vt:lpstr>Linux directory structure</vt:lpstr>
      <vt:lpstr>Linux directory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directory structure</dc:title>
  <dc:creator>Herbert, Joseph</dc:creator>
  <cp:lastModifiedBy>Herbert, Joseph</cp:lastModifiedBy>
  <cp:revision>1</cp:revision>
  <dcterms:created xsi:type="dcterms:W3CDTF">2023-01-08T18:34:53Z</dcterms:created>
  <dcterms:modified xsi:type="dcterms:W3CDTF">2023-01-08T18:35:32Z</dcterms:modified>
</cp:coreProperties>
</file>