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ink/ink10.xml" ContentType="application/inkml+xml"/>
  <Override PartName="/ppt/notesSlides/notesSlide4.xml" ContentType="application/vnd.openxmlformats-officedocument.presentationml.notesSlide+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6.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7.xml" ContentType="application/vnd.openxmlformats-officedocument.presentationml.notesSlide+xml"/>
  <Override PartName="/ppt/ink/ink18.xml" ContentType="application/inkml+xml"/>
  <Override PartName="/ppt/ink/ink19.xml" ContentType="application/inkml+xml"/>
  <Override PartName="/ppt/notesSlides/notesSlide8.xml" ContentType="application/vnd.openxmlformats-officedocument.presentationml.notesSlide+xml"/>
  <Override PartName="/ppt/ink/ink20.xml" ContentType="application/inkml+xml"/>
  <Override PartName="/ppt/notesSlides/notesSlide9.xml" ContentType="application/vnd.openxmlformats-officedocument.presentationml.notesSlide+xml"/>
  <Override PartName="/ppt/ink/ink21.xml" ContentType="application/inkml+xml"/>
  <Override PartName="/ppt/notesSlides/notesSlide10.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11.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2.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sldIdLst>
    <p:sldId id="256" r:id="rId2"/>
    <p:sldId id="257" r:id="rId3"/>
    <p:sldId id="307" r:id="rId4"/>
    <p:sldId id="259" r:id="rId5"/>
    <p:sldId id="260" r:id="rId6"/>
    <p:sldId id="269" r:id="rId7"/>
    <p:sldId id="270" r:id="rId8"/>
    <p:sldId id="271" r:id="rId9"/>
    <p:sldId id="261" r:id="rId10"/>
    <p:sldId id="262" r:id="rId11"/>
    <p:sldId id="317" r:id="rId12"/>
    <p:sldId id="272" r:id="rId13"/>
    <p:sldId id="273" r:id="rId14"/>
    <p:sldId id="264" r:id="rId15"/>
    <p:sldId id="265" r:id="rId16"/>
    <p:sldId id="266" r:id="rId17"/>
    <p:sldId id="274" r:id="rId18"/>
    <p:sldId id="275" r:id="rId19"/>
    <p:sldId id="276" r:id="rId20"/>
    <p:sldId id="267" r:id="rId21"/>
    <p:sldId id="308" r:id="rId22"/>
    <p:sldId id="309" r:id="rId23"/>
    <p:sldId id="278" r:id="rId24"/>
    <p:sldId id="268" r:id="rId25"/>
    <p:sldId id="310" r:id="rId26"/>
    <p:sldId id="282" r:id="rId27"/>
    <p:sldId id="311" r:id="rId28"/>
    <p:sldId id="280" r:id="rId29"/>
    <p:sldId id="281" r:id="rId30"/>
    <p:sldId id="283" r:id="rId31"/>
    <p:sldId id="284" r:id="rId32"/>
    <p:sldId id="312" r:id="rId33"/>
    <p:sldId id="285" r:id="rId34"/>
    <p:sldId id="313" r:id="rId35"/>
    <p:sldId id="286" r:id="rId36"/>
    <p:sldId id="287" r:id="rId37"/>
    <p:sldId id="288" r:id="rId38"/>
    <p:sldId id="314" r:id="rId39"/>
    <p:sldId id="289" r:id="rId40"/>
    <p:sldId id="290" r:id="rId41"/>
    <p:sldId id="315" r:id="rId42"/>
    <p:sldId id="291" r:id="rId43"/>
    <p:sldId id="294" r:id="rId44"/>
    <p:sldId id="295" r:id="rId45"/>
    <p:sldId id="296" r:id="rId46"/>
    <p:sldId id="297" r:id="rId47"/>
    <p:sldId id="298" r:id="rId48"/>
    <p:sldId id="319" r:id="rId49"/>
    <p:sldId id="320" r:id="rId50"/>
    <p:sldId id="321" r:id="rId51"/>
    <p:sldId id="299" r:id="rId52"/>
    <p:sldId id="300" r:id="rId53"/>
    <p:sldId id="301" r:id="rId54"/>
    <p:sldId id="302" r:id="rId55"/>
    <p:sldId id="303" r:id="rId56"/>
    <p:sldId id="304" r:id="rId57"/>
    <p:sldId id="305" r:id="rId58"/>
    <p:sldId id="306" r:id="rId59"/>
    <p:sldId id="318"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C7B1F-8D44-4A36-8C55-A562329585E9}" v="9" dt="2022-09-26T18:27:09.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32" autoAdjust="0"/>
    <p:restoredTop sz="82374" autoAdjust="0"/>
  </p:normalViewPr>
  <p:slideViewPr>
    <p:cSldViewPr>
      <p:cViewPr varScale="1">
        <p:scale>
          <a:sx n="81" d="100"/>
          <a:sy n="81"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Joseph" userId="13efcb6a-24de-47aa-a427-3b1d7e227e0f" providerId="ADAL" clId="{0B2C7B1F-8D44-4A36-8C55-A562329585E9}"/>
    <pc:docChg chg="undo custSel modSld sldOrd">
      <pc:chgData name="Herbert, Joseph" userId="13efcb6a-24de-47aa-a427-3b1d7e227e0f" providerId="ADAL" clId="{0B2C7B1F-8D44-4A36-8C55-A562329585E9}" dt="2022-09-26T18:27:09.564" v="1683"/>
      <pc:docMkLst>
        <pc:docMk/>
      </pc:docMkLst>
      <pc:sldChg chg="addSp">
        <pc:chgData name="Herbert, Joseph" userId="13efcb6a-24de-47aa-a427-3b1d7e227e0f" providerId="ADAL" clId="{0B2C7B1F-8D44-4A36-8C55-A562329585E9}" dt="2022-09-20T16:17:40.630" v="1546"/>
        <pc:sldMkLst>
          <pc:docMk/>
          <pc:sldMk cId="0" sldId="256"/>
        </pc:sldMkLst>
        <pc:inkChg chg="add">
          <ac:chgData name="Herbert, Joseph" userId="13efcb6a-24de-47aa-a427-3b1d7e227e0f" providerId="ADAL" clId="{0B2C7B1F-8D44-4A36-8C55-A562329585E9}" dt="2022-09-20T16:17:40.630" v="1546"/>
          <ac:inkMkLst>
            <pc:docMk/>
            <pc:sldMk cId="0" sldId="256"/>
            <ac:inkMk id="2" creationId="{FC25C901-FAD4-17FC-37D7-567C9ED852A8}"/>
          </ac:inkMkLst>
        </pc:inkChg>
      </pc:sldChg>
      <pc:sldChg chg="addSp modNotesTx">
        <pc:chgData name="Herbert, Joseph" userId="13efcb6a-24de-47aa-a427-3b1d7e227e0f" providerId="ADAL" clId="{0B2C7B1F-8D44-4A36-8C55-A562329585E9}" dt="2022-09-20T16:17:40.630" v="1546"/>
        <pc:sldMkLst>
          <pc:docMk/>
          <pc:sldMk cId="0" sldId="257"/>
        </pc:sldMkLst>
        <pc:inkChg chg="add">
          <ac:chgData name="Herbert, Joseph" userId="13efcb6a-24de-47aa-a427-3b1d7e227e0f" providerId="ADAL" clId="{0B2C7B1F-8D44-4A36-8C55-A562329585E9}" dt="2022-09-20T16:17:40.630" v="1546"/>
          <ac:inkMkLst>
            <pc:docMk/>
            <pc:sldMk cId="0" sldId="257"/>
            <ac:inkMk id="3" creationId="{5B123734-EE92-4468-49DB-0FAA10808701}"/>
          </ac:inkMkLst>
        </pc:inkChg>
      </pc:sldChg>
      <pc:sldChg chg="addSp">
        <pc:chgData name="Herbert, Joseph" userId="13efcb6a-24de-47aa-a427-3b1d7e227e0f" providerId="ADAL" clId="{0B2C7B1F-8D44-4A36-8C55-A562329585E9}" dt="2022-09-20T16:17:40.630" v="1546"/>
        <pc:sldMkLst>
          <pc:docMk/>
          <pc:sldMk cId="0" sldId="259"/>
        </pc:sldMkLst>
        <pc:inkChg chg="add">
          <ac:chgData name="Herbert, Joseph" userId="13efcb6a-24de-47aa-a427-3b1d7e227e0f" providerId="ADAL" clId="{0B2C7B1F-8D44-4A36-8C55-A562329585E9}" dt="2022-09-20T16:17:40.630" v="1546"/>
          <ac:inkMkLst>
            <pc:docMk/>
            <pc:sldMk cId="0" sldId="259"/>
            <ac:inkMk id="2" creationId="{D258F209-D06E-74EB-6EFA-0D7B1FA1D1AC}"/>
          </ac:inkMkLst>
        </pc:inkChg>
      </pc:sldChg>
      <pc:sldChg chg="addSp">
        <pc:chgData name="Herbert, Joseph" userId="13efcb6a-24de-47aa-a427-3b1d7e227e0f" providerId="ADAL" clId="{0B2C7B1F-8D44-4A36-8C55-A562329585E9}" dt="2022-09-20T16:17:40.630" v="1546"/>
        <pc:sldMkLst>
          <pc:docMk/>
          <pc:sldMk cId="0" sldId="260"/>
        </pc:sldMkLst>
        <pc:inkChg chg="add">
          <ac:chgData name="Herbert, Joseph" userId="13efcb6a-24de-47aa-a427-3b1d7e227e0f" providerId="ADAL" clId="{0B2C7B1F-8D44-4A36-8C55-A562329585E9}" dt="2022-09-20T16:17:40.630" v="1546"/>
          <ac:inkMkLst>
            <pc:docMk/>
            <pc:sldMk cId="0" sldId="260"/>
            <ac:inkMk id="2" creationId="{9D110AC1-A01F-FFF3-299E-5618D279BD65}"/>
          </ac:inkMkLst>
        </pc:inkChg>
      </pc:sldChg>
      <pc:sldChg chg="addSp modNotesTx">
        <pc:chgData name="Herbert, Joseph" userId="13efcb6a-24de-47aa-a427-3b1d7e227e0f" providerId="ADAL" clId="{0B2C7B1F-8D44-4A36-8C55-A562329585E9}" dt="2022-09-20T16:17:40.630" v="1546"/>
        <pc:sldMkLst>
          <pc:docMk/>
          <pc:sldMk cId="0" sldId="261"/>
        </pc:sldMkLst>
        <pc:inkChg chg="add">
          <ac:chgData name="Herbert, Joseph" userId="13efcb6a-24de-47aa-a427-3b1d7e227e0f" providerId="ADAL" clId="{0B2C7B1F-8D44-4A36-8C55-A562329585E9}" dt="2022-09-20T16:17:40.630" v="1546"/>
          <ac:inkMkLst>
            <pc:docMk/>
            <pc:sldMk cId="0" sldId="261"/>
            <ac:inkMk id="2" creationId="{0117ED4C-38E6-D73C-FD33-67FDFFBCA4FD}"/>
          </ac:inkMkLst>
        </pc:inkChg>
      </pc:sldChg>
      <pc:sldChg chg="addSp modNotesTx">
        <pc:chgData name="Herbert, Joseph" userId="13efcb6a-24de-47aa-a427-3b1d7e227e0f" providerId="ADAL" clId="{0B2C7B1F-8D44-4A36-8C55-A562329585E9}" dt="2022-09-20T16:17:40.630" v="1546"/>
        <pc:sldMkLst>
          <pc:docMk/>
          <pc:sldMk cId="0" sldId="262"/>
        </pc:sldMkLst>
        <pc:inkChg chg="add">
          <ac:chgData name="Herbert, Joseph" userId="13efcb6a-24de-47aa-a427-3b1d7e227e0f" providerId="ADAL" clId="{0B2C7B1F-8D44-4A36-8C55-A562329585E9}" dt="2022-09-20T16:17:40.630" v="1546"/>
          <ac:inkMkLst>
            <pc:docMk/>
            <pc:sldMk cId="0" sldId="262"/>
            <ac:inkMk id="2" creationId="{3525B872-7BC0-087D-89DF-824F9FBA8277}"/>
          </ac:inkMkLst>
        </pc:inkChg>
      </pc:sldChg>
      <pc:sldChg chg="addSp modNotesTx">
        <pc:chgData name="Herbert, Joseph" userId="13efcb6a-24de-47aa-a427-3b1d7e227e0f" providerId="ADAL" clId="{0B2C7B1F-8D44-4A36-8C55-A562329585E9}" dt="2022-09-20T16:17:40.630" v="1546"/>
        <pc:sldMkLst>
          <pc:docMk/>
          <pc:sldMk cId="0" sldId="264"/>
        </pc:sldMkLst>
        <pc:inkChg chg="add">
          <ac:chgData name="Herbert, Joseph" userId="13efcb6a-24de-47aa-a427-3b1d7e227e0f" providerId="ADAL" clId="{0B2C7B1F-8D44-4A36-8C55-A562329585E9}" dt="2022-09-20T16:17:40.630" v="1546"/>
          <ac:inkMkLst>
            <pc:docMk/>
            <pc:sldMk cId="0" sldId="264"/>
            <ac:inkMk id="2" creationId="{FDD27DC7-EF67-90B3-554F-CFD08A8E40F0}"/>
          </ac:inkMkLst>
        </pc:inkChg>
      </pc:sldChg>
      <pc:sldChg chg="addSp">
        <pc:chgData name="Herbert, Joseph" userId="13efcb6a-24de-47aa-a427-3b1d7e227e0f" providerId="ADAL" clId="{0B2C7B1F-8D44-4A36-8C55-A562329585E9}" dt="2022-09-20T16:17:40.630" v="1546"/>
        <pc:sldMkLst>
          <pc:docMk/>
          <pc:sldMk cId="0" sldId="265"/>
        </pc:sldMkLst>
        <pc:inkChg chg="add">
          <ac:chgData name="Herbert, Joseph" userId="13efcb6a-24de-47aa-a427-3b1d7e227e0f" providerId="ADAL" clId="{0B2C7B1F-8D44-4A36-8C55-A562329585E9}" dt="2022-09-20T16:17:40.630" v="1546"/>
          <ac:inkMkLst>
            <pc:docMk/>
            <pc:sldMk cId="0" sldId="265"/>
            <ac:inkMk id="2" creationId="{23075D57-4C94-58A1-E823-B356C11D314E}"/>
          </ac:inkMkLst>
        </pc:inkChg>
      </pc:sldChg>
      <pc:sldChg chg="addSp">
        <pc:chgData name="Herbert, Joseph" userId="13efcb6a-24de-47aa-a427-3b1d7e227e0f" providerId="ADAL" clId="{0B2C7B1F-8D44-4A36-8C55-A562329585E9}" dt="2022-09-20T16:17:40.630" v="1546"/>
        <pc:sldMkLst>
          <pc:docMk/>
          <pc:sldMk cId="0" sldId="266"/>
        </pc:sldMkLst>
        <pc:inkChg chg="add">
          <ac:chgData name="Herbert, Joseph" userId="13efcb6a-24de-47aa-a427-3b1d7e227e0f" providerId="ADAL" clId="{0B2C7B1F-8D44-4A36-8C55-A562329585E9}" dt="2022-09-20T16:17:40.630" v="1546"/>
          <ac:inkMkLst>
            <pc:docMk/>
            <pc:sldMk cId="0" sldId="266"/>
            <ac:inkMk id="2" creationId="{E79CC164-A0D7-2147-5667-F241FD41DD7A}"/>
          </ac:inkMkLst>
        </pc:inkChg>
      </pc:sldChg>
      <pc:sldChg chg="addSp modNotesTx">
        <pc:chgData name="Herbert, Joseph" userId="13efcb6a-24de-47aa-a427-3b1d7e227e0f" providerId="ADAL" clId="{0B2C7B1F-8D44-4A36-8C55-A562329585E9}" dt="2022-09-20T16:17:40.630" v="1546"/>
        <pc:sldMkLst>
          <pc:docMk/>
          <pc:sldMk cId="0" sldId="267"/>
        </pc:sldMkLst>
        <pc:inkChg chg="add">
          <ac:chgData name="Herbert, Joseph" userId="13efcb6a-24de-47aa-a427-3b1d7e227e0f" providerId="ADAL" clId="{0B2C7B1F-8D44-4A36-8C55-A562329585E9}" dt="2022-09-20T16:17:40.630" v="1546"/>
          <ac:inkMkLst>
            <pc:docMk/>
            <pc:sldMk cId="0" sldId="267"/>
            <ac:inkMk id="2" creationId="{68F5AE3B-C75A-33E9-C4AE-25D5BB6A77F0}"/>
          </ac:inkMkLst>
        </pc:inkChg>
      </pc:sldChg>
      <pc:sldChg chg="addSp">
        <pc:chgData name="Herbert, Joseph" userId="13efcb6a-24de-47aa-a427-3b1d7e227e0f" providerId="ADAL" clId="{0B2C7B1F-8D44-4A36-8C55-A562329585E9}" dt="2022-09-20T16:17:40.630" v="1546"/>
        <pc:sldMkLst>
          <pc:docMk/>
          <pc:sldMk cId="0" sldId="268"/>
        </pc:sldMkLst>
        <pc:inkChg chg="add">
          <ac:chgData name="Herbert, Joseph" userId="13efcb6a-24de-47aa-a427-3b1d7e227e0f" providerId="ADAL" clId="{0B2C7B1F-8D44-4A36-8C55-A562329585E9}" dt="2022-09-20T16:17:40.630" v="1546"/>
          <ac:inkMkLst>
            <pc:docMk/>
            <pc:sldMk cId="0" sldId="268"/>
            <ac:inkMk id="2" creationId="{CF08B13A-C555-6C2D-DE33-E0EE8AD0EDDC}"/>
          </ac:inkMkLst>
        </pc:inkChg>
      </pc:sldChg>
      <pc:sldChg chg="addSp">
        <pc:chgData name="Herbert, Joseph" userId="13efcb6a-24de-47aa-a427-3b1d7e227e0f" providerId="ADAL" clId="{0B2C7B1F-8D44-4A36-8C55-A562329585E9}" dt="2022-09-20T16:17:40.630" v="1546"/>
        <pc:sldMkLst>
          <pc:docMk/>
          <pc:sldMk cId="0" sldId="269"/>
        </pc:sldMkLst>
        <pc:inkChg chg="add">
          <ac:chgData name="Herbert, Joseph" userId="13efcb6a-24de-47aa-a427-3b1d7e227e0f" providerId="ADAL" clId="{0B2C7B1F-8D44-4A36-8C55-A562329585E9}" dt="2022-09-20T16:17:40.630" v="1546"/>
          <ac:inkMkLst>
            <pc:docMk/>
            <pc:sldMk cId="0" sldId="269"/>
            <ac:inkMk id="5" creationId="{7037E240-DB06-F457-4D98-CA525B3E5122}"/>
          </ac:inkMkLst>
        </pc:inkChg>
      </pc:sldChg>
      <pc:sldChg chg="addSp">
        <pc:chgData name="Herbert, Joseph" userId="13efcb6a-24de-47aa-a427-3b1d7e227e0f" providerId="ADAL" clId="{0B2C7B1F-8D44-4A36-8C55-A562329585E9}" dt="2022-09-20T16:17:40.630" v="1546"/>
        <pc:sldMkLst>
          <pc:docMk/>
          <pc:sldMk cId="0" sldId="270"/>
        </pc:sldMkLst>
        <pc:inkChg chg="add">
          <ac:chgData name="Herbert, Joseph" userId="13efcb6a-24de-47aa-a427-3b1d7e227e0f" providerId="ADAL" clId="{0B2C7B1F-8D44-4A36-8C55-A562329585E9}" dt="2022-09-20T16:17:40.630" v="1546"/>
          <ac:inkMkLst>
            <pc:docMk/>
            <pc:sldMk cId="0" sldId="270"/>
            <ac:inkMk id="3" creationId="{E52192A3-7E9F-90C2-1746-27DCBDCED2B7}"/>
          </ac:inkMkLst>
        </pc:inkChg>
      </pc:sldChg>
      <pc:sldChg chg="addSp">
        <pc:chgData name="Herbert, Joseph" userId="13efcb6a-24de-47aa-a427-3b1d7e227e0f" providerId="ADAL" clId="{0B2C7B1F-8D44-4A36-8C55-A562329585E9}" dt="2022-09-20T16:17:40.630" v="1546"/>
        <pc:sldMkLst>
          <pc:docMk/>
          <pc:sldMk cId="0" sldId="271"/>
        </pc:sldMkLst>
        <pc:inkChg chg="add">
          <ac:chgData name="Herbert, Joseph" userId="13efcb6a-24de-47aa-a427-3b1d7e227e0f" providerId="ADAL" clId="{0B2C7B1F-8D44-4A36-8C55-A562329585E9}" dt="2022-09-20T16:17:40.630" v="1546"/>
          <ac:inkMkLst>
            <pc:docMk/>
            <pc:sldMk cId="0" sldId="271"/>
            <ac:inkMk id="5" creationId="{D870E810-E472-C87E-2B88-D75094D6F4E0}"/>
          </ac:inkMkLst>
        </pc:inkChg>
      </pc:sldChg>
      <pc:sldChg chg="addSp">
        <pc:chgData name="Herbert, Joseph" userId="13efcb6a-24de-47aa-a427-3b1d7e227e0f" providerId="ADAL" clId="{0B2C7B1F-8D44-4A36-8C55-A562329585E9}" dt="2022-09-20T16:17:40.630" v="1546"/>
        <pc:sldMkLst>
          <pc:docMk/>
          <pc:sldMk cId="0" sldId="272"/>
        </pc:sldMkLst>
        <pc:inkChg chg="add">
          <ac:chgData name="Herbert, Joseph" userId="13efcb6a-24de-47aa-a427-3b1d7e227e0f" providerId="ADAL" clId="{0B2C7B1F-8D44-4A36-8C55-A562329585E9}" dt="2022-09-20T16:17:40.630" v="1546"/>
          <ac:inkMkLst>
            <pc:docMk/>
            <pc:sldMk cId="0" sldId="272"/>
            <ac:inkMk id="3" creationId="{7C251CC7-3713-C2C2-51D3-E53549B187BA}"/>
          </ac:inkMkLst>
        </pc:inkChg>
      </pc:sldChg>
      <pc:sldChg chg="addSp">
        <pc:chgData name="Herbert, Joseph" userId="13efcb6a-24de-47aa-a427-3b1d7e227e0f" providerId="ADAL" clId="{0B2C7B1F-8D44-4A36-8C55-A562329585E9}" dt="2022-09-20T16:17:40.630" v="1546"/>
        <pc:sldMkLst>
          <pc:docMk/>
          <pc:sldMk cId="0" sldId="273"/>
        </pc:sldMkLst>
        <pc:inkChg chg="add">
          <ac:chgData name="Herbert, Joseph" userId="13efcb6a-24de-47aa-a427-3b1d7e227e0f" providerId="ADAL" clId="{0B2C7B1F-8D44-4A36-8C55-A562329585E9}" dt="2022-09-20T16:17:40.630" v="1546"/>
          <ac:inkMkLst>
            <pc:docMk/>
            <pc:sldMk cId="0" sldId="273"/>
            <ac:inkMk id="5" creationId="{7F9F7331-F563-48BC-8DCA-E4CD5F5C9D3D}"/>
          </ac:inkMkLst>
        </pc:inkChg>
      </pc:sldChg>
      <pc:sldChg chg="addSp modNotesTx">
        <pc:chgData name="Herbert, Joseph" userId="13efcb6a-24de-47aa-a427-3b1d7e227e0f" providerId="ADAL" clId="{0B2C7B1F-8D44-4A36-8C55-A562329585E9}" dt="2022-09-20T16:17:40.630" v="1546"/>
        <pc:sldMkLst>
          <pc:docMk/>
          <pc:sldMk cId="0" sldId="274"/>
        </pc:sldMkLst>
        <pc:inkChg chg="add">
          <ac:chgData name="Herbert, Joseph" userId="13efcb6a-24de-47aa-a427-3b1d7e227e0f" providerId="ADAL" clId="{0B2C7B1F-8D44-4A36-8C55-A562329585E9}" dt="2022-09-20T16:17:40.630" v="1546"/>
          <ac:inkMkLst>
            <pc:docMk/>
            <pc:sldMk cId="0" sldId="274"/>
            <ac:inkMk id="3" creationId="{94682701-C509-25AD-8783-72976F9799BA}"/>
          </ac:inkMkLst>
        </pc:inkChg>
      </pc:sldChg>
      <pc:sldChg chg="addSp">
        <pc:chgData name="Herbert, Joseph" userId="13efcb6a-24de-47aa-a427-3b1d7e227e0f" providerId="ADAL" clId="{0B2C7B1F-8D44-4A36-8C55-A562329585E9}" dt="2022-09-20T16:17:40.630" v="1546"/>
        <pc:sldMkLst>
          <pc:docMk/>
          <pc:sldMk cId="0" sldId="275"/>
        </pc:sldMkLst>
        <pc:inkChg chg="add">
          <ac:chgData name="Herbert, Joseph" userId="13efcb6a-24de-47aa-a427-3b1d7e227e0f" providerId="ADAL" clId="{0B2C7B1F-8D44-4A36-8C55-A562329585E9}" dt="2022-09-20T16:17:40.630" v="1546"/>
          <ac:inkMkLst>
            <pc:docMk/>
            <pc:sldMk cId="0" sldId="275"/>
            <ac:inkMk id="6" creationId="{049BEC57-608C-C1FE-49D6-7A05E29229A7}"/>
          </ac:inkMkLst>
        </pc:inkChg>
      </pc:sldChg>
      <pc:sldChg chg="addSp modNotesTx">
        <pc:chgData name="Herbert, Joseph" userId="13efcb6a-24de-47aa-a427-3b1d7e227e0f" providerId="ADAL" clId="{0B2C7B1F-8D44-4A36-8C55-A562329585E9}" dt="2022-09-20T16:17:40.630" v="1546"/>
        <pc:sldMkLst>
          <pc:docMk/>
          <pc:sldMk cId="0" sldId="276"/>
        </pc:sldMkLst>
        <pc:inkChg chg="add">
          <ac:chgData name="Herbert, Joseph" userId="13efcb6a-24de-47aa-a427-3b1d7e227e0f" providerId="ADAL" clId="{0B2C7B1F-8D44-4A36-8C55-A562329585E9}" dt="2022-09-20T16:17:40.630" v="1546"/>
          <ac:inkMkLst>
            <pc:docMk/>
            <pc:sldMk cId="0" sldId="276"/>
            <ac:inkMk id="3" creationId="{CC2EF945-6065-DDBD-B49C-D035163668CD}"/>
          </ac:inkMkLst>
        </pc:inkChg>
      </pc:sldChg>
      <pc:sldChg chg="addSp">
        <pc:chgData name="Herbert, Joseph" userId="13efcb6a-24de-47aa-a427-3b1d7e227e0f" providerId="ADAL" clId="{0B2C7B1F-8D44-4A36-8C55-A562329585E9}" dt="2022-09-20T16:17:40.630" v="1546"/>
        <pc:sldMkLst>
          <pc:docMk/>
          <pc:sldMk cId="0" sldId="278"/>
        </pc:sldMkLst>
        <pc:inkChg chg="add">
          <ac:chgData name="Herbert, Joseph" userId="13efcb6a-24de-47aa-a427-3b1d7e227e0f" providerId="ADAL" clId="{0B2C7B1F-8D44-4A36-8C55-A562329585E9}" dt="2022-09-20T16:17:40.630" v="1546"/>
          <ac:inkMkLst>
            <pc:docMk/>
            <pc:sldMk cId="0" sldId="278"/>
            <ac:inkMk id="2" creationId="{C148CD79-BACF-BF7D-FA4F-54F9159AC290}"/>
          </ac:inkMkLst>
        </pc:inkChg>
      </pc:sldChg>
      <pc:sldChg chg="addSp">
        <pc:chgData name="Herbert, Joseph" userId="13efcb6a-24de-47aa-a427-3b1d7e227e0f" providerId="ADAL" clId="{0B2C7B1F-8D44-4A36-8C55-A562329585E9}" dt="2022-09-23T17:31:20.891" v="1670"/>
        <pc:sldMkLst>
          <pc:docMk/>
          <pc:sldMk cId="0" sldId="280"/>
        </pc:sldMkLst>
        <pc:inkChg chg="add">
          <ac:chgData name="Herbert, Joseph" userId="13efcb6a-24de-47aa-a427-3b1d7e227e0f" providerId="ADAL" clId="{0B2C7B1F-8D44-4A36-8C55-A562329585E9}" dt="2022-09-23T17:31:20.891" v="1670"/>
          <ac:inkMkLst>
            <pc:docMk/>
            <pc:sldMk cId="0" sldId="280"/>
            <ac:inkMk id="2" creationId="{BC009183-C81F-2704-6116-8396A16CC9AF}"/>
          </ac:inkMkLst>
        </pc:inkChg>
      </pc:sldChg>
      <pc:sldChg chg="addSp">
        <pc:chgData name="Herbert, Joseph" userId="13efcb6a-24de-47aa-a427-3b1d7e227e0f" providerId="ADAL" clId="{0B2C7B1F-8D44-4A36-8C55-A562329585E9}" dt="2022-09-23T17:31:20.891" v="1670"/>
        <pc:sldMkLst>
          <pc:docMk/>
          <pc:sldMk cId="0" sldId="281"/>
        </pc:sldMkLst>
        <pc:inkChg chg="add">
          <ac:chgData name="Herbert, Joseph" userId="13efcb6a-24de-47aa-a427-3b1d7e227e0f" providerId="ADAL" clId="{0B2C7B1F-8D44-4A36-8C55-A562329585E9}" dt="2022-09-23T17:31:20.891" v="1670"/>
          <ac:inkMkLst>
            <pc:docMk/>
            <pc:sldMk cId="0" sldId="281"/>
            <ac:inkMk id="2" creationId="{932FCC3A-CE77-CBD6-2416-AAD3321D1F0A}"/>
          </ac:inkMkLst>
        </pc:inkChg>
      </pc:sldChg>
      <pc:sldChg chg="addSp">
        <pc:chgData name="Herbert, Joseph" userId="13efcb6a-24de-47aa-a427-3b1d7e227e0f" providerId="ADAL" clId="{0B2C7B1F-8D44-4A36-8C55-A562329585E9}" dt="2022-09-23T17:31:20.891" v="1670"/>
        <pc:sldMkLst>
          <pc:docMk/>
          <pc:sldMk cId="0" sldId="282"/>
        </pc:sldMkLst>
        <pc:inkChg chg="add">
          <ac:chgData name="Herbert, Joseph" userId="13efcb6a-24de-47aa-a427-3b1d7e227e0f" providerId="ADAL" clId="{0B2C7B1F-8D44-4A36-8C55-A562329585E9}" dt="2022-09-23T17:31:20.891" v="1670"/>
          <ac:inkMkLst>
            <pc:docMk/>
            <pc:sldMk cId="0" sldId="282"/>
            <ac:inkMk id="2" creationId="{0E56C283-5ECB-F422-2119-D0F307F67C63}"/>
          </ac:inkMkLst>
        </pc:inkChg>
      </pc:sldChg>
      <pc:sldChg chg="addSp">
        <pc:chgData name="Herbert, Joseph" userId="13efcb6a-24de-47aa-a427-3b1d7e227e0f" providerId="ADAL" clId="{0B2C7B1F-8D44-4A36-8C55-A562329585E9}" dt="2022-09-23T17:31:20.891" v="1670"/>
        <pc:sldMkLst>
          <pc:docMk/>
          <pc:sldMk cId="0" sldId="283"/>
        </pc:sldMkLst>
        <pc:inkChg chg="add">
          <ac:chgData name="Herbert, Joseph" userId="13efcb6a-24de-47aa-a427-3b1d7e227e0f" providerId="ADAL" clId="{0B2C7B1F-8D44-4A36-8C55-A562329585E9}" dt="2022-09-23T17:31:20.891" v="1670"/>
          <ac:inkMkLst>
            <pc:docMk/>
            <pc:sldMk cId="0" sldId="283"/>
            <ac:inkMk id="2" creationId="{16527FC4-CD12-298D-6C69-E86B25865552}"/>
          </ac:inkMkLst>
        </pc:inkChg>
      </pc:sldChg>
      <pc:sldChg chg="addSp">
        <pc:chgData name="Herbert, Joseph" userId="13efcb6a-24de-47aa-a427-3b1d7e227e0f" providerId="ADAL" clId="{0B2C7B1F-8D44-4A36-8C55-A562329585E9}" dt="2022-09-23T17:31:20.891" v="1670"/>
        <pc:sldMkLst>
          <pc:docMk/>
          <pc:sldMk cId="0" sldId="284"/>
        </pc:sldMkLst>
        <pc:inkChg chg="add">
          <ac:chgData name="Herbert, Joseph" userId="13efcb6a-24de-47aa-a427-3b1d7e227e0f" providerId="ADAL" clId="{0B2C7B1F-8D44-4A36-8C55-A562329585E9}" dt="2022-09-23T17:31:20.891" v="1670"/>
          <ac:inkMkLst>
            <pc:docMk/>
            <pc:sldMk cId="0" sldId="284"/>
            <ac:inkMk id="2" creationId="{57D667C7-A1FC-AD29-EB44-5E763FBC664D}"/>
          </ac:inkMkLst>
        </pc:inkChg>
      </pc:sldChg>
      <pc:sldChg chg="addSp">
        <pc:chgData name="Herbert, Joseph" userId="13efcb6a-24de-47aa-a427-3b1d7e227e0f" providerId="ADAL" clId="{0B2C7B1F-8D44-4A36-8C55-A562329585E9}" dt="2022-09-26T18:27:09.564" v="1683"/>
        <pc:sldMkLst>
          <pc:docMk/>
          <pc:sldMk cId="0" sldId="285"/>
        </pc:sldMkLst>
        <pc:inkChg chg="add">
          <ac:chgData name="Herbert, Joseph" userId="13efcb6a-24de-47aa-a427-3b1d7e227e0f" providerId="ADAL" clId="{0B2C7B1F-8D44-4A36-8C55-A562329585E9}" dt="2022-09-23T17:31:20.891" v="1670"/>
          <ac:inkMkLst>
            <pc:docMk/>
            <pc:sldMk cId="0" sldId="285"/>
            <ac:inkMk id="2" creationId="{5C81604F-8047-1A96-1950-60CF93B8C0B2}"/>
          </ac:inkMkLst>
        </pc:inkChg>
        <pc:inkChg chg="add">
          <ac:chgData name="Herbert, Joseph" userId="13efcb6a-24de-47aa-a427-3b1d7e227e0f" providerId="ADAL" clId="{0B2C7B1F-8D44-4A36-8C55-A562329585E9}" dt="2022-09-26T18:27:09.564" v="1683"/>
          <ac:inkMkLst>
            <pc:docMk/>
            <pc:sldMk cId="0" sldId="285"/>
            <ac:inkMk id="3" creationId="{9E4B1F84-3ED6-586C-5AEE-D55B642925D1}"/>
          </ac:inkMkLst>
        </pc:inkChg>
      </pc:sldChg>
      <pc:sldChg chg="addSp">
        <pc:chgData name="Herbert, Joseph" userId="13efcb6a-24de-47aa-a427-3b1d7e227e0f" providerId="ADAL" clId="{0B2C7B1F-8D44-4A36-8C55-A562329585E9}" dt="2022-09-23T17:31:20.891" v="1670"/>
        <pc:sldMkLst>
          <pc:docMk/>
          <pc:sldMk cId="0" sldId="286"/>
        </pc:sldMkLst>
        <pc:inkChg chg="add">
          <ac:chgData name="Herbert, Joseph" userId="13efcb6a-24de-47aa-a427-3b1d7e227e0f" providerId="ADAL" clId="{0B2C7B1F-8D44-4A36-8C55-A562329585E9}" dt="2022-09-23T17:31:20.891" v="1670"/>
          <ac:inkMkLst>
            <pc:docMk/>
            <pc:sldMk cId="0" sldId="286"/>
            <ac:inkMk id="2" creationId="{3B7B3AA7-AC3F-B550-374D-BE6E73A0B138}"/>
          </ac:inkMkLst>
        </pc:inkChg>
      </pc:sldChg>
      <pc:sldChg chg="addSp">
        <pc:chgData name="Herbert, Joseph" userId="13efcb6a-24de-47aa-a427-3b1d7e227e0f" providerId="ADAL" clId="{0B2C7B1F-8D44-4A36-8C55-A562329585E9}" dt="2022-09-23T17:31:20.891" v="1670"/>
        <pc:sldMkLst>
          <pc:docMk/>
          <pc:sldMk cId="0" sldId="287"/>
        </pc:sldMkLst>
        <pc:inkChg chg="add">
          <ac:chgData name="Herbert, Joseph" userId="13efcb6a-24de-47aa-a427-3b1d7e227e0f" providerId="ADAL" clId="{0B2C7B1F-8D44-4A36-8C55-A562329585E9}" dt="2022-09-23T17:31:20.891" v="1670"/>
          <ac:inkMkLst>
            <pc:docMk/>
            <pc:sldMk cId="0" sldId="287"/>
            <ac:inkMk id="2" creationId="{2F259EE2-D890-ED8D-D321-2BB239468CFE}"/>
          </ac:inkMkLst>
        </pc:inkChg>
      </pc:sldChg>
      <pc:sldChg chg="addSp modNotesTx">
        <pc:chgData name="Herbert, Joseph" userId="13efcb6a-24de-47aa-a427-3b1d7e227e0f" providerId="ADAL" clId="{0B2C7B1F-8D44-4A36-8C55-A562329585E9}" dt="2022-09-26T18:27:09.564" v="1683"/>
        <pc:sldMkLst>
          <pc:docMk/>
          <pc:sldMk cId="0" sldId="288"/>
        </pc:sldMkLst>
        <pc:inkChg chg="add">
          <ac:chgData name="Herbert, Joseph" userId="13efcb6a-24de-47aa-a427-3b1d7e227e0f" providerId="ADAL" clId="{0B2C7B1F-8D44-4A36-8C55-A562329585E9}" dt="2022-09-26T18:27:09.564" v="1683"/>
          <ac:inkMkLst>
            <pc:docMk/>
            <pc:sldMk cId="0" sldId="288"/>
            <ac:inkMk id="2" creationId="{FD55411A-718C-ED72-7726-9C0F375C03A1}"/>
          </ac:inkMkLst>
        </pc:inkChg>
      </pc:sldChg>
      <pc:sldChg chg="addSp">
        <pc:chgData name="Herbert, Joseph" userId="13efcb6a-24de-47aa-a427-3b1d7e227e0f" providerId="ADAL" clId="{0B2C7B1F-8D44-4A36-8C55-A562329585E9}" dt="2022-09-26T18:27:09.564" v="1683"/>
        <pc:sldMkLst>
          <pc:docMk/>
          <pc:sldMk cId="0" sldId="289"/>
        </pc:sldMkLst>
        <pc:inkChg chg="add">
          <ac:chgData name="Herbert, Joseph" userId="13efcb6a-24de-47aa-a427-3b1d7e227e0f" providerId="ADAL" clId="{0B2C7B1F-8D44-4A36-8C55-A562329585E9}" dt="2022-09-26T18:27:09.564" v="1683"/>
          <ac:inkMkLst>
            <pc:docMk/>
            <pc:sldMk cId="0" sldId="289"/>
            <ac:inkMk id="2" creationId="{460DA7B0-33C5-B008-7DD2-A7C6B58568F1}"/>
          </ac:inkMkLst>
        </pc:inkChg>
      </pc:sldChg>
      <pc:sldChg chg="addSp">
        <pc:chgData name="Herbert, Joseph" userId="13efcb6a-24de-47aa-a427-3b1d7e227e0f" providerId="ADAL" clId="{0B2C7B1F-8D44-4A36-8C55-A562329585E9}" dt="2022-09-26T18:27:09.564" v="1683"/>
        <pc:sldMkLst>
          <pc:docMk/>
          <pc:sldMk cId="0" sldId="290"/>
        </pc:sldMkLst>
        <pc:inkChg chg="add">
          <ac:chgData name="Herbert, Joseph" userId="13efcb6a-24de-47aa-a427-3b1d7e227e0f" providerId="ADAL" clId="{0B2C7B1F-8D44-4A36-8C55-A562329585E9}" dt="2022-09-26T18:27:09.564" v="1683"/>
          <ac:inkMkLst>
            <pc:docMk/>
            <pc:sldMk cId="0" sldId="290"/>
            <ac:inkMk id="2" creationId="{8AE45961-8EBB-8882-5B00-AB81FD4FEC3B}"/>
          </ac:inkMkLst>
        </pc:inkChg>
      </pc:sldChg>
      <pc:sldChg chg="addSp">
        <pc:chgData name="Herbert, Joseph" userId="13efcb6a-24de-47aa-a427-3b1d7e227e0f" providerId="ADAL" clId="{0B2C7B1F-8D44-4A36-8C55-A562329585E9}" dt="2022-09-26T18:27:09.564" v="1683"/>
        <pc:sldMkLst>
          <pc:docMk/>
          <pc:sldMk cId="0" sldId="294"/>
        </pc:sldMkLst>
        <pc:inkChg chg="add">
          <ac:chgData name="Herbert, Joseph" userId="13efcb6a-24de-47aa-a427-3b1d7e227e0f" providerId="ADAL" clId="{0B2C7B1F-8D44-4A36-8C55-A562329585E9}" dt="2022-09-26T18:27:09.564" v="1683"/>
          <ac:inkMkLst>
            <pc:docMk/>
            <pc:sldMk cId="0" sldId="294"/>
            <ac:inkMk id="2" creationId="{56E67147-B400-6327-05E6-52EC9C543D9A}"/>
          </ac:inkMkLst>
        </pc:inkChg>
      </pc:sldChg>
      <pc:sldChg chg="addSp">
        <pc:chgData name="Herbert, Joseph" userId="13efcb6a-24de-47aa-a427-3b1d7e227e0f" providerId="ADAL" clId="{0B2C7B1F-8D44-4A36-8C55-A562329585E9}" dt="2022-09-26T18:27:09.564" v="1683"/>
        <pc:sldMkLst>
          <pc:docMk/>
          <pc:sldMk cId="0" sldId="295"/>
        </pc:sldMkLst>
        <pc:inkChg chg="add">
          <ac:chgData name="Herbert, Joseph" userId="13efcb6a-24de-47aa-a427-3b1d7e227e0f" providerId="ADAL" clId="{0B2C7B1F-8D44-4A36-8C55-A562329585E9}" dt="2022-09-26T18:27:09.564" v="1683"/>
          <ac:inkMkLst>
            <pc:docMk/>
            <pc:sldMk cId="0" sldId="295"/>
            <ac:inkMk id="2" creationId="{12F1CCCC-EEBC-6EF0-C327-BD1207F281A5}"/>
          </ac:inkMkLst>
        </pc:inkChg>
      </pc:sldChg>
      <pc:sldChg chg="addSp">
        <pc:chgData name="Herbert, Joseph" userId="13efcb6a-24de-47aa-a427-3b1d7e227e0f" providerId="ADAL" clId="{0B2C7B1F-8D44-4A36-8C55-A562329585E9}" dt="2022-09-26T18:27:09.564" v="1683"/>
        <pc:sldMkLst>
          <pc:docMk/>
          <pc:sldMk cId="0" sldId="296"/>
        </pc:sldMkLst>
        <pc:inkChg chg="add">
          <ac:chgData name="Herbert, Joseph" userId="13efcb6a-24de-47aa-a427-3b1d7e227e0f" providerId="ADAL" clId="{0B2C7B1F-8D44-4A36-8C55-A562329585E9}" dt="2022-09-26T18:27:09.564" v="1683"/>
          <ac:inkMkLst>
            <pc:docMk/>
            <pc:sldMk cId="0" sldId="296"/>
            <ac:inkMk id="2" creationId="{86913398-F03E-7D17-C6E5-BF02068EEA3A}"/>
          </ac:inkMkLst>
        </pc:inkChg>
      </pc:sldChg>
      <pc:sldChg chg="addSp">
        <pc:chgData name="Herbert, Joseph" userId="13efcb6a-24de-47aa-a427-3b1d7e227e0f" providerId="ADAL" clId="{0B2C7B1F-8D44-4A36-8C55-A562329585E9}" dt="2022-09-26T18:27:09.564" v="1683"/>
        <pc:sldMkLst>
          <pc:docMk/>
          <pc:sldMk cId="0" sldId="297"/>
        </pc:sldMkLst>
        <pc:inkChg chg="add">
          <ac:chgData name="Herbert, Joseph" userId="13efcb6a-24de-47aa-a427-3b1d7e227e0f" providerId="ADAL" clId="{0B2C7B1F-8D44-4A36-8C55-A562329585E9}" dt="2022-09-26T18:27:09.564" v="1683"/>
          <ac:inkMkLst>
            <pc:docMk/>
            <pc:sldMk cId="0" sldId="297"/>
            <ac:inkMk id="2" creationId="{E95487C5-58BE-75FA-E721-6484BA5C8643}"/>
          </ac:inkMkLst>
        </pc:inkChg>
      </pc:sldChg>
      <pc:sldChg chg="addSp">
        <pc:chgData name="Herbert, Joseph" userId="13efcb6a-24de-47aa-a427-3b1d7e227e0f" providerId="ADAL" clId="{0B2C7B1F-8D44-4A36-8C55-A562329585E9}" dt="2022-09-26T18:27:09.564" v="1683"/>
        <pc:sldMkLst>
          <pc:docMk/>
          <pc:sldMk cId="0" sldId="298"/>
        </pc:sldMkLst>
        <pc:inkChg chg="add">
          <ac:chgData name="Herbert, Joseph" userId="13efcb6a-24de-47aa-a427-3b1d7e227e0f" providerId="ADAL" clId="{0B2C7B1F-8D44-4A36-8C55-A562329585E9}" dt="2022-09-26T18:27:09.564" v="1683"/>
          <ac:inkMkLst>
            <pc:docMk/>
            <pc:sldMk cId="0" sldId="298"/>
            <ac:inkMk id="2" creationId="{0505BAEB-328B-80F1-6F87-BA7769C97F7E}"/>
          </ac:inkMkLst>
        </pc:inkChg>
      </pc:sldChg>
      <pc:sldChg chg="addSp modSp mod">
        <pc:chgData name="Herbert, Joseph" userId="13efcb6a-24de-47aa-a427-3b1d7e227e0f" providerId="ADAL" clId="{0B2C7B1F-8D44-4A36-8C55-A562329585E9}" dt="2022-09-26T18:27:09.564" v="1683"/>
        <pc:sldMkLst>
          <pc:docMk/>
          <pc:sldMk cId="0" sldId="299"/>
        </pc:sldMkLst>
        <pc:spChg chg="mod">
          <ac:chgData name="Herbert, Joseph" userId="13efcb6a-24de-47aa-a427-3b1d7e227e0f" providerId="ADAL" clId="{0B2C7B1F-8D44-4A36-8C55-A562329585E9}" dt="2022-09-26T14:21:02.639" v="1671" actId="20577"/>
          <ac:spMkLst>
            <pc:docMk/>
            <pc:sldMk cId="0" sldId="299"/>
            <ac:spMk id="47107" creationId="{00000000-0000-0000-0000-000000000000}"/>
          </ac:spMkLst>
        </pc:spChg>
        <pc:inkChg chg="add">
          <ac:chgData name="Herbert, Joseph" userId="13efcb6a-24de-47aa-a427-3b1d7e227e0f" providerId="ADAL" clId="{0B2C7B1F-8D44-4A36-8C55-A562329585E9}" dt="2022-09-26T18:27:09.564" v="1683"/>
          <ac:inkMkLst>
            <pc:docMk/>
            <pc:sldMk cId="0" sldId="299"/>
            <ac:inkMk id="2" creationId="{9BC489BA-3400-88F3-171E-A02B07914AA6}"/>
          </ac:inkMkLst>
        </pc:inkChg>
      </pc:sldChg>
      <pc:sldChg chg="addSp">
        <pc:chgData name="Herbert, Joseph" userId="13efcb6a-24de-47aa-a427-3b1d7e227e0f" providerId="ADAL" clId="{0B2C7B1F-8D44-4A36-8C55-A562329585E9}" dt="2022-09-26T18:27:09.564" v="1683"/>
        <pc:sldMkLst>
          <pc:docMk/>
          <pc:sldMk cId="0" sldId="302"/>
        </pc:sldMkLst>
        <pc:inkChg chg="add">
          <ac:chgData name="Herbert, Joseph" userId="13efcb6a-24de-47aa-a427-3b1d7e227e0f" providerId="ADAL" clId="{0B2C7B1F-8D44-4A36-8C55-A562329585E9}" dt="2022-09-26T18:27:09.564" v="1683"/>
          <ac:inkMkLst>
            <pc:docMk/>
            <pc:sldMk cId="0" sldId="302"/>
            <ac:inkMk id="2" creationId="{33B1A546-E1F5-7D0B-FFCA-A927B49179C7}"/>
          </ac:inkMkLst>
        </pc:inkChg>
      </pc:sldChg>
      <pc:sldChg chg="addSp">
        <pc:chgData name="Herbert, Joseph" userId="13efcb6a-24de-47aa-a427-3b1d7e227e0f" providerId="ADAL" clId="{0B2C7B1F-8D44-4A36-8C55-A562329585E9}" dt="2022-09-26T18:27:09.564" v="1683"/>
        <pc:sldMkLst>
          <pc:docMk/>
          <pc:sldMk cId="0" sldId="303"/>
        </pc:sldMkLst>
        <pc:inkChg chg="add">
          <ac:chgData name="Herbert, Joseph" userId="13efcb6a-24de-47aa-a427-3b1d7e227e0f" providerId="ADAL" clId="{0B2C7B1F-8D44-4A36-8C55-A562329585E9}" dt="2022-09-26T18:27:09.564" v="1683"/>
          <ac:inkMkLst>
            <pc:docMk/>
            <pc:sldMk cId="0" sldId="303"/>
            <ac:inkMk id="2" creationId="{1536F5E8-8B4E-19AB-B260-123F8E4B07E8}"/>
          </ac:inkMkLst>
        </pc:inkChg>
      </pc:sldChg>
      <pc:sldChg chg="addSp">
        <pc:chgData name="Herbert, Joseph" userId="13efcb6a-24de-47aa-a427-3b1d7e227e0f" providerId="ADAL" clId="{0B2C7B1F-8D44-4A36-8C55-A562329585E9}" dt="2022-09-26T18:27:09.564" v="1683"/>
        <pc:sldMkLst>
          <pc:docMk/>
          <pc:sldMk cId="0" sldId="304"/>
        </pc:sldMkLst>
        <pc:inkChg chg="add">
          <ac:chgData name="Herbert, Joseph" userId="13efcb6a-24de-47aa-a427-3b1d7e227e0f" providerId="ADAL" clId="{0B2C7B1F-8D44-4A36-8C55-A562329585E9}" dt="2022-09-26T18:27:09.564" v="1683"/>
          <ac:inkMkLst>
            <pc:docMk/>
            <pc:sldMk cId="0" sldId="304"/>
            <ac:inkMk id="2" creationId="{422E107D-3612-AFD4-1BBC-73228EEA6F1A}"/>
          </ac:inkMkLst>
        </pc:inkChg>
      </pc:sldChg>
      <pc:sldChg chg="addSp">
        <pc:chgData name="Herbert, Joseph" userId="13efcb6a-24de-47aa-a427-3b1d7e227e0f" providerId="ADAL" clId="{0B2C7B1F-8D44-4A36-8C55-A562329585E9}" dt="2022-09-26T18:27:09.564" v="1683"/>
        <pc:sldMkLst>
          <pc:docMk/>
          <pc:sldMk cId="0" sldId="305"/>
        </pc:sldMkLst>
        <pc:inkChg chg="add">
          <ac:chgData name="Herbert, Joseph" userId="13efcb6a-24de-47aa-a427-3b1d7e227e0f" providerId="ADAL" clId="{0B2C7B1F-8D44-4A36-8C55-A562329585E9}" dt="2022-09-26T18:27:09.564" v="1683"/>
          <ac:inkMkLst>
            <pc:docMk/>
            <pc:sldMk cId="0" sldId="305"/>
            <ac:inkMk id="2" creationId="{009ABD0F-B110-451D-A80C-40A448FCF770}"/>
          </ac:inkMkLst>
        </pc:inkChg>
      </pc:sldChg>
      <pc:sldChg chg="addSp">
        <pc:chgData name="Herbert, Joseph" userId="13efcb6a-24de-47aa-a427-3b1d7e227e0f" providerId="ADAL" clId="{0B2C7B1F-8D44-4A36-8C55-A562329585E9}" dt="2022-09-26T18:27:09.564" v="1683"/>
        <pc:sldMkLst>
          <pc:docMk/>
          <pc:sldMk cId="0" sldId="306"/>
        </pc:sldMkLst>
        <pc:inkChg chg="add">
          <ac:chgData name="Herbert, Joseph" userId="13efcb6a-24de-47aa-a427-3b1d7e227e0f" providerId="ADAL" clId="{0B2C7B1F-8D44-4A36-8C55-A562329585E9}" dt="2022-09-26T18:27:09.564" v="1683"/>
          <ac:inkMkLst>
            <pc:docMk/>
            <pc:sldMk cId="0" sldId="306"/>
            <ac:inkMk id="2" creationId="{6620EFB3-18E7-561F-2E42-453A85026B39}"/>
          </ac:inkMkLst>
        </pc:inkChg>
      </pc:sldChg>
      <pc:sldChg chg="addSp ord">
        <pc:chgData name="Herbert, Joseph" userId="13efcb6a-24de-47aa-a427-3b1d7e227e0f" providerId="ADAL" clId="{0B2C7B1F-8D44-4A36-8C55-A562329585E9}" dt="2022-09-23T17:31:20.891" v="1670"/>
        <pc:sldMkLst>
          <pc:docMk/>
          <pc:sldMk cId="0" sldId="307"/>
        </pc:sldMkLst>
        <pc:inkChg chg="add">
          <ac:chgData name="Herbert, Joseph" userId="13efcb6a-24de-47aa-a427-3b1d7e227e0f" providerId="ADAL" clId="{0B2C7B1F-8D44-4A36-8C55-A562329585E9}" dt="2022-09-20T16:17:40.630" v="1546"/>
          <ac:inkMkLst>
            <pc:docMk/>
            <pc:sldMk cId="0" sldId="307"/>
            <ac:inkMk id="2" creationId="{4AA81C51-2E3B-79DB-42DC-5AB718F3FE84}"/>
          </ac:inkMkLst>
        </pc:inkChg>
        <pc:inkChg chg="add">
          <ac:chgData name="Herbert, Joseph" userId="13efcb6a-24de-47aa-a427-3b1d7e227e0f" providerId="ADAL" clId="{0B2C7B1F-8D44-4A36-8C55-A562329585E9}" dt="2022-09-23T17:31:20.891" v="1670"/>
          <ac:inkMkLst>
            <pc:docMk/>
            <pc:sldMk cId="0" sldId="307"/>
            <ac:inkMk id="3" creationId="{D7B5FA3B-8506-E142-45BC-FA61B7FAE9F8}"/>
          </ac:inkMkLst>
        </pc:inkChg>
      </pc:sldChg>
      <pc:sldChg chg="addSp modNotesTx">
        <pc:chgData name="Herbert, Joseph" userId="13efcb6a-24de-47aa-a427-3b1d7e227e0f" providerId="ADAL" clId="{0B2C7B1F-8D44-4A36-8C55-A562329585E9}" dt="2022-09-20T16:17:40.630" v="1546"/>
        <pc:sldMkLst>
          <pc:docMk/>
          <pc:sldMk cId="0" sldId="308"/>
        </pc:sldMkLst>
        <pc:inkChg chg="add">
          <ac:chgData name="Herbert, Joseph" userId="13efcb6a-24de-47aa-a427-3b1d7e227e0f" providerId="ADAL" clId="{0B2C7B1F-8D44-4A36-8C55-A562329585E9}" dt="2022-09-20T16:17:40.630" v="1546"/>
          <ac:inkMkLst>
            <pc:docMk/>
            <pc:sldMk cId="0" sldId="308"/>
            <ac:inkMk id="5" creationId="{23074AEA-2A7D-E51D-5DF3-46EE3D9A32C3}"/>
          </ac:inkMkLst>
        </pc:inkChg>
      </pc:sldChg>
      <pc:sldChg chg="addSp">
        <pc:chgData name="Herbert, Joseph" userId="13efcb6a-24de-47aa-a427-3b1d7e227e0f" providerId="ADAL" clId="{0B2C7B1F-8D44-4A36-8C55-A562329585E9}" dt="2022-09-20T16:17:40.630" v="1546"/>
        <pc:sldMkLst>
          <pc:docMk/>
          <pc:sldMk cId="0" sldId="309"/>
        </pc:sldMkLst>
        <pc:inkChg chg="add">
          <ac:chgData name="Herbert, Joseph" userId="13efcb6a-24de-47aa-a427-3b1d7e227e0f" providerId="ADAL" clId="{0B2C7B1F-8D44-4A36-8C55-A562329585E9}" dt="2022-09-20T16:17:40.630" v="1546"/>
          <ac:inkMkLst>
            <pc:docMk/>
            <pc:sldMk cId="0" sldId="309"/>
            <ac:inkMk id="5" creationId="{70F55878-47A1-CE93-EDF0-FDFC5EB7D7C1}"/>
          </ac:inkMkLst>
        </pc:inkChg>
      </pc:sldChg>
      <pc:sldChg chg="addSp">
        <pc:chgData name="Herbert, Joseph" userId="13efcb6a-24de-47aa-a427-3b1d7e227e0f" providerId="ADAL" clId="{0B2C7B1F-8D44-4A36-8C55-A562329585E9}" dt="2022-09-23T17:31:20.891" v="1670"/>
        <pc:sldMkLst>
          <pc:docMk/>
          <pc:sldMk cId="0" sldId="310"/>
        </pc:sldMkLst>
        <pc:inkChg chg="add">
          <ac:chgData name="Herbert, Joseph" userId="13efcb6a-24de-47aa-a427-3b1d7e227e0f" providerId="ADAL" clId="{0B2C7B1F-8D44-4A36-8C55-A562329585E9}" dt="2022-09-23T17:31:20.891" v="1670"/>
          <ac:inkMkLst>
            <pc:docMk/>
            <pc:sldMk cId="0" sldId="310"/>
            <ac:inkMk id="5" creationId="{E9D2B741-92D6-BC3B-8045-0E2450694E4E}"/>
          </ac:inkMkLst>
        </pc:inkChg>
      </pc:sldChg>
      <pc:sldChg chg="addSp">
        <pc:chgData name="Herbert, Joseph" userId="13efcb6a-24de-47aa-a427-3b1d7e227e0f" providerId="ADAL" clId="{0B2C7B1F-8D44-4A36-8C55-A562329585E9}" dt="2022-09-23T17:31:20.891" v="1670"/>
        <pc:sldMkLst>
          <pc:docMk/>
          <pc:sldMk cId="0" sldId="311"/>
        </pc:sldMkLst>
        <pc:inkChg chg="add">
          <ac:chgData name="Herbert, Joseph" userId="13efcb6a-24de-47aa-a427-3b1d7e227e0f" providerId="ADAL" clId="{0B2C7B1F-8D44-4A36-8C55-A562329585E9}" dt="2022-09-23T17:31:20.891" v="1670"/>
          <ac:inkMkLst>
            <pc:docMk/>
            <pc:sldMk cId="0" sldId="311"/>
            <ac:inkMk id="2" creationId="{8A8F396B-3E38-4659-BEAA-646CB7CA3858}"/>
          </ac:inkMkLst>
        </pc:inkChg>
      </pc:sldChg>
      <pc:sldChg chg="addSp">
        <pc:chgData name="Herbert, Joseph" userId="13efcb6a-24de-47aa-a427-3b1d7e227e0f" providerId="ADAL" clId="{0B2C7B1F-8D44-4A36-8C55-A562329585E9}" dt="2022-09-23T17:31:20.891" v="1670"/>
        <pc:sldMkLst>
          <pc:docMk/>
          <pc:sldMk cId="0" sldId="312"/>
        </pc:sldMkLst>
        <pc:inkChg chg="add">
          <ac:chgData name="Herbert, Joseph" userId="13efcb6a-24de-47aa-a427-3b1d7e227e0f" providerId="ADAL" clId="{0B2C7B1F-8D44-4A36-8C55-A562329585E9}" dt="2022-09-23T17:31:20.891" v="1670"/>
          <ac:inkMkLst>
            <pc:docMk/>
            <pc:sldMk cId="0" sldId="312"/>
            <ac:inkMk id="5" creationId="{2B24D9EE-6906-1981-3F12-CAAD8275F16F}"/>
          </ac:inkMkLst>
        </pc:inkChg>
      </pc:sldChg>
      <pc:sldChg chg="addSp">
        <pc:chgData name="Herbert, Joseph" userId="13efcb6a-24de-47aa-a427-3b1d7e227e0f" providerId="ADAL" clId="{0B2C7B1F-8D44-4A36-8C55-A562329585E9}" dt="2022-09-23T17:31:20.891" v="1670"/>
        <pc:sldMkLst>
          <pc:docMk/>
          <pc:sldMk cId="0" sldId="313"/>
        </pc:sldMkLst>
        <pc:inkChg chg="add">
          <ac:chgData name="Herbert, Joseph" userId="13efcb6a-24de-47aa-a427-3b1d7e227e0f" providerId="ADAL" clId="{0B2C7B1F-8D44-4A36-8C55-A562329585E9}" dt="2022-09-23T17:31:20.891" v="1670"/>
          <ac:inkMkLst>
            <pc:docMk/>
            <pc:sldMk cId="0" sldId="313"/>
            <ac:inkMk id="5" creationId="{16111134-AE2F-B83C-C7FF-4CA484BC9945}"/>
          </ac:inkMkLst>
        </pc:inkChg>
      </pc:sldChg>
      <pc:sldChg chg="addSp">
        <pc:chgData name="Herbert, Joseph" userId="13efcb6a-24de-47aa-a427-3b1d7e227e0f" providerId="ADAL" clId="{0B2C7B1F-8D44-4A36-8C55-A562329585E9}" dt="2022-09-26T18:27:09.564" v="1683"/>
        <pc:sldMkLst>
          <pc:docMk/>
          <pc:sldMk cId="0" sldId="314"/>
        </pc:sldMkLst>
        <pc:inkChg chg="add">
          <ac:chgData name="Herbert, Joseph" userId="13efcb6a-24de-47aa-a427-3b1d7e227e0f" providerId="ADAL" clId="{0B2C7B1F-8D44-4A36-8C55-A562329585E9}" dt="2022-09-26T18:27:09.564" v="1683"/>
          <ac:inkMkLst>
            <pc:docMk/>
            <pc:sldMk cId="0" sldId="314"/>
            <ac:inkMk id="5" creationId="{1E9DE36C-FF31-50A9-3E57-161D783CBECC}"/>
          </ac:inkMkLst>
        </pc:inkChg>
      </pc:sldChg>
      <pc:sldChg chg="addSp modNotesTx">
        <pc:chgData name="Herbert, Joseph" userId="13efcb6a-24de-47aa-a427-3b1d7e227e0f" providerId="ADAL" clId="{0B2C7B1F-8D44-4A36-8C55-A562329585E9}" dt="2022-09-26T18:27:09.564" v="1683"/>
        <pc:sldMkLst>
          <pc:docMk/>
          <pc:sldMk cId="0" sldId="315"/>
        </pc:sldMkLst>
        <pc:inkChg chg="add">
          <ac:chgData name="Herbert, Joseph" userId="13efcb6a-24de-47aa-a427-3b1d7e227e0f" providerId="ADAL" clId="{0B2C7B1F-8D44-4A36-8C55-A562329585E9}" dt="2022-09-26T18:27:09.564" v="1683"/>
          <ac:inkMkLst>
            <pc:docMk/>
            <pc:sldMk cId="0" sldId="315"/>
            <ac:inkMk id="2" creationId="{12025129-880A-EB3E-6EB2-C8A8B4DB27C9}"/>
          </ac:inkMkLst>
        </pc:inkChg>
      </pc:sldChg>
      <pc:sldChg chg="addSp modNotesTx">
        <pc:chgData name="Herbert, Joseph" userId="13efcb6a-24de-47aa-a427-3b1d7e227e0f" providerId="ADAL" clId="{0B2C7B1F-8D44-4A36-8C55-A562329585E9}" dt="2022-09-20T16:17:40.630" v="1546"/>
        <pc:sldMkLst>
          <pc:docMk/>
          <pc:sldMk cId="0" sldId="317"/>
        </pc:sldMkLst>
        <pc:inkChg chg="add">
          <ac:chgData name="Herbert, Joseph" userId="13efcb6a-24de-47aa-a427-3b1d7e227e0f" providerId="ADAL" clId="{0B2C7B1F-8D44-4A36-8C55-A562329585E9}" dt="2022-09-20T16:17:40.630" v="1546"/>
          <ac:inkMkLst>
            <pc:docMk/>
            <pc:sldMk cId="0" sldId="317"/>
            <ac:inkMk id="3" creationId="{CF2BF814-A4E6-3B69-B27F-9AAA32FB874D}"/>
          </ac:inkMkLst>
        </pc:inkChg>
      </pc:sldChg>
      <pc:sldChg chg="addSp modSp mod">
        <pc:chgData name="Herbert, Joseph" userId="13efcb6a-24de-47aa-a427-3b1d7e227e0f" providerId="ADAL" clId="{0B2C7B1F-8D44-4A36-8C55-A562329585E9}" dt="2022-09-26T18:27:09.564" v="1683"/>
        <pc:sldMkLst>
          <pc:docMk/>
          <pc:sldMk cId="0" sldId="318"/>
        </pc:sldMkLst>
        <pc:spChg chg="mod">
          <ac:chgData name="Herbert, Joseph" userId="13efcb6a-24de-47aa-a427-3b1d7e227e0f" providerId="ADAL" clId="{0B2C7B1F-8D44-4A36-8C55-A562329585E9}" dt="2022-09-26T14:23:54.972" v="1679" actId="20577"/>
          <ac:spMkLst>
            <pc:docMk/>
            <pc:sldMk cId="0" sldId="318"/>
            <ac:spMk id="3" creationId="{00000000-0000-0000-0000-000000000000}"/>
          </ac:spMkLst>
        </pc:spChg>
        <pc:inkChg chg="add">
          <ac:chgData name="Herbert, Joseph" userId="13efcb6a-24de-47aa-a427-3b1d7e227e0f" providerId="ADAL" clId="{0B2C7B1F-8D44-4A36-8C55-A562329585E9}" dt="2022-09-26T18:27:09.564" v="1683"/>
          <ac:inkMkLst>
            <pc:docMk/>
            <pc:sldMk cId="0" sldId="318"/>
            <ac:inkMk id="5" creationId="{D6645F41-9540-B634-6A1F-23BF232B78EA}"/>
          </ac:inkMkLst>
        </pc:inkChg>
      </pc:sldChg>
      <pc:sldChg chg="addSp">
        <pc:chgData name="Herbert, Joseph" userId="13efcb6a-24de-47aa-a427-3b1d7e227e0f" providerId="ADAL" clId="{0B2C7B1F-8D44-4A36-8C55-A562329585E9}" dt="2022-09-26T18:27:09.564" v="1683"/>
        <pc:sldMkLst>
          <pc:docMk/>
          <pc:sldMk cId="0" sldId="319"/>
        </pc:sldMkLst>
        <pc:inkChg chg="add">
          <ac:chgData name="Herbert, Joseph" userId="13efcb6a-24de-47aa-a427-3b1d7e227e0f" providerId="ADAL" clId="{0B2C7B1F-8D44-4A36-8C55-A562329585E9}" dt="2022-09-26T18:27:09.564" v="1683"/>
          <ac:inkMkLst>
            <pc:docMk/>
            <pc:sldMk cId="0" sldId="319"/>
            <ac:inkMk id="3" creationId="{5AA49C89-7172-384C-A774-CFED0658E86E}"/>
          </ac:inkMkLst>
        </pc:inkChg>
      </pc:sldChg>
      <pc:sldChg chg="addSp">
        <pc:chgData name="Herbert, Joseph" userId="13efcb6a-24de-47aa-a427-3b1d7e227e0f" providerId="ADAL" clId="{0B2C7B1F-8D44-4A36-8C55-A562329585E9}" dt="2022-09-26T18:27:09.564" v="1683"/>
        <pc:sldMkLst>
          <pc:docMk/>
          <pc:sldMk cId="0" sldId="320"/>
        </pc:sldMkLst>
        <pc:inkChg chg="add">
          <ac:chgData name="Herbert, Joseph" userId="13efcb6a-24de-47aa-a427-3b1d7e227e0f" providerId="ADAL" clId="{0B2C7B1F-8D44-4A36-8C55-A562329585E9}" dt="2022-09-26T18:27:09.564" v="1683"/>
          <ac:inkMkLst>
            <pc:docMk/>
            <pc:sldMk cId="0" sldId="320"/>
            <ac:inkMk id="5" creationId="{35AC9C6E-B001-1DB6-AE24-F5A1FE7D79F2}"/>
          </ac:inkMkLst>
        </pc:inkChg>
      </pc:sldChg>
      <pc:sldChg chg="addSp">
        <pc:chgData name="Herbert, Joseph" userId="13efcb6a-24de-47aa-a427-3b1d7e227e0f" providerId="ADAL" clId="{0B2C7B1F-8D44-4A36-8C55-A562329585E9}" dt="2022-09-26T18:27:09.564" v="1683"/>
        <pc:sldMkLst>
          <pc:docMk/>
          <pc:sldMk cId="0" sldId="321"/>
        </pc:sldMkLst>
        <pc:inkChg chg="add">
          <ac:chgData name="Herbert, Joseph" userId="13efcb6a-24de-47aa-a427-3b1d7e227e0f" providerId="ADAL" clId="{0B2C7B1F-8D44-4A36-8C55-A562329585E9}" dt="2022-09-26T18:27:09.564" v="1683"/>
          <ac:inkMkLst>
            <pc:docMk/>
            <pc:sldMk cId="0" sldId="321"/>
            <ac:inkMk id="3" creationId="{33D756D6-E0C8-ADD3-91C3-CF6FF8126833}"/>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4:33:40.838"/>
    </inkml:context>
    <inkml:brush xml:id="br0">
      <inkml:brushProperty name="width" value="0.05292" units="cm"/>
      <inkml:brushProperty name="height" value="0.05292" units="cm"/>
      <inkml:brushProperty name="color" value="#FF0000"/>
    </inkml:brush>
  </inkml:definitions>
  <inkml:trace contextRef="#ctx0" brushRef="#br0">1219 4046 423 0,'0'0'385'0,"0"0"-90"0,0 0-5 16,0 0-5-16,0 0-18 16,0 0-48-16,28-20-15 15,-25 17-27-15,-3 3-24 16,5 0-32-16,-5 0-29 16,0 0-26-16,0 0-32 15,0 15-34-15,4 12 0 16,0 11-1-16,-1 4-38 15,5-1-61-15,1 6-48 16,4-13-67-16,-3-12-119 16,-5-6-250-16,-1-12-278 0</inkml:trace>
  <inkml:trace contextRef="#ctx0" brushRef="#br0" timeOffset="495.19">1298 3760 682 0,'0'0'612'16,"0"0"-483"-16,0 0 54 15,0 0 50-15,209 27-12 16,-129-12-73-16,1 8-39 16,-8 12-45-16,-14 10-15 0,-18 12-17 15,-21 19-17-15,-20 16-6 16,-4 6-9-16,-46 2-34 15,-9-5-65-15,-26 12-120 16,13-27-181-16,20-23-300 0</inkml:trace>
  <inkml:trace contextRef="#ctx0" brushRef="#br0" timeOffset="2908.21">2525 3768 831 0,'0'0'366'0,"0"0"-153"0,0 0 3 16,0 0 0-16,0 0-46 15,0 0-75-15,50 23-16 16,-31 11 27-16,-2 12-23 15,-6 7-43-15,-6 12-25 16,-5 3-15-16,0 5-5 16,0-4-67-16,-9-9-60 15,-10-2-57-15,-1-13-27 16,3-14-84-16,8-17-201 0</inkml:trace>
  <inkml:trace contextRef="#ctx0" brushRef="#br0" timeOffset="3179.58">3062 3639 827 0,'0'0'490'0,"0"0"-363"0,0 0 26 16,0 0 69-16,0 0-38 15,22 110-75-15,-11-60-40 16,-3 3-22-16,1 4-22 16,-9 7-16-16,0-3-4 15,0-3-5-15,0-5-41 16,0-7-87-16,0-9-113 16,0-6-96-16,-4-12-54 15,-9-11-413-15</inkml:trace>
  <inkml:trace contextRef="#ctx0" brushRef="#br0" timeOffset="3395.34">2649 4062 823 0,'0'0'607'15,"0"0"-399"-15,0 0-26 16,0 0-13-16,0 0-58 15,0 0-49-15,0 0 24 16,115 0-14-16,-76 0-41 0,-4 0-31 16,2 0-41-16,16 0-148 15,-10 0-163-15,-2 0-343 0</inkml:trace>
  <inkml:trace contextRef="#ctx0" brushRef="#br0" timeOffset="3646.44">3341 4015 1038 0,'0'0'411'0,"0"0"-265"0,0 0-41 15,0 0 60-15,0 0-61 16,0 0-73-16,15 126-31 16,-11-99-56-16,0-1-133 15,-4-10-171-15,0-5-383 0</inkml:trace>
  <inkml:trace contextRef="#ctx0" brushRef="#br0" timeOffset="3834.71">3419 3844 1367 0,'0'0'349'0,"0"0"-171"0,0 0-42 16,0 0-47-16,0 0-89 15,0 0-75-15,0 0-151 16,28 61-264-16,-23-42-734 0</inkml:trace>
  <inkml:trace contextRef="#ctx0" brushRef="#br0" timeOffset="4245.64">3795 3966 1285 0,'0'0'483'0,"0"0"-356"16,0 0 46-16,0 0 19 15,0 0-124-15,0 0-53 16,0 0-15-16,-78 42-1 16,54-27-47-16,7-4-39 15,11-7-6-15,2 4 1 16,4-4-21-16,0 0-58 15,0-1 3-15,19 2 94 16,9-2 50-16,4 0 23 16,-4 2 1-16,-3-2 9 15,-10 1-8-15,-2 4 31 16,-9 0 9-16,-2 3 16 0,-2-3 20 16,0 7 2-16,-6 4-12 15,-22 0-10-15,-8-1-19 16,0-2-35-16,-1-1-3 15,6-7-73-15,11-8-76 16,7 0-125-16,13-19-598 0</inkml:trace>
  <inkml:trace contextRef="#ctx0" brushRef="#br0" timeOffset="4641.5">4167 3840 508 0,'0'0'393'16,"0"0"-138"-16,0 0-29 16,0 0 32-16,0 0-59 15,0 0-70-15,0 0-20 16,12 107-28-16,-12-65-42 15,0 0-27-15,0 3-12 16,0-6-1-16,0-2-40 16,0-3-67-16,0-10-70 15,4-9-100-15,-2-7-205 0</inkml:trace>
  <inkml:trace contextRef="#ctx0" brushRef="#br0" timeOffset="4830.55">3914 4031 998 0,'0'0'339'15,"0"0"-184"-15,0 0 40 16,0 0-21-16,0 0-91 16,0 0-46-16,0 0-27 15,253 37-10-15,-153-40-35 16,-17-12-237-16,-23 3-412 0</inkml:trace>
  <inkml:trace contextRef="#ctx0" brushRef="#br0" timeOffset="5397.71">4478 4038 1043 0,'0'0'375'15,"0"0"-160"-15,0 0 30 16,0 0-13-16,0 0-127 16,0 0-58-16,0 0-22 15,0 12-25-15,0 3 2 16,0 8 8-16,0-1-10 16,-4 5-15-16,4-7-38 15,0-2-12-15,0-2 4 16,0-8-11-16,0-5 7 15,17-3 19-15,7 0 21 16,0 0 20-16,1-3 4 0,-2-10 1 16,-8-1-18-1,-2 6-9-15,-8-4-4 0,-5 1-16 16,0 0-29-16,0-1-14 16,-20 1 1-16,-1 3 12 15,6 1-7-15,3 7 68 16,3-4 16-16,9 4 26 15,0-4-26-15,0 4 1 16,0-4-1-16,25-3 24 16,9-1 37-16,7-3 2 15,-4 3 7-15,-6 0 5 16,-3 4-16-16,-10 4-19 16,-8 0-18-16,-5 0 5 0,-5 0 2 15,0 0-3-15,0 12 14 16,0 4 8-16,0 2-11 15,0 1-6-15,0-3-8 16,0-1-12-16,0-4-11 16,0 0 0-16,0-11-65 15,53 0-82-15,-6 0-120 16,5-11-270-16</inkml:trace>
  <inkml:trace contextRef="#ctx0" brushRef="#br0" timeOffset="6013.95">5081 4042 548 0,'0'0'576'0,"0"0"-408"15,0 0-24-15,0 0 40 16,0 0-58-16,0 0-85 16,0 0-18-16,0 50 9 15,0-27-19-15,0 3-12 16,0-3-1-16,0-4-13 16,15-8-25-16,5-3-27 15,6-4 14-15,6-4 19 0,6 0 32 16,3-15 2-1,0-8 15-15,-13 0-5 0,-6 0-6 16,-9 0 23-16,-8 8 0 16,-5 7 35-16,0-3 17 15,0 11-20-15,0 0-15 16,0 0-45-16,0 3-1 16,0 21-54-16,0 6 53 15,-5 12-5-15,5 7 6 16,0 1-7-16,0 4 6 15,24-1 1-15,0-3 0 16,-3-1 0-16,-1-7 1 0,-8-7 0 16,-4-6-1-1,-8-5 6-15,0-9 26 0,-4-1 8 16,-32-6 59-16,-9-4-24 16,-7-4-23-16,0 0-8 15,0 0-11-15,8-12-30 16,9-6-3-16,9-12-28 15,20-4-14-15,6-8-39 16,2 0-79-16,87-20-95 16,0 9-81-16,-6 11-225 0</inkml:trace>
  <inkml:trace contextRef="#ctx0" brushRef="#br0" timeOffset="6999.28">6462 4038 753 0,'0'0'334'0,"0"0"-146"15,0 0 18-15,0 0 27 16,0 0-74-16,0 0-57 15,0 0-24-15,0-4-14 16,-5 8-41-16,-12 8-23 16,2 3-4-16,2 0-33 15,0 4-34-15,11-3-18 16,2-5-7-16,0 0-24 16,0-3 3-16,2-4 40 15,24-4 44-15,2 0 17 0,-1 0 15 16,-7-12-6-1,-3-3-1-15,-13 0-2 16,-4 4 4-16,-8-1 5 16,-32 1-76-16,-12 0-66 0,-9 3 84 15,-2-4-11-15,5 1 14 16,11 3 25-16,6 0 21 16,17 1 10-16,7 3 62 15,17 4-5-15,0 0-53 16,0-4 5-16,37 1 10 15,12-2 50-15,11 2-14 16,9-5-13-16,3 0 5 16,-1-3 5-16,2-4 10 0,-10 4-15 15,-2-9-21 1,-20 6-25-16,-10-2 10 0,-18-7 6 16,-11 7-1-1,-2 2-9-15,0-1 1 0,0 7 15 16,0 0 21-16,-2 5 8 15,-7 3 7-15,1 0-33 16,0 11-26-16,-3 19-19 16,-2 16 10-16,5 7 9 15,3 8-1-15,5 4-11 16,0 0 11-16,0-1-2 16,13-10 3-16,4-1 12 15,-2-7-1-15,-7-12 13 16,1-11-8-16,-7-4 10 15,2-7-8-15,-4-12 5 0,0 0 26 16,0 0 51 0,0 0 1-16,-15 0-72 0,-5-12-23 15,-4-4-6-15,5-2-5 16,-3-6 5-16,15 2 0 16,3-1-7-16,4 0 5 15,0 9-4-15,4-2-3 16,20-3-2-16,13 4 9 15,5-1 1-15,12-2 1 16,-3-2-61-16,9-10-89 16,-10 3-147-16,-15 4-377 0</inkml:trace>
  <inkml:trace contextRef="#ctx0" brushRef="#br0" timeOffset="9715.21">7704 3771 362 0,'0'0'583'16,"0"0"-361"-16,0 0-28 15,0 0 12-15,0 0-24 16,0 0-87-16,0 0-44 15,9 39-1-15,-3-13 5 0,3 9-19 16,0 3-11-16,-1 11-8 16,2-7-9-16,-1-4-2 15,4 0-5-15,-7-15-1 16,3 0 1-16,-1-15 0 16,-8-5 0-16,0-3 12 15,0 0 17-15,0 0 23 16,0-15 15-16,-8-11-31 15,-16-12-25-15,1-8-6 16,-3-12-6-16,11 2-2 16,2 2-8-16,9 8 9 15,0 12-1-15,4 15 1 16,0 4-15-16,0 12-10 16,30-5-18-16,16 8 9 0,19-5 17 15,16 5 8-15,-1 0 4 16,3 8-2-16,-11 15 2 15,-12 4-8-15,-14 4 5 16,-24 6 2-16,-9 5 7 16,-13 0 14-16,0 4 29 15,-31 0 6-15,-19-4 7 16,-6-4-7-16,-3-8-5 16,-6-11-19-16,10 0-23 15,6-11-2-15,12-8-55 16,14-4-121-16,10-19-174 15,13-3-472-15</inkml:trace>
  <inkml:trace contextRef="#ctx0" brushRef="#br0" timeOffset="10702.61">8425 3852 732 0,'0'0'307'0,"0"0"-142"0,0 0-14 15,0 0 23-15,0 0-60 16,0 0-50-16,0 0 15 16,17 34 20-16,-8-11-29 15,-3 11-36-15,3-4-23 16,-1 5-9-16,3-1-1 15,-2-3 1-15,-1-8-2 16,1-4 0-16,-6-8-7 16,-3-7-4-16,0-4-2 15,0 0 13-15,0 0 16 16,0-4 16-16,0-15 6 16,-20-12-29-16,-4-11-9 0,0-7 0 15,7-8-14 1,6 0-11-16,11-1-6 0,0 5 11 15,0 16-19-15,11 9 15 16,17 9-8-16,9 8 1 16,3 7-2-16,11 0 14 15,-1 4 9-15,-4 0-1 16,0 0 10-16,-14 11-12 16,-18 5 4-16,-10-1 9 15,-4 9 16-15,-14-6 38 16,-31 9 10-16,-7-1-9 15,4-7 6-15,9 1-17 16,9-13-15-16,19-3-14 16,7-1-15-16,4-3-13 0,0 0-34 15,0 0-39-15,28 8 30 16,8-3 37-16,11-2 15 16,7 9 4-16,-7-1 9 15,-3-3-3-15,-7 7-6 16,-18 4 0-16,-14 3 1 15,-5 6 33-15,-13 6 17 16,-30 4 15-16,-12-4-6 16,-4-3-20-16,9-5-15 15,9-7 12-15,13-7-12 16,8-9-25-16,7-3-6 16,5 0-83-16,8-26-158 15,0-5-282-15,0-3-454 0</inkml:trace>
  <inkml:trace contextRef="#ctx0" brushRef="#br0" timeOffset="11566.37">8983 3852 848 0,'0'0'308'16,"0"0"-120"-16,0 0 15 15,0 0-18-15,0 0-122 16,0 0-43-16,0 0-2 16,0 91-8-16,0-53-1 0,0 4-8 15,0 0 0-15,15-8-1 16,-2-3-1-16,0-4 0 15,-9-12-6-15,-2-8 0 16,2-3-11-16,-4-4 1 16,0 0-4-16,0-8 21 15,0-15 0-15,0-11 6 16,-10-8 4-16,-3-14-9 16,5-6 0-16,1-2 7 15,3 3-7-15,4 11 6 16,0 19 8-16,0 8 17 15,0 20 28-15,0 3 0 16,0 0-45-16,0 0-15 16,4 19-34-16,16 7 28 0,2 5 6 15,2 7 9-15,2-3 0 16,-2-5-1-16,-1-4 0 16,0-2-2-16,-1-9-5 15,-3-7 0-15,-2-5 1 16,-6-3-2-16,6 0 0 15,3-8 6-15,0-15 6 16,8-3-2-16,-4-12 0 16,4-4-10-16,0 3-6 15,-12 2-22-15,-1 10 11 16,-6 9 9-16,-5 10 8 16,-4 8 0-16,5 0-1 15,-5 0-16-15,4 8-18 16,-4 10-12-16,2 17 45 0,2 7 2 15,1 11 19-15,3 0 9 16,8-4 12-16,-4-2-8 16,8-10-10-16,-3-10-13 15,1-4-9-15,4-8-1 16,-3-4-88-16,-1-7-85 16,-8-4-84-16,3 0-112 15,-13 0-600-15</inkml:trace>
  <inkml:trace contextRef="#ctx0" brushRef="#br0" timeOffset="12098.84">9922 3768 143 0,'0'0'988'16,"0"0"-705"-16,0 0-85 15,0 0 15-15,0 0-13 16,0 0-98-16,0 0-46 15,0-8-14-15,0 8-5 0,-16 0 9 16,-17 0-22-16,-8 8-24 16,-10 3-36-16,-5 1-5 15,7 7-2-15,11-4 2 16,8-4-18-16,15 0 18 16,10 5 5-16,5-4-51 15,0-1-19-15,37 5 32 16,18-9 44-16,10 4 30 15,7 0 21-15,1 1 20 16,-9-5 23-16,-8 1 9 16,-20 4-23-16,-13-4-2 15,-10 3-5-15,-13 0-3 16,0 9 8-16,0-2-5 0,-28 6-6 16,-12-2-6-1,-1 1-14-15,5-4-17 0,5-8-29 16,7 1-83-16,19-12-84 15,5 0-124-15,0-12-414 0</inkml:trace>
  <inkml:trace contextRef="#ctx0" brushRef="#br0" timeOffset="12726.99">10515 3950 801 0,'0'0'408'16,"0"0"-149"-16,0 0-41 0,0 0 10 15,0 0-69-15,0 0-62 16,0 0-23-16,-9 0-40 15,-14 8-26-15,-5 0-8 16,0 4-2-16,9-1-15 16,6-8-6-16,5 5-3 15,-1-4-18-15,9 0-12 16,0-4 25-16,0 4 6 16,0-4-10-16,0 3-12 15,0 2 2-15,0-2 10 16,4 5 7-16,18-1 13 15,-3 5 15-15,4 0 5 16,3-1 25-16,-7 0 14 0,-6 1 11 16,-6-1 3-16,-3 0 5 15,-4 1-5-15,0 3-1 16,0 4 2-16,0-4-13 16,-9-3-23-16,-2-1-15 15,-1 0-6-15,-8-3-2 16,-4-4-21-16,-11-1-45 15,-43-3-72-15,6 0-105 16,1 0-301-16</inkml:trace>
  <inkml:trace contextRef="#ctx0" brushRef="#br0" timeOffset="15064.29">1202 5684 895 0,'0'0'329'0,"0"0"-113"0,0 0 25 15,0 0 3-15,0 0-72 16,0 0-59-16,0 0-23 16,0 0-29-16,4 0-39 15,9 0-22-15,2 0-6 16,14 0 6-16,6 0 1 15,2 0 6-15,-5 0-6 16,-7 4 0-16,-6 3-1 16,-10 1 0-16,-5 3-2 15,-4 1-3-15,0 4 5 16,0 6 12-16,-13 1 4 16,-11 0-7-16,-3 4 0 15,2-8-8-15,1-1 7 0,9-2-8 16,2-8 0-16,13-1-1 15,0-7-16-15,0 4-6 16,0-4-9-16,0 4 6 16,19-4 15-16,7 8 10 15,-2-8 1-15,-5 3 0 16,-3 1 1-16,-9-4-1 16,-3 0-56-16,-4 0-168 15,0 0-360-15,-19 0-438 0</inkml:trace>
  <inkml:trace contextRef="#ctx0" brushRef="#br0" timeOffset="15583.22">1531 5509 622 0,'0'0'302'0,"0"0"-125"15,0 0 9-15,0 0-3 16,212 107 9-16,-148-65-68 16,-2 0-35-16,-11 3-15 15,-6 5-24-15,-21 3-17 0,-24 8-13 16,0 4-6 0,-45 0-14-16,-30 3-9 0,-26-4-92 15,-32-2-73-15,20-16-150 16,30-20-379-16</inkml:trace>
  <inkml:trace contextRef="#ctx0" brushRef="#br0" timeOffset="18352.08">2842 5619 682 0,'0'0'195'0,"0"0"-7"0,0 0 32 16,0 0 19 0,0 0-57-16,0 0-27 0,0 0 1 15,26-3-14-15,-26 3-21 16,0 0-20-16,0 0-23 15,0 0-20-15,0 0-19 16,0 19-15-16,-4 4-3 16,-18 11 2-16,3 11-2 15,-9 5-9-15,5 0-10 16,2 0 5-16,6-9-5 16,6-3-1-16,5-7 0 15,4-5-1-15,0-7-1 0,0-3 1 16,0-5-8-16,0-4 1 15,13-2 1-15,-7-2-2 16,7 1 8-16,4 0-1 16,2-4 0-16,13 3-5 15,9 2 6-15,14-5 7 16,14 0 1-16,3 0-1 16,-1-5-1-16,-3-2-4 15,-12-5-2-15,-11 1-46 16,-9-1-66-16,-16-14-115 15,-12 7-127-15,-8 0-309 0</inkml:trace>
  <inkml:trace contextRef="#ctx0" brushRef="#br0" timeOffset="18569.64">2823 5874 788 0,'0'0'351'16,"0"0"-49"-16,0 0 22 15,229-22-55-15,-160 15-83 16,-14 2-108-16,-14 2-54 16,-13-2-24-16,-20 5-62 15,-8-3-140-15,-30 3-281 16,-9 0-195-16</inkml:trace>
  <inkml:trace contextRef="#ctx0" brushRef="#br0" timeOffset="18779.93">2879 5661 1156 0,'0'0'336'0,"0"0"-162"15,0 0 40-15,0 0 4 16,0 0-54-16,0 0-61 16,278-76-60-16,-212 57-27 15,-12 0-16-15,-27 0-111 0,-18 7-185 16,-9 5-424-16</inkml:trace>
  <inkml:trace contextRef="#ctx0" brushRef="#br0" timeOffset="19868.68">3882 5627 608 0,'0'0'588'15,"0"0"-393"-15,0 0-2 16,0 0-22-16,0 0-64 16,0 0-75-16,0 0-6 15,0 95 7-15,-4-45-13 16,-1-4-7-16,1-8-5 16,4 4-7-16,-4-12 6 15,4-7-1-15,0-8-5 16,0-7 0-16,0-8 9 15,0 0 16-15,0 0 11 16,0 0 23-16,-2-4-17 0,-7-15-33 16,-8-4-10-1,6-7 0-15,-2-5-6 0,4-7-2 16,9-3-4-16,0 3-16 16,0 0-5-16,9 8 2 15,19 3-14-15,9 4-2 16,-1 4 14-16,0 4 9 15,-8 8 14-15,-4 4 0 16,-7-1 2-16,-11 8 2 16,7 0-4-16,-4 0-12 15,1 0-20-15,11 0 8 16,3 0 18-16,4 3 6 0,-4 5 8 16,1 0 1-1,-10-1-6-15,-2 1 5 0,-9 0-8 16,-4 0-5-16,0 3 15 15,0 0 17-15,-13 4 5 16,-23 1-1-16,-7 7-8 16,-11-8-4-16,12 0-8 15,1-3 6-15,9-9 2 16,10 2 8-16,13-2 11 16,4-3 0-16,1 0-3 15,4 0-3-15,0 0 16 16,0 0-28-16,0 0-10 15,0 0-19-15,0 3 0 0,13 5 19 16,1 0 41 0,8-1 15-16,6 1 12 0,4 3-9 15,4 1-6-15,-4-4-5 16,-4 3-13-16,-9-3 2 16,1 3-9-16,-3-3-5 15,-3-1-7-15,-1 1-7 16,0 0-8-16,-7-5-1 15,3 5-19-15,-5-4-67 16,1-4-106-16,-1 0-150 16,-4 0-574-16</inkml:trace>
  <inkml:trace contextRef="#ctx0" brushRef="#br0" timeOffset="20652.21">4579 5608 975 0,'0'0'301'0,"0"0"-69"15,0 0 26-15,0 0-17 16,0 0-125-16,0 0-66 16,0 0-32-16,0 19-18 15,0 7 0-15,0 13 8 16,0 6-2-16,0 8-5 16,0 2 5-16,4-2-6 0,-4-8 1 15,0-11-1 1,0-3 7-16,4-16-6 0,1-11-1 15,-5-4 6-15,0 0 19 16,0 0-2-16,0-27 11 16,0-7-12-16,0-11-22 15,0-13 0-15,0-10-8 16,0 3-2-16,0-4 1 16,0 12 0-16,0 15 9 15,0 12 7-15,0 14-7 16,0 9 8-16,0 7-8 15,0 0 0-15,4 0-18 16,11 0-13-16,9 0 12 16,8 0 12-16,8 4-4 15,5 11 10-15,3 4 1 0,-4 8 0 16,1-1 0-16,-10 9 6 16,-4 3 3-16,-9 3-3 15,-12-2 2-15,-10-2 3 16,0 5 5-16,0-3 11 15,-34-5 1-15,-2 1 3 16,-5-9-16-16,0-10-15 16,10-1-28-16,3-12-54 15,-9 2-149-15,14-5-256 16,3 0-579-16</inkml:trace>
  <inkml:trace contextRef="#ctx0" brushRef="#br0" timeOffset="21152.46">5353 5761 722 0,'0'0'309'16,"0"0"-79"-16,0 0-1 15,0 0 12-15,0 0-67 16,0 0-52-16,0 0-55 15,-105 23-41-15,55-9-11 16,-2-2-15-16,11-1 1 16,17-3-1-16,12 0-18 15,12-8-44-15,0 3-59 16,27 2-40-16,25-2 108 16,12-3 44-16,9 4 9 15,-1-4 11-15,-11 4 29 16,-13 3 4-16,-15-3 13 15,-23 8 4-15,-5-4 2 0,-5 3 10 16,-13 7 32-16,-30 6-3 16,-21-1-43-16,-13-1-59 15,-35-2-53-15,21-9-239 16,18-4-438-16</inkml:trace>
  <inkml:trace contextRef="#ctx0" brushRef="#br0" timeOffset="21952.35">3749 6458 684 0,'0'0'280'0,"0"0"-95"15,0 0 57-15,0 0 14 16,0 0-41-16,0 0-54 16,0 0-10-16,37 79-34 15,-37-63-49-15,0-1-22 16,0 1-22-16,4 2-8 16,1-2-4-16,-2-1-11 15,8 0-1-15,2 0 0 16,2 1-8-16,6-5 0 15,-1 1 6-15,3-5-5 16,2 1 1-16,8-5 5 16,5-3-4-16,8 0 5 15,0 0 6-15,4 0-5 0,-4-3-1 16,4-9-31-16,-14 1-52 16,-8 0-96-16,-28-5-103 15,0 9-198-15,0-1-223 0</inkml:trace>
  <inkml:trace contextRef="#ctx0" brushRef="#br0" timeOffset="22255.98">4179 6545 209 0,'0'0'498'0,"0"0"-241"16,0 0 18-16,0 0-58 16,0 0 19-16,0 0-71 15,229 39-35-15,-205-24-27 16,-6 4-7-16,-5 0-23 15,-13 4-31-15,0 3-16 0,0 1-3 16,-17-4-23 0,-38 3-86-16,3-7-174 15,4-7-356-15</inkml:trace>
  <inkml:trace contextRef="#ctx0" brushRef="#br0" timeOffset="31222.53">5046 6610 555 0,'0'0'309'0,"0"0"-89"0,0 0 17 15,0 0-6-15,0 0-2 16,0 0-39-16,0-8-23 15,0 8-12-15,0 0-24 16,0 0-24-16,0 0-25 16,0 0-26-16,0 0-11 15,0 11-17-15,0 9-11 16,-18 7-1-16,-1 7 2 16,2 8-8-16,2 0-4 15,6-5-6-15,5-6 0 16,4-4-6-16,0-8-3 15,8-4-11-15,16-4-4 0,8-3 0 16,9-4 6-16,6-4 16 16,7 0 2-16,1 0 2 15,-6 0-2-15,-10 0 0 16,-8 0-25-16,-13 0-25 16,-10 0-55-16,-8 0-78 15,0 0-71-15,0 0-53 16,-21 0-34-16,-2 0-255 15,4 0-19-15</inkml:trace>
  <inkml:trace contextRef="#ctx0" brushRef="#br0" timeOffset="31458.1">4985 6751 950 0,'0'0'356'16,"0"0"-156"-16,0 0 38 16,0 0-4-16,0 0-95 15,0 0-62-15,0 0 22 16,148-31 22-16,-65 13-33 16,8-9-51-16,-13 7-37 15,-17 9-52-15,-49 0-201 16,-12 7-361-16,-16 4-403 0</inkml:trace>
  <inkml:trace contextRef="#ctx0" brushRef="#br0" timeOffset="31642.04">5083 6534 704 0,'0'0'196'15,"0"0"-92"-15,0 0 0 16,0 0-68-16,234-65-36 16,-217 54-36-16,-17 0-92 15,0-5-147-15,-25 8-49 16</inkml:trace>
  <inkml:trace contextRef="#ctx0" brushRef="#br0" timeOffset="32442.84">5687 6762 611 0,'0'0'341'16,"0"0"-110"-16,0 0-1 15,0 0-14-15,0 0-40 16,0 0-56-16,0 0-27 16,7 0-22-16,-7 8-21 15,0 8 18-15,0 10-15 16,0 1-33-16,-2 4-9 15,-11-5-2-15,0 1-7 16,2-9-2-16,-2-2 0 16,9-8-2-16,0-5-11 15,4-3-5-15,0 0-14 0,0 0-29 16,0-11-8-16,0-8 17 16,17-12 39-16,6-3 12 15,1 3-5-15,3 4 0 16,-5 9-7-16,-7 14 1 15,-7 4-10-15,-3 0 9 16,-1 0-5-16,3 19 18 16,-3 8 24-16,0-4 9 15,1 3-7-15,-1-4-8 16,-4-6-8-16,4-8-10 16,0-1-45-16,-4-7-79 15,16 0-146-15,-5-11-48 16,5-4-252-16</inkml:trace>
  <inkml:trace contextRef="#ctx0" brushRef="#br0" timeOffset="32742.46">6173 6484 1064 0,'0'0'300'16,"0"0"-168"-16,0 0 69 0,0 0 1 15,0 0-102 1,0 0-44-16,0 0-6 0,23 145-16 16,-23-91-19-16,0 2-12 15,0 2-3-15,0-5-25 16,0-15-39-16,0-3-40 15,0-17-32-15,0-18-54 16,-4 0-40-16,0-3-133 0</inkml:trace>
  <inkml:trace contextRef="#ctx0" brushRef="#br0" timeOffset="32922.42">5871 6709 912 0,'0'0'313'0,"0"0"-105"16,0 0 54 0,0 0-25-16,0 0-76 0,221 38-55 15,-140-38-36-15,2 0-70 16,9 0-107-16,-15-8-277 16,-26 1-440-16</inkml:trace>
  <inkml:trace contextRef="#ctx0" brushRef="#br0" timeOffset="33149.71">6558 6755 527 0,'0'0'821'0,"0"0"-689"15,0 0-66-15,0 0 63 16,0 0 14-16,0 0-99 16,0 0-44-16,43 129-19 15,-43-98-160-15,0-8-193 16,-4-9-671-16</inkml:trace>
  <inkml:trace contextRef="#ctx0" brushRef="#br0" timeOffset="33339.24">6802 6431 1030 0,'0'0'631'0,"0"0"-491"16,0 0-33-16,0 0-28 15,0 0-25-15,0 0-54 16,0 0-106-16,-13 137-260 15,-2-103-892-15</inkml:trace>
  <inkml:trace contextRef="#ctx0" brushRef="#br0" timeOffset="33591.61">7071 6542 735 0,'0'0'755'0,"0"0"-567"15,0 0-39-15,0 0 34 16,0 0 5-16,0 0-123 16,0 125-40-16,2-87-15 15,3 4-10-15,-1-8-9 16,-4-3-95-16,0-4-124 15,0-12-145-15,0-12-392 0</inkml:trace>
  <inkml:trace contextRef="#ctx0" brushRef="#br0" timeOffset="33789.15">6765 6720 1018 0,'0'0'377'0,"0"0"-170"16,0 0 17-16,0 0 8 16,0 0-65-16,0 0-89 15,265 12-39-15,-169-12-39 16,-16 0-135-16,-21-12-565 0</inkml:trace>
  <inkml:trace contextRef="#ctx0" brushRef="#br0" timeOffset="34171.74">7659 6648 235 0,'0'0'709'0,"0"0"-495"16,0 0-1-16,0 0-6 15,0 0-9-15,0 0-56 16,0 0-9-16,0 126-9 16,0-88-49-16,0-4-48 15,0-7-22-15,0-1-5 16,0-10-104-16,0-16-104 16,0 0-162-16,0 0-454 0</inkml:trace>
  <inkml:trace contextRef="#ctx0" brushRef="#br0" timeOffset="34356.11">7635 6400 1288 0,'0'0'356'16,"0"0"-124"-16,0 0-58 15,0 0-45-15,0 0-82 16,0 0-35-16,0 0-12 15,56 84-127-15,-38-61-395 16,-8-4-717-16</inkml:trace>
  <inkml:trace contextRef="#ctx0" brushRef="#br0" timeOffset="34741.5">7939 6694 1161 0,'0'0'168'0,"0"0"-11"16,0 0 28-16,0 0-13 0,0 0-106 15,242-19-37 1,-201 4-29-16,-9-1-33 0,-18 1-51 15,-14-1-25-15,0 5-54 16,-8 8-7-16,-34-1 109 16,-8 4 61-16,-1 0 64 15,0 15 45-15,-3 4 51 16,14 4-40-16,7 0-18 16,14-4-5-16,15-4-7 15,4 0-35-15,0-3-35 16,28-1-8-16,26-7-6 15,14 0-6-15,15-4-22 16,28 0-107-16,-14 0-113 16,-25 0-291-16</inkml:trace>
  <inkml:trace contextRef="#ctx0" brushRef="#br0" timeOffset="35157.28">8790 6511 1207 0,'0'0'401'0,"0"0"-111"0,0 0-43 16,0 0-49-16,0 0-111 15,0 0-53-15,0 0-21 16,-228 46-13-16,173-31-28 16,9 0-25-16,18-3-33 15,9 2-30-15,15-2-28 16,4 0-14-16,0 3 13 16,23-4 68-16,10 5 77 15,8-1 6-15,-6-4 35 16,2 4 20-16,-9-3 34 15,-9-5 0-15,-6 1-7 16,-13 0 3-16,0-1-20 16,0 9-33-16,-28-1-11 15,-17 7-27-15,-42 9-121 16,9-4-165-16,10-12-388 0</inkml:trace>
  <inkml:trace contextRef="#ctx0" brushRef="#br0" timeOffset="58498.78">3819 7346 80 0,'0'0'155'15,"0"0"91"-15,0 0-11 16,0 0-26-16,0 0-24 15,0 0 25-15,0 0-17 16,-4-81-21-16,2 78-13 16,2 3-36-16,0 0-12 15,0-5-9-15,0 5 13 16,0 0-9-16,0 0 2 0,0 0-16 16,0 0-13-1,0 8 0-15,0 12-25 0,0 2-20 16,0 5-10-16,0 11-12 15,0 4-5-15,-6 3-6 16,-3 5 1-16,6-5-2 16,3-6-7-16,0-1-2 15,0-7-12-15,2-5-9 16,8-7-1-16,2-7-8 16,4-4 2-16,3-8-20 15,0 0-5-15,5 0-5 16,3 0 10-16,1-5-2 15,-2-6-76-15,-4 4-66 16,1-4-75-16,1 3-16 0,-6 0-21 16,-5 4-440-16</inkml:trace>
  <inkml:trace contextRef="#ctx0" brushRef="#br0" timeOffset="58797.48">4115 7551 415 0,'0'0'746'15,"0"0"-632"-15,0 0 70 0,0 0 11 16,0 0 42-16,0 0-105 15,96 118-50-15,-87-91-35 16,-3 4-17-16,-6-1-8 16,0 1-12-16,0 3-3 15,-11-4-7-15,-6-3-52 16,2-5-88-16,1-14-130 16,3-4-211-16,5-4-355 0</inkml:trace>
  <inkml:trace contextRef="#ctx0" brushRef="#br0" timeOffset="59348.68">4650 7704 757 0,'0'0'261'16,"0"0"-47"-16,0 0 15 15,0 0-24-15,0 0-40 16,0 0-39-16,0 0-13 15,2-53-11-15,-8 40-18 16,-7 10-22-16,-2-1-3 16,-5 4-19-16,-6 12-14 15,1 18-19-15,-3 8-7 0,5 12 6 16,3-1-6-16,16 0-5 16,4-2-8-16,2-10-11 15,28-10-4-15,5-12-32 16,9-15-52-16,21-7-50 15,-15-20-182-15,-9 4-354 0</inkml:trace>
  <inkml:trace contextRef="#ctx0" brushRef="#br0" timeOffset="60119.84">5007 7780 735 0,'0'0'568'0,"0"0"-475"0,0 0 99 16,0 0 19-16,0 0 0 16,0 0-74-16,0 0-81 15,0-31-56-15,0 39-19 16,0 15-12-16,0 0 31 16,0 7 13-16,4 1 1 15,3 3-6-15,-5-7-7 16,2-4 7-16,0-5-8 15,-4-6 2-15,3-8 8 16,-3-4 27-16,0 0 41 16,0-4 41-16,0-19-16 15,-9-4-74-15,0-11-6 16,-1-11-5-16,3-1-10 16,5 5-8-16,2-2 0 0,0 17-7 15,9 7 6-15,10 12-17 16,7 3-6-16,3 8 7 15,1 0-3-15,0 11-28 16,-6 20-151-16,-9-4-360 16,-13-4-506-16</inkml:trace>
  <inkml:trace contextRef="#ctx0" brushRef="#br0" timeOffset="60565.81">5253 7753 1272 0,'0'0'484'15,"0"0"-378"-15,0 0 105 16,0 0-29-16,0 0-2 15,0 0-125-15,0 0-29 16,-5 27-17-16,-3-4-9 16,-3 11-6-16,0 4-5 15,9 4-6-15,2-8 0 0,0 0-15 16,9-7-17 0,8-12-11-16,5-7 17 0,3-8 20 15,3 0 9-15,-3-23 7 16,3-11 6-16,-8-12-5 15,-7-3 0-15,-11-4-3 16,-2 6-10-16,-7 2 13 16,-14 14 6-16,-3 9 16 15,0 10 5-15,4 8-20 16,3 4-1-16,2 0-19 16,4 24-99-16,-2 13-166 15,4-3-254-15,7-3-455 0</inkml:trace>
  <inkml:trace contextRef="#ctx0" brushRef="#br0" timeOffset="61182.8">5640 7738 1151 0,'0'0'358'16,"0"0"-175"-16,0 0 66 0,0 0-95 15,0 0-53-15,0 0-101 16,0 0 9-16,2 42-9 16,-2-16 11-16,0 9-9 15,0-4-1-15,0-2-1 16,0-9-25-16,0-1-31 16,9-11-52-16,4-8-25 15,6 0 40-15,3-8 40 16,3-15 22-16,0-4-18 15,1 1 1-15,-8 7 33 0,-8 7 15 16,-5 9 14 0,-5 3 53-16,0 3-49 0,0 20-11 15,0 4 44-15,0 3 0 16,2-3-5-16,2-1-5 16,3-7-24-16,1-3-6 15,0-9-11-15,0-3 1 16,-1-4 5-16,1-8 18 15,1-18 21-15,-2-9 5 16,-1-10-28-16,-6-12-7 16,0 4-9-16,-2 3-4 15,-9 8 4-15,-4 8-5 16,6 15-1-16,3 7-44 16,2 12-76-16,1 7-171 15,2 9-494-15</inkml:trace>
  <inkml:trace contextRef="#ctx0" brushRef="#br0" timeOffset="61484.59">6121 7425 1000 0,'0'0'285'16,"0"0"-152"-16,0 0 80 15,0 0-24-15,0 0 11 16,0 0-123-16,-6 126-58 15,3-92-19-15,3 4-125 16,0-7-274-16,5-8-841 0</inkml:trace>
  <inkml:trace contextRef="#ctx0" brushRef="#br0" timeOffset="61866.48">6356 7727 1371 0,'0'0'406'16,"0"0"-256"-16,0 0 31 16,0 0-69-16,0 0-48 15,0 0-52-15,0 0-12 16,-117 22 0-16,97-7-23 15,4-4-38-15,9 5-8 16,5-4-24-16,2 2-9 16,0 2 8-16,13 3 22 15,6-4 46-15,2 4 26 0,1 1 7 16,-1 2 9-16,-6-2 20 16,-4-2 20-16,-4-2 0 15,-5-2-14-15,-2 6-7 16,-4-4 10-16,-16 2-34 15,-14-2-11-15,3-5-189 16,7-8-416-16</inkml:trace>
  <inkml:trace contextRef="#ctx0" brushRef="#br0" timeOffset="62432.06">6904 8008 861 0,'0'0'164'16,"0"0"40"-16,0 0 46 16,0 0-26-16,0 0 1 15,0 0-46-15,0 0-35 16,6-42-12-16,-6 12-59 16,-2-16-45-16,-11-11-13 15,-8-30-15-15,0 6-25 16,-2-10-19-16,1 7-8 15,3 27 15-15,4 0 24 0,4 19 13 16,4 23 27-16,7 3-5 16,0 12-22-16,13 0-36 15,15 0-14-15,13 15 35 16,3 5-7-16,10 10-118 16,1 12-67-16,-9-8-130 15,-18 0-371-15</inkml:trace>
  <inkml:trace contextRef="#ctx0" brushRef="#br0" timeOffset="62618.89">6588 7741 998 0,'0'0'259'0,"0"0"-223"16,0 0 105-16,145 0 13 15,-66 0-30-15,7 0-124 16,14 0-15-16,-20 0-273 16,-23 0-577-16</inkml:trace>
  <inkml:trace contextRef="#ctx0" brushRef="#br0" timeOffset="63017.83">7298 7761 1209 0,'0'0'314'16,"0"0"-155"-16,0 0 81 15,0 0-85-15,0 0 3 16,0 0-81-16,0 0-40 15,-81 61-12-15,64-42-20 16,-1 4-5-16,3 3-15 16,9-3 0-16,4 0-7 15,2-4-31-15,6-4-45 16,18-3 2-16,6-4 38 16,3-8 39-16,4 0 12 0,-7-5-2 15,-4-10-13-15,-9-7-5 16,-9 2 10-16,-8-7 16 15,0-2 0-15,-12 2 0 16,-14-1-40-16,-2 6-54 16,2 2-66-16,5 9 12 15,3 8-88-15,13 3-314 0</inkml:trace>
  <inkml:trace contextRef="#ctx0" brushRef="#br0" timeOffset="63450.46">7565 7711 1041 0,'0'0'493'0,"0"0"-419"15,0 0 146-15,0 0-85 16,0 0-11-16,0 0-62 16,0 0-44-16,-109 114-17 15,94-83-1-15,4-1-1 16,5-3-16-16,6 0 2 16,0-8-12-16,0 0-24 15,15-7-27-15,9-9 7 16,4-3 44-16,5 0 27 0,4-15 3 15,-1-12-3-15,-4-7-19 16,-8 0-23-16,-9-4-4 16,-11 3 7-16,-4 5 26 15,-7 7 13-15,-14 7 1 16,-6 5-1-16,-5 8-7 16,4 3 5-16,-3 3-64 15,10 16-151-15,5-4-298 0</inkml:trace>
  <inkml:trace contextRef="#ctx0" brushRef="#br0" timeOffset="63774.77">7909 7525 1031 0,'0'0'295'15,"0"0"-174"-15,0 0 61 0,0 0-25 16,0 0 25-1,0 0-87-15,17 144-48 0,-17-94-27 16,3 0-18-16,-3-2-2 16,0-6-21-16,2-11-105 15,0-8-66-15,0-8-154 16,-2-7-232-16</inkml:trace>
  <inkml:trace contextRef="#ctx0" brushRef="#br0" timeOffset="63967.18">7734 7699 1154 0,'0'0'522'15,"0"0"-413"-15,0 0 26 16,0 0-57-16,0 0 95 16,0 0-65-16,143 23-15 15,-78-18-35-15,28-5-58 16,-11-8-144-16,-20-4-489 15</inkml:trace>
  <inkml:trace contextRef="#ctx0" brushRef="#br0" timeOffset="64818.14">8645 7735 690 0,'0'0'408'0,"0"0"-185"16,0 0 63-16,0 0-38 0,0 0-15 15,0 0-74 1,0 0-67-16,0-13-67 0,0 18-25 16,0 14-50-16,0 10 27 15,0 10 23-15,0 6 9 16,0 5 4-16,0-4-7 16,0 0 1-16,0-12-6 15,0-8-1-15,0-7-1 16,2-11 1-16,0-4-2 15,0-4 2-15,-2 0 0 16,0-15 0-16,0-12-7 16,0-11-2-16,0-12-9 15,0-6-7-15,2-2-34 16,5 5 1-16,1 11 5 16,-1 11 12-16,-3 13 17 0,7 13-3 15,2 5-30-15,6 0 19 16,5 12 24-16,1 12 6 15,5 2-1-15,-2 8 9 16,-6 4 0-16,-5 1 0 16,-4-5 9-16,-4 0 7 15,-3-8 3-15,-5-2-13 16,-1-2-6-16,0-10-11 16,0-4-140-16,0-8-234 15,0 0-373-15</inkml:trace>
  <inkml:trace contextRef="#ctx0" brushRef="#br0" timeOffset="65349.93">9146 7856 933 0,'0'0'261'0,"0"0"-115"16,0 0 34-16,0 0-36 16,0 0 9-16,0 0-36 15,0 0-37-15,8-23-43 16,-8 15-20-16,0 0-1 16,-3 1 0-16,-6 3 0 15,-2 1-16-15,0 3 8 0,-2 0 1 16,0 0-9-16,1 14 0 15,-4 6 8-15,4 2 1 16,1 2-8-16,4 2-1 16,5-3 0-16,2 0-11 15,0-4-3-15,7-3 2 16,8-2 11-16,2-6 1 16,2-4 2-16,3-4 8 15,-3 0 2-15,2 0-12 16,-2-12 0-16,-4-7-25 15,-2 4-15-15,-4 0 0 0,-5 8 10 16,-2 2 15 0,-2 5 14-16,0 0 0 0,0 0-24 15,0 8-21-15,0 7 14 16,0 4 32-16,0 0 16 16,3 1-16-16,12-9-10 15,8 0 2-15,9-11 8 16,19-11-55-16,-5-12-185 15,-9-7-287-15</inkml:trace>
  <inkml:trace contextRef="#ctx0" brushRef="#br0" timeOffset="65690.89">9510 7501 1136 0,'0'0'528'16,"0"0"-303"-16,0 0 24 15,0 0-86-15,0 0-40 16,0 0-92-16,0 0-31 15,2 50 36-15,0-12 10 16,-2 8-19-16,0 4-17 0,2 3-9 16,2 0 0-1,3-7-1-15,1-4-15 0,-2-8-57 16,3-7-43-16,-3-8-64 16,1-8-76-16,-5-11-113 15,-2 0-169-15,0-15-171 0</inkml:trace>
  <inkml:trace contextRef="#ctx0" brushRef="#br0" timeOffset="65867.7">9379 7775 1086 0,'0'0'227'16,"0"0"-92"-16,0 0 73 0,0 0-19 15,0 0-22 1,103 16-26-16,-52-12-41 0,2-4-62 15,-1 0-38-15,7 0-166 16,-18-4-401-16,-13 1-595 0</inkml:trace>
  <inkml:trace contextRef="#ctx0" brushRef="#br0" timeOffset="66115.28">9758 7788 1487 0,'0'0'186'16,"0"0"-74"-16,0 0-17 16,0 0 9-16,0 0-28 15,0 0-54-15,0 0-5 16,19 113-17-16,-19-78-8 15,0-1-151-15,0 0-185 16,-4-11-193-16,4-7-286 0</inkml:trace>
  <inkml:trace contextRef="#ctx0" brushRef="#br0" timeOffset="66303.39">9847 7517 1375 0,'0'0'254'0,"0"0"-104"15,0 0-9-15,0 0-102 16,0 0-5-16,0 0-33 16,0 0-1-16,92 87-167 15,-70-60-736-15</inkml:trace>
  <inkml:trace contextRef="#ctx0" brushRef="#br0" timeOffset="67169.69">10119 7693 912 0,'0'0'260'16,"0"0"-148"-16,0 0 53 16,0 0 43-16,0 0-5 15,0 0-71-15,0 0-35 16,-17 121-12-16,2-90-35 16,0 3-32-16,-3 0-8 15,4-7-8-15,1-8-2 16,7-4 0-16,4-7-14 15,2-5-6-15,0-3-6 0,0 0-35 16,13 0-14-16,9 0 53 16,11 0 22-16,6 0 1 15,1-7 12-15,-4-5-13 16,-6 1-41-16,-12 4-48 16,-8-9-18-16,-10 1 43 15,0-1 17-15,-21-2-52 16,-16-6-42-16,-5 6 31 15,-1-1 47-15,4 3 52 16,11 5 11-16,8 4 30 16,13-1 5-16,7 3-19 15,0-1-16-15,19 1-57 0,15 2 57 16,11 3 41-16,12-4-9 16,4 4-1-16,-1 0 31 15,0 0 52-15,-9 0 21 16,-6 7 1-16,-11 4-60 15,-12 2-36-15,-12-6-33 16,-5 4-7-16,-5 5-4 16,0 3 4-16,-11 7 47 15,-4 1 5-15,-5 0 4 16,5 3-7-16,2-7-17 16,3-7-13-16,7-10-4 15,1 2-3-15,2-8-12 16,0 0-1-16,0 0-18 0,5 0-2 15,8 0 21-15,4-11 14 16,9-8-5-16,0-12-9 16,4-3-13-16,-3-3-28 15,-4-5-17-15,-1 11 23 16,-7 7 23-16,-6 10 12 16,-5 10 18-16,-2 4 20 15,-2 0-38-15,2 7-20 16,0 12 20-16,1 4 22 15,-1 4 46-15,2 4 10 16,-2-1-1-16,5-3-15 16,-2 0-19-16,4-5-29 15,2 1-13-15,-1-4-1 16,3-4-6-16,2-7-97 16,0-8-161-16,-10 0-437 0</inkml:trace>
  <inkml:trace contextRef="#ctx0" brushRef="#br0" timeOffset="69952.64">3837 8747 586 0,'0'0'280'15,"0"0"-115"-15,0 0 119 16,0 0-46-16,0 0-30 16,0 0 0-16,0 0-44 0,0-7-26 15,0 7-26-15,0 0-20 16,0 11-28-16,0 12 2 15,0 0-22-15,0 11-15 16,-2 8-17-16,-3-4-1 16,-1 8-9-16,4-8-2 15,2-7-2-15,0-1 1 16,0-7 0-16,8-4-8 16,3 4 2-16,4-15 6 15,-2-1-5-15,4-3 5 16,-4 0-14-16,0-4-17 15,-2 0-5-15,-6 0 3 16,4 0-8-16,-3 0-48 16,1 0-36-16,2 0 3 15,1 0 16-15,5-8 3 0,5 4 17 16,4 1 21 0,3-5 9-16,5 8-7 0,-2-16-81 15,-8 9-190-15,-9-1-505 0</inkml:trace>
  <inkml:trace contextRef="#ctx0" brushRef="#br0" timeOffset="70304">4043 8884 836 0,'0'0'211'16,"0"0"-107"-16,0 0 103 16,0 0-28-16,0 0 7 15,0 0-22-15,0 0-58 16,119 61-19-16,-89-38-23 15,-5 8-8-15,-1-1-16 16,-9 4-17-16,-2 1-12 16,-6 3-5-16,-7-3 11 0,0-1-8 15,-13 0 7-15,-13 0-16 16,-7-11-32-16,-15-8-150 16,11-11-165-16,5-4-469 0</inkml:trace>
  <inkml:trace contextRef="#ctx0" brushRef="#br0" timeOffset="71457.17">5007 8903 601 0,'0'0'197'16,"0"0"-98"-16,0 0 169 15,0 0-55-15,0 0-48 0,0 0-18 16,0 0-36-16,0 12-57 15,2 7 11-15,5 4 2 16,-1 12-11-16,3 2-25 16,1 5 1-16,-1-3-20 15,0-9-11-15,-1 1-1 16,-3-13 0-16,-2-2 1 16,-1-13-1-16,0-3-1 15,-2 0 1-15,0-8 14 16,0-14-14-16,0-16-16 15,0-12-23-15,0-6 1 0,0-10-20 16,0 6-17 0,0 7 22-16,0 11 34 0,0 14 18 15,2 9 1-15,0 12 9 16,3 3 21-16,3 4-30 16,5 0-1-16,2 4-6 15,7 8-8-15,10 6-102 16,-7-2-173-16,-3 3-368 0</inkml:trace>
  <inkml:trace contextRef="#ctx0" brushRef="#br0" timeOffset="71885.6">5257 8942 965 0,'0'0'279'0,"0"0"-232"15,0 0 130-15,0 0-30 16,0 0-3-16,103 3 4 16,-78-3-75-16,-1 0-47 15,-2 0-26-15,-7-8-58 16,-5 5-48-16,-4-12-17 15,-4 4 11-15,-2-5-19 16,0 5-22-16,-16-1 38 16,-6 4 38-16,-6 8 77 15,-2 0 47-15,-2 0 38 16,1 23 17-16,-2 4-2 0,3 7 10 16,4 8-25-16,8 0-23 15,7 5 7-15,11-10-6 16,0 2-25-16,16-5-7 15,19-12-22-15,12-2-7 16,12-17-4-16,36-6-21 16,-12-25-242-16,-17-1-432 0</inkml:trace>
  <inkml:trace contextRef="#ctx0" brushRef="#br0" timeOffset="72348.89">5705 8592 950 0,'0'0'400'0,"0"0"-197"16,0 0 77-16,0 0-139 16,0 0-82-16,0 0-22 15,0 0 43-15,5 102 7 16,4-49-18-16,-5 5-27 16,5-2-28-16,-3 2-8 15,1-9-6-15,-1-3-1 16,-2-4-75-16,-4-8-86 15,7-11-58-15,-1-7-101 16,-1-13-266-16</inkml:trace>
  <inkml:trace contextRef="#ctx0" brushRef="#br0" timeOffset="72870.05">6108 8972 921 0,'0'0'119'0,"0"0"-31"16,0 0 77-16,0 0-45 16,0 0 46-16,0 0 35 15,0 0-76-15,-40-106-39 16,32 101-8-16,-3 5-25 15,0 0-28-15,-6 5-15 16,-3 18-10-16,-3 3 11 16,2 9 7-16,2 2-8 15,6-3-10-15,4 1-1 16,9-4 1-16,0-8-11 16,2-9-16-16,22-2 5 15,1-12 21-15,11 0 1 16,3 0 9-16,2-15-9 15,-5-12-6-15,-6 9-19 16,-8 2-16-16,-12 8 7 16,-7 4 34-16,-3 4 8 0,0 0 25 15,-5 0-13-15,-3 0-12 16,-3 8 17-16,0 7-4 16,2 1 1-16,7-9-7 15,0 9-5-15,2-5-10 16,0-3-7-16,4-5-12 15,12 5-12-15,22-8-101 16,-4-4-167-16,-2-8-266 0</inkml:trace>
  <inkml:trace contextRef="#ctx0" brushRef="#br0" timeOffset="73159.98">6386 8736 889 0,'0'0'501'0,"0"0"-398"16,0 0 142-16,0 0-61 16,0 0-77-16,0 0-31 15,0 0 16-15,5 38 11 16,1-4-15-16,-2 5-45 0,3 6-21 15,-1 0-21 1,1 2 1-16,-1-5-2 0,-1 0-20 16,3-12-70-16,1-4-38 15,-1-6-44-15,1-17-75 16,1-3-119-16,-6 0-365 0</inkml:trace>
  <inkml:trace contextRef="#ctx0" brushRef="#br0" timeOffset="73336.2">6264 8961 986 0,'0'0'372'15,"0"0"-311"-15,0 0 112 0,0 0 5 16,0 0-21 0,133 7-21-16,-81-7-69 15,-1 0-67-15,9 0-78 0,-14 0-252 16,-13 0-631-16</inkml:trace>
  <inkml:trace contextRef="#ctx0" brushRef="#br0" timeOffset="73559.75">6712 8926 1447 0,'0'0'182'0,"0"0"-59"0,0 0 62 16,0 0-44-1,0 0-16-15,0 0-69 0,21 108-38 16,-17-82-18-16,-2 1-6 16,0-1-146-16,2-10-188 15,-1-9-289-15</inkml:trace>
  <inkml:trace contextRef="#ctx0" brushRef="#br0" timeOffset="73737.25">6750 8671 1422 0,'0'0'377'15,"0"0"-273"1,0 0 67-16,0 0-171 0,0 0-16 15,0 0 0-15,0 0-319 16,82 88-423-16</inkml:trace>
  <inkml:trace contextRef="#ctx0" brushRef="#br0" timeOffset="74520.3">7097 8842 1109 0,'0'0'406'0,"0"0"-291"0,0 0 166 15,0 0-128 1,0 0-119-16,0 0-21 0,0 0 1 16,-37 61-13-16,18-27 5 15,2 1-6-15,2 3-10 16,4-3 0-16,2-1-11 15,7-8-5-15,2-7-25 16,0-3 2-16,0-9 20 16,0-2-14-16,4-5-2 15,5 0 17-15,4-5 11 16,6-10 17-16,5-4 6 16,2-7-6-16,-2-1-3 15,-2 4-35-15,-9-4-6 0,-4 4 15 16,-9 4 13-1,0 8 4-15,-4-4-17 0,-14 10-29 16,-4 2 30-16,2 3 28 16,1 0 11-16,2 0 6 15,8 0 18-15,7 0-10 16,2 0-25-16,0 3-16 16,21 2-8-16,10-2 19 15,9-3 5-15,7 0 24 16,7 0 7-16,-8 0 19 15,-3 0 31-15,-12 0-2 16,-13 5-30-16,-9 6-26 16,-9 0 14-16,0 9-6 15,-5 2 21-15,-9 5-1 16,-1 0-14-16,0-5-12 0,6 1-11 16,1-12-7-1,3-3-5-15,5-4-2 0,0-4-10 16,0 0 1-16,0 0-24 15,11 0-30-15,9-12 34 16,6-2 21-16,1-9-19 16,5-8-17-16,0 4-12 15,-8 8 9-15,-10-4 12 16,-3 12 35-16,-5 3 26 16,-6 8 58-16,0 0-5 0,0 0-74 15,0 8-5-15,0 3-9 16,0 12 9-16,0-4 30 15,0 0-3-15,0 1-8 16,17-1-19-16,12-12-67 16,33-3-27-16,-3-4-162 15,-3 0-224-15</inkml:trace>
  <inkml:trace contextRef="#ctx0" brushRef="#br0" timeOffset="74987.98">7942 8850 354 0,'0'0'737'15,"0"0"-631"-15,0 0 82 16,0 0 117-16,0 0-148 16,0 0-48-16,0 0 39 15,-41-3-68-15,7 11-45 16,-5 3 13-16,-4 4 5 16,7-1-10-16,9 2-28 15,7-1-15-15,11 1-6 16,7-5-16-16,2 4-8 0,11-4-1 15,15 9 4 1,10-9 18-16,7 5 9 0,0-5 1 16,-1 0 11-16,-10 1-3 15,-6-1-1-15,-11-3-8 16,-10 0-8-16,-5-5-1 16,0 9 6-16,-3-1 3 15,-12 0 20-15,-2 1-1 16,0 4-16-16,4-10-3 15,0 2-90-15,2-8-126 16,7 0-138-16,3 0-378 0</inkml:trace>
  <inkml:trace contextRef="#ctx0" brushRef="#br0" timeOffset="75488.25">8132 8656 1117 0,'0'0'180'0,"0"0"-76"16,0 0 216-16,0 0-153 15,0 0-113-15,0 0-13 16,0 0 25-16,6 23 15 15,0 3 0-15,1 5-13 0,-1 7-21 16,-1 4-17-16,-3 3-9 16,0 2-11-16,0-5-1 15,0 0-9-15,0-8 2 16,1-8-2-16,-3-2 1 16,2-13 0-16,0-8 0 15,0-3-1-15,2 0-10 16,5 0-48-16,4-11-38 15,11-8 16-15,5-7-1 16,3 2-95-16,-2 6 10 16,-8 10 90-16,-7 3 23 15,-6 5 53-15,-1 5 32 16,-4 14 66-16,3 4-18 0,-4-1 2 16,6 1-1-1,-3-4-24-15,3-4-19 0,0 1-13 16,-1-13-25-16,3 2-36 15,0-5-85-15,12 0-99 16,-1 0-63-16,-6-8-321 0</inkml:trace>
  <inkml:trace contextRef="#ctx0" brushRef="#br0" timeOffset="75689.64">8624 8984 963 0,'0'0'657'0,"0"0"-606"0,0 0 214 15,0 0-20-15,0 0-128 16,0 0-40-16,0 0-52 16,9 103-25-16,-9-96-73 15,0-7-407-15,0 0-879 0</inkml:trace>
  <inkml:trace contextRef="#ctx0" brushRef="#br0" timeOffset="75853.64">8598 8682 1502 0,'0'0'592'0,"0"0"-591"15,0 0 105-15,0 0-69 16,0 0-37-16,0 0-2 15,0 0-163-15,77 81-513 16</inkml:trace>
  <inkml:trace contextRef="#ctx0" brushRef="#br0" timeOffset="76404.38">8842 8881 1079 0,'0'0'183'0,"0"0"-99"16,0 0 180-16,0 0-121 16,22 122-55-16,-20-80 8 15,0 0-19-15,-2 7-20 16,0-3-1-16,0 0-9 15,0-8-21-15,2-4 10 16,0-8-14-16,-2-10-10 16,0-9-5-16,2-7 9 15,-2 0 29-15,0 0 56 16,0-7 4-16,0-16-26 16,0-7-69-16,0-12-10 15,0-8-2-15,5-15 1 16,6 4-5-16,-2 4 5 0,2 11 0 15,0 12 0 1,-3 11-2-16,-5 12-3 0,1 6-10 16,2 5-19-16,1 0-12 15,6 8 19-15,0 8 11 16,4 2 2-16,-4 6-1 16,0 2 9-16,-7 1 7 15,-6 4 8-15,0 0 5 16,-2-2 11-16,-19-2 31 15,-1-4 10-15,-6-4 5 16,2-4-16-16,-2-7-17 0,1-8-37 16,1 0-15-16,3-19-193 15,3-7-468 1,9-5-727-16</inkml:trace>
  <inkml:trace contextRef="#ctx0" brushRef="#br0" timeOffset="76890.8">9336 8835 631 0,'0'0'520'0,"0"0"-432"16,0 0 125-16,0 0 39 16,0 0-132-16,0 0-60 15,0 0 25-15,-59-8-21 16,41 12 5-16,6 7-16 16,-1 2-29-16,4-2-19 15,3 7-5-15,3-2-7 16,3 7-4-16,0-4 2 15,0 0 7-15,0-1-4 16,5 2 6-16,3-5-1 16,5 5 0-16,4-6 1 0,6 1 6 15,3 9 10 1,0-13-1-16,0 4 11 0,-7-4-8 16,-8-3-6-1,-7 0-12-15,-4 4 0 0,0-6 12 16,-19 7 41-16,-11 5 21 15,-7 1-8-15,-1 1-16 16,-1-9-25-16,7-3-25 16,6-5-80-16,9-3-127 15,12-3-152-15,5-13-338 0</inkml:trace>
  <inkml:trace contextRef="#ctx0" brushRef="#br0" timeOffset="77318.45">9773 8797 1156 0,'0'0'279'0,"0"0"-107"16,0 0 220-16,0 0-179 16,0 0-86-16,0 0-4 15,0 0-41-15,-61 30-36 0,33-10-8 16,6-1-18 0,0-1-19-16,11-2-1 0,7-5-10 15,4 1-19-15,0-1-61 16,7 0-26-16,10 5 42 15,3-1 45-15,2-4 20 16,-1 5 9-16,-1-1 1 16,-9 1-1-16,-5-2 0 15,-6 6 23-15,0 2 37 16,-17 1 38-16,-13 4-34 16,-7-1-50-16,-7-3-14 15,-17 4-185-15,11-8-445 16,11-12-506-16</inkml:trace>
  <inkml:trace contextRef="#ctx0" brushRef="#br0" timeOffset="78154.83">6451 9636 570 0,'0'0'539'0,"0"0"-406"0,0 0 69 16,0 0 159-16,0 0-102 15,0 0-97-15,0 0 34 16,4 48-39-16,-4-25-63 15,0 4-39-15,0 4-23 16,0 3-17-16,0 4-7 16,-4-4-6-16,0-3-2 15,2 0 0-15,2-9 0 16,0-7-1-16,0-7-10 16,0 3-1-16,2-3-9 15,13-4 4-15,5-4 7 16,8 0 9-16,5 0 1 15,1 0 0-15,-5 0-21 16,-3 0-29-16,-6 0-36 16,-7 0-36-16,-5 0-47 0,-1 0-100 15,-3 0-133-15,-2-4-211 16,-2-7-329-16</inkml:trace>
  <inkml:trace contextRef="#ctx0" brushRef="#br0" timeOffset="78425.16">6678 9844 1041 0,'0'0'307'0,"0"0"-69"15,0 0 92-15,0 0-141 16,0 0-85-16,0 0-16 15,0 0 6-15,80 119-25 16,-84-85-24-16,-17 4-21 16,-4 0-8-16,-3 1-10 15,4-5-6-15,11-8-39 16,11-7-134-16,17-19-111 16,17 0-112-16,9-8-256 0</inkml:trace>
  <inkml:trace contextRef="#ctx0" brushRef="#br0" timeOffset="79210.14">7392 9704 567 0,'0'0'602'15,"0"0"-451"-15,0 0 30 0,0 0 173 16,0 0-100-16,0 0-148 15,0 0-23-15,4 22 47 16,-2 9-9-16,4-4-53 16,-3 11-22-16,-1 8-20 15,0-4-13-15,-2-1-7 16,0-3-6-16,0-4 1 16,0-3-1-16,2-15-15 15,5-5-80-15,-1-7-107 16,13-4-125-16,-1-12-297 15,-1-7-248-15</inkml:trace>
  <inkml:trace contextRef="#ctx0" brushRef="#br0" timeOffset="79488.73">7681 9891 965 0,'0'0'342'15,"0"0"-283"-15,0 0 175 16,0 0 55-16,0 0-119 16,0 0-30-16,119 3-20 15,-78-3-58-15,-3 0-21 16,1 4-24-16,-7-4-17 15,-8 4-17-15,-9 4-138 0,-4-8-161 16,-11 0-337-16</inkml:trace>
  <inkml:trace contextRef="#ctx0" brushRef="#br0" timeOffset="79924.38">8327 9673 1028 0,'0'0'389'0,"0"0"-303"16,0 0 167-16,0 0 64 0,34 118-149 15,-25-83-54 1,-3 7 7-16,-2 0-67 16,-4-1-39-16,0 1-10 0,0 0-5 15,0-7-1-15,0-1-29 16,0-8-101-16,3-2-147 16,2-13-407-16,6-11-674 0</inkml:trace>
  <inkml:trace contextRef="#ctx0" brushRef="#br0" timeOffset="81080.42">6474 10454 49 0,'0'0'651'0,"0"0"-540"0,0 0-27 16,0 0 147-16,0 0-28 15,0 0-39-15,0 0 6 16,15 31 27-16,-11-12-23 16,-4 0-57-16,4 4-35 15,-4 0-24-15,0-1-23 16,0 1-15-16,0 4-11 16,0-8-1-16,0 0-6 15,0-4-1-15,0 0 0 16,0-7 0-16,0 0-1 15,0-1 0-15,0-7 0 16,0 0-13-16,0 0-10 0,13 4 1 16,2 0 3-16,9-4 12 15,2 0 7-15,3 0 0 16,4 0 6-16,-3 0-6 16,-4 0-9-16,-5 4-44 15,-10 0-105-15,-9-4-114 16,-2 0-98-16,0 0-204 0</inkml:trace>
  <inkml:trace contextRef="#ctx0" brushRef="#br0" timeOffset="81374.5">6678 10614 1220 0,'0'0'206'0,"0"0"-13"16,0 0 146-16,0 0-92 15,0 0-111-15,0 0-42 16,102 69-38-16,-96-54-20 16,-3 4-17-16,-3 8-3 15,0 3 2-15,-7 5-6 16,-6-1-3-16,-2-8-9 15,9 1-8-15,1-4-52 16,5-15-99-16,13-8-164 16,13-5-315-16,6-6-455 0</inkml:trace>
  <inkml:trace contextRef="#ctx0" brushRef="#br0" timeOffset="81914.42">7533 10527 1073 0,'0'0'407'0,"0"0"-320"15,0 0 79-15,0 0 120 16,0 0-134-16,0 0-109 0,0 0 9 16,0 22 97-16,6 9-27 15,3 3-36-15,-3 8-14 16,1 4-21-16,1 3-24 15,-3 1-14-15,-1-8-12 16,-2 0 1-16,-2-8-1 16,2-7-1-16,1-12-18 15,-3-4-85-15,4-11-99 16,9-8-152-16,0-10-387 16,-6-9-383-16</inkml:trace>
  <inkml:trace contextRef="#ctx0" brushRef="#br0" timeOffset="82172.58">7809 10736 1202 0,'0'0'507'0,"0"0"-485"15,0 0 270-15,105 0-13 16,-58-4-129-16,-1-11-49 16,-3 12-52-16,-10-2-49 15,-14 2-19-15,-10 3-97 16,-9 0-112-16,-17 3-103 0,-9 5-432 16</inkml:trace>
  <inkml:trace contextRef="#ctx0" brushRef="#br0" timeOffset="83091.14">8290 10554 1045 0,'0'0'296'0,"0"0"-267"16,0 0 101-16,0 0 111 16,0 0-111-16,0 0-5 0,0 0 60 15,58 37-31-15,-41-6-55 16,3-4-47-16,-6 3-21 15,-3 8-13 1,-5 1-9-16,-4-5-3 0,-2 0-4 16,0-7 5-16,0-1-1 15,0-15-6-15,0-3 0 16,0-4 0-16,0-4 0 16,0 0-9-16,0-7-4 15,9-9-10-15,6-18 22 16,0 0-13-16,2-16-26 15,-2 0-4-15,1-3 7 16,-7 0-18-16,-4 4-4 0,-3 7 10 16,0 15 25-16,-2 12 24 15,0 4 15-15,0 11 2 16,0 0-17-16,0 3-1 16,0 16-8-16,-2 7 9 15,0 13 16-15,2-5 6 16,0 0 8-16,0 1-12 15,15-5-6-15,4-3 7 16,7-8-3-16,4-4-3 16,0-7-5-16,2-8-1 15,-2 0-6-15,-4-4-1 16,-3-15-39-16,-4-4 14 16,-8-4-9-16,-3-7 7 15,-3 0 14-15,-3 7 13 0,-2 4 0 16,0 4 15-16,0 11 37 15,0 5-1-15,0 3-25 16,0 0-26-16,0 11-5 16,0 5 5-16,0 13 22 15,0 10 29-15,0 6 4 16,4 5-5-16,5 3 4 16,4 1-11-16,2-1-14 15,-5-8-19-15,3-3-10 16,-4-7-51-16,-9 3-132 15,0-3-352-15,-9-24-377 0</inkml:trace>
  <inkml:trace contextRef="#ctx0" brushRef="#br0" timeOffset="84008.19">6515 11529 538 0,'0'0'510'0,"0"0"-354"16,0 0 28-16,0 0 74 16,0 0-76-16,0 0-43 15,0 0 30-15,17 26-1 16,-11-10-36-16,1 10-46 16,-3 9-32-16,0-1-30 15,-4-8-11-15,0 16-4 16,0-7-8-16,0-4 0 15,-6-5 1-15,4-7-2 16,2-8 0-16,0-3-8 16,0-4-3-16,2-4-10 15,9 0-1-15,10 0 16 0,4 0 6 16,5 0 14 0,3 0 1-16,1 0-2 0,-2 0-5 15,-7 0-8-15,-1 0 0 16,-9 3-1-16,-2 5-18 15,-9-8-29-15,1 8-26 16,-5-8-30-16,2 0-57 16,-2-8-54-16,2-7-178 15,-2 4-317-15</inkml:trace>
  <inkml:trace contextRef="#ctx0" brushRef="#br0" timeOffset="84332.43">6745 11776 1071 0,'0'0'406'0,"0"0"-294"15,0 0 164-15,0 0 18 16,0 0-110-16,0 0-91 15,0 0-30-15,104 53-38 16,-94-37-12-16,-2 7-7 16,-5 4 3-16,-3-1-8 0,0 8-1 15,0-3 0-15,-3-1-9 16,-3-7 2-16,0-7-1 16,4-5-4-16,2-4-55 15,0-7-70-15,0 0-91 16,0 0-72-16,0 0-372 15</inkml:trace>
  <inkml:trace contextRef="#ctx0" brushRef="#br0" timeOffset="85461.35">7503 11597 1045 0,'0'0'282'0,"0"0"-122"16,0 0 122-16,0 0 0 15,0 0-118-15,0 0-90 16,0 0-43-16,13 4-9 16,-7 19 24-16,5 11-3 15,2 0-16-15,-2 16-3 16,1 0-17-16,1 3 12 15,-6-3-11-15,-1-9-8 16,-1-6 0-16,-3-16 0 16,0-4 0-16,-2-7 0 15,0-8 15-15,0 0 6 16,0 0-21-16,0-16-9 16,0-10-6-16,0-16-9 0,-2 0-5 15,-7-16 3 1,3-2 9-16,1-9 8 0,-1 8 7 15,-1 12 1-15,1 7 1 16,2 18 8-16,2 21 8 16,-1 3-16-16,3 0-9 15,0 8-37-15,0 18 19 16,0 1 27-16,15 4 18 16,1-1 0-16,7-4 2 15,0-3 3-15,5-4 5 16,2-7 12-16,0-8-7 15,0-4-14-15,-2 0-9 16,0 0-10-16,-7-16 0 0,-4-6-42 16,1-1 2-1,-5-8-4-15,-6-3-8 0,0-1 16 16,-3 6 5-16,-4 5 9 16,2 6 21-16,-2 5 1 15,0 13 8-15,0 0-8 16,0 0-2-16,0 5-19 15,0 21-11-15,0 1 32 16,0 15 49-16,2 8 23 16,5-1 17-16,-1 12-10 15,7-16-12-15,2 5-7 16,0 0-5-16,0-16-27 0,-4 0-21 16,-2-15-7-1,-1-3-28-15,-3-9-106 0,-3-7-132 16,0 0-355-16,-1-15-390 15</inkml:trace>
  <inkml:trace contextRef="#ctx0" brushRef="#br0" timeOffset="85736.43">8190 11803 1053 0,'0'0'586'16,"0"0"-513"-16,0 0 19 16,0 0 198-16,0 0-93 15,102 0-91-15,-61 0-34 16,-2 0-29-16,-8 0-40 15,-11 8-3-15,-12-1-138 16,-6-7-223-16,-2 4-410 0</inkml:trace>
  <inkml:trace contextRef="#ctx0" brushRef="#br0" timeOffset="86474.79">8675 11990 1407 0,'0'0'383'0,"0"0"-284"16,0 0 159-16,0 0 41 16,0 0-185-16,0 0-90 15,0 0-9-15,0-103-1 16,0 72-9-16,2-7-3 15,2 4-1-15,1-8 5 16,-1 11 4-16,-2 1 7 16,0 15-8-16,1-4 3 15,-1 11 26-15,0 4 7 16,0 4-14-16,-2 0-23 16,4 0-8-16,-2 0-21 15,5 12-10-15,6 10 29 16,0 1 2-16,6 12 2 0,0-1 4 15,4 0-5-15,-1 0 0 16,4 1 0-16,0-4 1 16,-2-13-2-16,7-2-1 15,-10-5 0-15,-1-7 1 16,-5 0-1-16,-9-4-6 16,-4 0 7-16,0 0 1 15,-2-12 0-15,3-3 17 16,-1-8-2-16,0-4-3 15,-2-7-4-15,0 0 6 16,0-8 20-16,-2-3 2 16,-9-2 3-16,-4 10 13 15,2-5-11-15,-4 7 16 0,2 9 15 16,4 10 16-16,4 5-31 16,3 7-52-16,2 1-6 15,2 3-102-15,0 0-76 16,0 11-101-16,2 4-321 15,5 1-545-15</inkml:trace>
  <inkml:trace contextRef="#ctx0" brushRef="#br0" timeOffset="96461.11">3045 13026 719 0,'0'0'280'0,"0"0"-130"15,0 0 79-15,0 0 27 16,0 0-65-16,-2-4-33 15,2 4-7-15,0-4 4 16,0 4-24-16,0 0-24 16,0 0-12-16,0 0-19 15,0 0-22-15,0 12-36 16,0 15-18-16,0 18 0 16,0 20 21-16,0 4-11 15,0 7-9-15,0-8-1 16,4-7 0-16,3-4-1 15,-1-22-8-15,-4-1-10 16,3-19 6-16,-3-4-1 0,-2-11-13 16,0 0-7-1,0 0 4-15,0-11 3 0,0-23 4 16,0-16-3-16,0-26-5 16,-2-15-11-16,2-4-14 15,0-8 0-15,8 27 16 16,10-8 3-16,-1 18 19 15,4 21 10-15,1 11-3 16,-2 7 3-16,0 12-2 16,-1 7-6-16,-2 8-5 15,1 0 6-15,-7 0 2 16,4 8-2-16,-5 7 3 0,-6 12 5 16,2-8 5-16,-6 7 1 15,0 5 0-15,-4 3 1 16,-19 8 0-16,-9-7 0 15,-11 7-16-15,-2-8 7 16,0-8 9-16,4-10 6 16,12-5 2-16,7-3 6 15,10-8-5-15,7 0-9 16,5 0-8-16,0 0-20 16,7 0-7-16,19 0 34 15,7-11 1-15,6 11 20 16,6 0 14-16,-1 11 18 15,-5 15-7-15,-6 5-3 0,-5 11-21 16,-12 3-1 0,-5 5 8-16,-7 0-1 0,-2-5-13 15,0-3-4-15,0-8-10 16,0-11-1-16,1-12 0 16,1-3-41-16,0-8-64 15,3-8-102-15,6-29-133 16,0 6-149-16,-3-11-466 0</inkml:trace>
  <inkml:trace contextRef="#ctx0" brushRef="#br0" timeOffset="98594.81">3478 13327 958 0,'0'0'249'0,"0"0"-178"16,0 0 90-16,0 0 53 15,0 0-26-15,0 0-31 16,0 0-21-16,106-15-19 16,-75-8-56-16,-3 4-38 15,-3-8-20-15,-10 12-3 16,-7-8-80-16,-6 4-29 16,-2 3-21-16,-8 5 20 15,-11 4 45-15,-9 7 21 16,2 0 19-16,-2 0 25 15,2 7 14-15,4 4-3 16,-2 13 10-16,5 2 1 0,4 1-5 16,6 3 2-1,7 5-3-15,2-9 6 0,0 1 6 16,15 4 0-16,11-5 16 16,6 1-11-16,6-12-28 15,7-12-5-15,2-3-66 16,13 0-86-16,-13-11-134 15,-9-7-286-15</inkml:trace>
  <inkml:trace contextRef="#ctx0" brushRef="#br0" timeOffset="98887.85">3860 12828 1016 0,'0'0'628'16,"0"0"-539"-16,0 0-51 16,0 0 162-16,0 0-24 15,3 114-108-15,5-49-33 16,-1 3-11-16,-1-7-6 15,1 8-17-15,1-4-1 16,7-12-10-16,-1-11-81 16,6-4-105-16,6-11-116 0,-3-16-57 15,-3-3-313-15</inkml:trace>
  <inkml:trace contextRef="#ctx0" brushRef="#br0" timeOffset="99345.06">4237 13262 512 0,'0'0'797'16,"0"0"-668"-16,0 0-77 15,0 0 127-15,0 0-70 0,0 0-71 16,0 0-17-16,-37-95 23 15,20 87 14-15,7 1 13 16,-5 7-1-16,0 0-41 16,0 7-29-16,2 9-1 15,0 14 1-15,2 8 0 16,7-4 0-16,2 8 1 16,2-7-1-16,0-9-1 15,2-7-8-15,9-4 8 16,4 1-11-16,-2-16 6 15,4 0 6-15,0 0 0 16,-2 0 0-16,-3 0 9 16,1-8-3-16,-4 0-4 0,-5 8 9 15,-2 0 3 1,-2 0-14-16,0 0 0 0,0 0-22 16,2 8-10-16,7 3 32 15,2 5-39-15,4-9-72 16,4 1-86-16,16-8-40 15,-8-8-32-15,-1-10-497 0</inkml:trace>
  <inkml:trace contextRef="#ctx0" brushRef="#br0" timeOffset="99611.93">4485 12889 884 0,'0'0'659'15,"0"0"-518"-15,0 0 42 16,0 0 71-16,0 0-105 16,0 0-78-16,0 0 4 15,-57 144-11-15,57-86-21 16,0-8-25-16,12 3-17 16,-2-4-1-16,5-7-11 15,1-8-70-15,-3-7-67 16,-3-8-72-16,1-4-59 15,-9-15-37-15,0 0-96 16,-2 0-362-16</inkml:trace>
  <inkml:trace contextRef="#ctx0" brushRef="#br0" timeOffset="99795.31">4286 13270 523 0,'0'0'848'16,"0"0"-670"-16,0 0-82 15,0 0 82-15,0 0-26 16,0 0-20-16,103-8-45 16,-52 0-7-16,5-3-43 15,-5 4-37-15,7-1-111 16,-15 8-202-16,-13 0-330 0</inkml:trace>
  <inkml:trace contextRef="#ctx0" brushRef="#br0" timeOffset="100022.38">4785 13152 1590 0,'0'0'333'0,"0"0"-277"16,0 0 67-16,0 0 26 15,0 0-72-15,0 0-42 16,40 110-11-16,-34-68-24 16,3-8 0-16,-3-7-74 15,3-4-137-15,-3-12-191 16,-1-7-334-16</inkml:trace>
  <inkml:trace contextRef="#ctx0" brushRef="#br0" timeOffset="100196.36">4876 12862 1035 0,'0'0'831'0,"0"0"-760"16,0 0-53-16,0 0 73 16,0 0-8-16,0 0-83 15,0 0-57-15,116 122-336 16,-80-99-837-16</inkml:trace>
  <inkml:trace contextRef="#ctx0" brushRef="#br0" timeOffset="100998.54">5268 13141 1521 0,'0'0'317'0,"0"0"-247"16,0 0 175-16,0 0-20 15,0 0-150-15,0 0-58 16,0 0-8-16,-9 0-3 0,-4 11-6 16,-6 4-26-16,-3 4-70 15,-5 4 50-15,6 4-1 16,1 7-32-16,3-15 22 15,11 4 14-15,4-12 9 16,2 4-25-16,2-7-3 16,19-8 19-16,7 0 30 15,5 0 13-15,0-8 28 16,-1-11 11-16,-6 4-14 16,-4-4-14-16,-7 4-11 15,-10-8 0-15,-5 4 6 16,0 3-6-16,-5 5-6 15,-14-4-22-15,-7-1-6 16,4 5 18-16,3 11 9 16,4-7 7-16,6 7 2 0,5-8-2 15,4 8 0 1,0 0-30-16,8 0 26 0,16 0 4 16,4 0 51-16,9 0-11 15,0 0 13-15,7 8 14 16,-3-1 15-16,-6 1-2 15,-5 0-21-15,-8 11-13 16,-7-1-6-16,-8 13-3 16,-3 3-3-16,-4 8-10 15,0-7-9-15,0 7-2 16,-7-16-5-16,3 1-8 16,2-12 1-16,0-15-1 0,2 0-10 15,0 0-37-15,0-8-20 16,4-18-11-16,11-16 35 15,5 0 9-15,4-8-5 16,0 8 10-16,-4 16 5 16,-8 3 24-16,-3 19 0 15,-7-3 24-15,-2 7 9 16,2 0-13-16,-2 11-3 16,5 12 52-16,1-4-5 15,1 11-21-15,1-3-25 16,1-8-6-16,0 4-12 15,2-15-18-15,5 3-76 16,7-11-112-16,20 0-114 16,-2-4-190-16,-1-11-407 0</inkml:trace>
  <inkml:trace contextRef="#ctx0" brushRef="#br0" timeOffset="101679.33">6090 13201 1098 0,'0'0'483'0,"0"0"-354"15,0 0 146-15,0 0 12 16,0 0-143-16,0 0-86 16,0 0-21-16,-76-26-37 0,61 37-3 15,-2 4-13 1,2 12 7-16,3-8 1 0,3 11-1 15,5-3-7-15,4-12-15 16,0 4-12-16,4-11 0 16,11 0-7-16,4-8 11 15,9 0 17-15,-2 0 9 16,-3-16 5-16,-3 1 7 16,-5 11-19-16,-5-3-3 15,-8-1 23-15,0 8 19 16,-2 0 3-16,0 0-22 15,2 0-3-15,-2 8-25 16,4-1 15-16,3 1 13 16,4 3 7-16,2-3-5 0,6 0 4 15,3-5 0-15,6-3 0 16,7 0 11-16,4-3 7 16,2-13-18-16,-5-10-6 15,-2-5 0-15,-6-7-9 16,-6-11-15-16,-5-20-18 15,-3 1-42-15,-5-16 27 16,-7 0 14-16,-2 7 43 16,0 1 6-16,0 23 83 15,0 4-28-15,-5 22 40 16,1 12 28-16,-2 15-16 16,-2 0-40-16,-3 26-64 15,-8 24-1-15,-5 7 12 0,-4 15 32 16,4 12 2-16,4 0-7 15,9-8-6-15,9-18-1 16,2 2-21-16,9-14-17 16,20-8-2-16,7-11-14 15,12-8-45-15,9-4-44 16,8-7-40-16,24-8-118 16,-12 0-219-16,-17 0-198 0</inkml:trace>
  <inkml:trace contextRef="#ctx0" brushRef="#br0" timeOffset="102514.21">7670 13102 639 0,'0'0'305'16,"0"0"-184"-16,0 0 59 15,0 0 36-15,0 0-33 16,0 0-43-16,0 0 17 16,11-45 4-16,-11 29-43 15,-5 5-41-15,-14-1 13 16,-7 9-5-16,-12 3-78 16,-5 0-7-16,-11 0-38 15,1 26 12-15,4-10 9 16,13 10-9-16,8-7-17 0,17 4-44 15,11-12-46 1,0 5 37-16,22-1 34 0,16-4 20 16,9 5 34-1,11-5 8-15,2 4 21 0,-2 8 23 16,-7-4 6-16,-8 4-5 16,-11 11-10-16,-13 1-5 15,-13 7 26-15,-6 3 4 16,-6 12-13-16,-22-11-18 15,-4 0-10-15,-2-8-9 16,3-7-10-16,6-20-53 16,-7-11-149-16,11-8-369 15,-1-19-726-15</inkml:trace>
  <inkml:trace contextRef="#ctx0" brushRef="#br0" timeOffset="102913.65">8066 13167 170 0,'0'0'1355'16,"0"0"-1130"-16,0 0-144 16,0 0 123-16,0 0-42 15,0 0-96-15,0 0-48 16,-71 122-16-16,67-92-2 15,4 5-1-15,0-1-7 16,2-8-8-16,17-2-37 16,11 2-14-16,13-18 3 15,6 3 8-15,9-11-39 16,21 0-111-16,-13-19-152 0,-13 11-794 16</inkml:trace>
  <inkml:trace contextRef="#ctx0" brushRef="#br0" timeOffset="103446.36">8303 12854 1382 0,'0'0'289'0,"0"0"-177"0,0 0 134 16,0 0-86-16,0 0-89 15,0 0 9-15,17 119-10 16,-8-70-45-16,2 12-10 16,-3 0-9-16,-1 4-6 15,1-4 1-15,1-8 0 16,-1-4 0-16,-1-14-1 15,-2-12-2-15,2-4-5 16,-3-12-5-16,0-7-4 16,3 0-11-16,-3-18 2 15,9-6 11-15,2-10 13 0,0-8-18 16,3 8-9 0,-5 7 15-16,0 1 7 0,-7 18-1 15,-3 8-11-15,4 0-12 16,1 4 7-16,3 19 23 15,0-4 35-15,6 11 8 16,-2-3-9-16,5-8-12 16,1 4-10-16,2-12-12 15,5-3-1-15,6-1-32 16,1-7-38-16,1 0-72 16,-4-11-166-16,0-12-62 15,-8-3-122-15,-9 3-213 0</inkml:trace>
  <inkml:trace contextRef="#ctx0" brushRef="#br0" timeOffset="103751.97">8894 13296 644 0,'0'0'361'0,"0"0"-208"0,0 0 26 16,0 0 43-16,0 0-58 16,0 0-48-16,0 0-15 15,59-19-34-15,-42 4-36 16,1-4-31-16,-10 4-8 15,-3-8-32-15,-5 12 0 16,0-5 14-16,-18 13 4 16,-5 3 22-16,-5 3 29 15,-3 20 19-15,9 4 22 16,2-8-12-16,3 11-26 16,8-3 4-16,5-4 2 0,4-4-22 15,0 0-15 1,15-4 6-16,9-7 1 0,7-8-8 15,4 0-6-15,8 0-61 16,4 0-34-16,8 0-63 16,-9-8-201-16,-13 8-255 0</inkml:trace>
  <inkml:trace contextRef="#ctx0" brushRef="#br0" timeOffset="104383.73">9219 13125 869 0,'0'0'574'0,"0"0"-490"16,0 0 52-16,0 0 143 15,0 0-92-15,0 0-98 16,15 122-45-16,-13-92-23 15,-2 5-11-15,0-9-9 16,0-3 0-16,0-4-1 16,0-3 0-16,0-13-28 15,0-3-21-15,4 0 3 16,0 0 11-16,5-19-8 16,8-7 43-16,2-9 0 15,4-3-3-15,-1 4-7 0,-5 7-9 16,-2 8 8-1,-6 12-3-15,-5 7-5 0,-2 0 0 16,1 11 19-16,1 12 13 16,-2 0 26-16,0 11-8 15,2 0-4-15,-1-7-1 16,3-1 16-16,0-2-29 16,0-13-13-16,0-4 0 15,3 1-1-15,0-8-14 16,-1 0 14-16,10-23 1 15,-3 4 10-15,4-7-10 16,0-5-29-16,0 4 12 16,-4 1 1-16,-2-1-2 15,-4 12-1-15,-1 4 12 0,-4 6-3 16,1 5-11-16,-1 0-11 16,5 0 32-16,-3 16 2 15,3-1 32-15,4 12 27 16,-5-12 27-16,5 12-23 15,-1-16-45-15,-1 12-12 16,2-15-8-16,0-1-48 16,17-7-104-16,-6 0-133 15,-1 0-289-15</inkml:trace>
  <inkml:trace contextRef="#ctx0" brushRef="#br0" timeOffset="104864.63">10098 13217 1026 0,'0'0'352'0,"0"0"-191"16,0 0 65-16,0 0-24 15,0 0-105-15,0 0-63 16,0 0-17-16,-18-39 19 15,5 31 12-15,-2 8 20 16,-1 0-17-16,-1 0-28 16,-3 5-17-16,1 14-5 15,-3-4 0-15,7 12 0 0,2-9 0 16,7 5-1 0,4-4 0-16,2-3-6 0,0-5-4 15,2 4-8-15,11-7 3 16,8-8 6-16,3 0 9 15,2 0 0-15,0 0 1 16,-3 0-1-16,-6 0-16 16,-4-8-5-16,-9 8 21 15,-2 0 1-15,-2 0 7 16,0 0-8-16,2 0 0 16,1 0-12-16,5 8 12 15,1 0 22-15,2-5-12 16,4 1-10-16,2 0 0 15,6 3-54-15,2-7-73 0,16 0-69 16,-6-18-104-16,-6 10-364 0</inkml:trace>
  <inkml:trace contextRef="#ctx0" brushRef="#br0" timeOffset="105275.99">10472 13091 1104 0,'0'0'555'16,"0"0"-447"-16,0 0 56 0,0 0 26 15,0 0-101-15,0 0-38 16,0 0-20-16,-90 8-22 15,79 3-8-15,3 4 0 16,1 1-1-16,7 2-6 16,0-2-8-16,0 3-4 15,9-4 3-15,8 4 5 16,9-4 10-16,1 4 13 16,-1-4 15-16,0-3 28 15,-7 3 15-15,-6-7-14 16,-6-1-8-16,-7 1 9 15,0 11 1-15,-9-4 4 16,-13 12-8-16,-8-8-28 0,-2 4-27 16,1-4-19-16,0-4-101 15,3-15-132-15,11 0-115 16,6 0-335-16</inkml:trace>
  <inkml:trace contextRef="#ctx0" brushRef="#br0" timeOffset="107131.08">4335 13967 704 0,'0'0'518'0,"0"0"-380"16,0 0 36-16,0 0 126 16,0 0-79-16,0 0-92 15,0 0-10-15,6 8 0 16,-3 7-17-16,-1-4-18 16,0 12-31-16,-2 4-26 15,0 7-14-15,0 0-4 0,0 0-7 16,0 8-1-16,0-7-1 15,0-9-1-15,2 5-5 16,2-12-3-16,5-11-4 16,0 7-1-16,-3-15-5 15,5 3-8-15,0-3-7 16,-1 0 11-16,3 0 7 16,-1 0-12-16,-1-3-14 15,0-5-10-15,-3 8-22 16,-1-7-37-16,-3 7-47 15,-2 0-44-15,3 0-72 16,1 0-7-16,3 0 70 16,10 0-15-16,-2 0-74 15,1 0-280-15</inkml:trace>
  <inkml:trace contextRef="#ctx0" brushRef="#br0" timeOffset="107417.08">4626 14161 842 0,'0'0'535'16,"0"0"-435"-16,0 0 45 16,0 0 161-16,0 0-75 15,0 0-95-15,0 0-53 16,50 76-20-16,-44-52-20 15,-4 2-20-15,-2 8-9 0,0 1-8 16,-6 7-6-16,-11-8 0 16,-3 0-18-16,5-7-22 15,2-12-31-15,7-7-87 16,6-8-155-16,0 0-294 16,4-8-456-16</inkml:trace>
  <inkml:trace contextRef="#ctx0" brushRef="#br0" timeOffset="108448.2">5229 14253 165 0,'0'0'398'16,"0"0"-166"-16,0 0 4 16,0 0 10-16,0 0-68 15,0 0-44-15,0 0 10 16,-2 0 7-16,2 0-24 15,0 0-12-15,0 0-14 16,0 0-25-16,0 0-26 16,0 0-1-16,0 0 3 0,0-8 6 15,0 8 3-15,0 0-3 16,0 0-16-16,0 0-13 16,0 0-8-16,0 0-7 15,0 0-14-15,0 11 1 16,4 5 4-16,-2 10 9 15,3 8-5-15,-3 8-3 16,-2 8 0-16,2-8-6 16,-2 0 0-16,0 0 0 15,0-15 0-15,0-1 0 16,0-3 2-16,0-12-1 16,0-3-1-16,0 0-1 15,0-8-11-15,0 0 3 0,9 0-1 16,1 0 5-16,3 0 5 15,7 0 11-15,1 0-2 16,2 0-3-16,5 0-5 16,4 0-1-16,3 7 2 15,1-7-1-15,2 0-1 16,-3 0-5-16,-5 0-85 16,-9 0-124-16,-19-15-146 15,-2-4-258-15,0 12-278 0</inkml:trace>
  <inkml:trace contextRef="#ctx0" brushRef="#br0" timeOffset="108647.83">5274 14500 1273 0,'0'0'346'0,"0"0"-162"15,0 0 81-15,0 0-81 16,0 0-57-16,0 0 20 15,116-18-44-15,-71 2-51 16,6 8-34-16,-6-10-18 16,-2-6-113-16,-12 6-96 15,-9-17-118-15,-9 4-276 16,-13 13-409-16</inkml:trace>
  <inkml:trace contextRef="#ctx0" brushRef="#br0" timeOffset="108832.66">5342 14211 75 0,'0'0'1143'0,"0"0"-930"0,0 0-7 16,0 0 145-16,0 0-113 15,0 0-91-15,0 0 37 16,146-69-44-16,-90 54-46 16,-3-8-76-16,-8 12-18 15,-10-5-161-15,-12 5-170 16,-14 11-504-16</inkml:trace>
  <inkml:trace contextRef="#ctx0" brushRef="#br0" timeOffset="109465.31">5820 14409 751 0,'0'0'253'16,"0"0"-52"-16,0 0 72 15,0 0 18-15,0 0-58 16,0 0-64-16,0 0-44 16,9 0-65-16,-9 15-49 15,2 4 10-15,-2 12-5 16,2-5-2-16,0 16-5 15,1-7 1-15,0-1-8 16,3-11-2-16,-2-4 0 16,-1-4 0-16,1-11-6 15,-2-4 0-15,-2 0-10 16,0 0-18-16,0-12-11 0,2-11-1 16,0-11 21-16,0 0-3 15,3-8 8-15,1 0-7 16,-1 15 18-16,-1 1 8 15,2 18-11-15,-1 8-1 16,3 0 8-16,3 0 5 16,0 19 31-16,4 4 3 15,-4 11-9-15,1 1-4 16,-2-9-6-16,-3 5-9 16,4-12-5-16,-5-4-1 15,1-4-69-15,-1-3-102 16,7-8-82-16,-2 0-92 15,0-19-316-15</inkml:trace>
  <inkml:trace contextRef="#ctx0" brushRef="#br0" timeOffset="109714.93">6201 14211 1038 0,'0'0'564'15,"0"0"-455"-15,0 0 105 16,0 0 71-16,0 0-121 16,0 0-83-16,0 118-2 15,0-73-24-15,0 5-40 16,0 8-15-16,0-5 0 16,0-4-35-16,0 1-23 15,0-12-37-15,2-8-50 0,2-11-88 16,3-19-72-1,-2 0-101-15,-3-19-285 0</inkml:trace>
  <inkml:trace contextRef="#ctx0" brushRef="#br0" timeOffset="109917.11">6029 14432 795 0,'0'0'399'15,"0"0"-250"-15,0 0 19 16,0 0 70-16,0 0-77 0,0 0-42 15,0 0 2 1,56 61-16-16,-7-54-3 0,9 1-22 16,4-8-41-16,2 0-39 15,-2 8-79-15,5-8-180 16,-17 0-315-16,-15 0-404 0</inkml:trace>
  <inkml:trace contextRef="#ctx0" brushRef="#br0" timeOffset="110150.45">6545 14474 1390 0,'0'0'302'0,"0"0"-201"16,0 0 202-16,0 0-104 15,0 110-131-15,0-83-52 16,0-4-16-16,0-4-12 16,0-12-69-16,11 1-176 15,4-8-243-15,0-23 3 16,-7-3-232-16</inkml:trace>
  <inkml:trace contextRef="#ctx0" brushRef="#br0" timeOffset="110316.03">6569 14161 195 0,'0'0'1461'0,"0"0"-1185"16,0 0-125-1,0 0 104-15,0 0-120 0,0 0-92 16,0 0-20-16,-7 76-23 16,31-41-18-16,-4-9-240 15,0-3-500-15</inkml:trace>
  <inkml:trace contextRef="#ctx0" brushRef="#br0" timeOffset="110600.62">6838 14272 1141 0,'0'0'385'16,"0"0"-257"-16,0 0 7 16,0 0 14-16,0 0-23 15,0 0-73-15,7 126-21 16,-1-84 2-16,0 3-13 16,-2 5-14-16,-2-1-7 15,-2-7-6-15,0-8-37 16,0-7-29-16,0-12-80 15,0-15-162-15,0 0-181 16,-2-15-205-16</inkml:trace>
  <inkml:trace contextRef="#ctx0" brushRef="#br0" timeOffset="110782.38">6714 14485 897 0,'0'0'626'16,"0"0"-567"-16,0 0 96 15,0 0 161-15,0 0-83 16,0 0-99-16,122 42-23 16,-73-42-20-16,5 0-91 15,13 0-25-15,-13 0-274 16,-10-11-491-16</inkml:trace>
  <inkml:trace contextRef="#ctx0" brushRef="#br0" timeOffset="111300.39">7195 14332 1091 0,'0'0'716'16,"0"0"-609"-16,0 0 55 16,0 0 101-16,0 0-175 15,0 0-88-15,0 0 9 16,0 84-9-16,2-53-22 15,1 4-63-15,1-9-54 16,2 1-6-16,3-12 48 16,2-4-7-16,-2-11-7 15,11 0 32-15,-1-8 59 0,5-18 20 16,0-1 1-16,-5-7 15 16,-4 0 3-16,-7 0 30 15,-4 10 1-15,-4 6 16 16,0 2 4-16,0 8 3 15,0 8-20-15,0 0-24 16,-4 8-29-16,1 15-33 16,-2 12 33-16,5 7 17 15,0 3-16-15,10 12 22 16,14 4 18-16,6 4-5 16,2-4 4-16,-6 0-2 15,-5-4-17-15,-8-12-8 0,-11 5-4 16,-2-16 20-16,-15 1 38 15,-15-12 31-15,-15-4-3 16,-11-4-13-16,-8-15-24 16,-5 0-43-16,6 0-15 15,5-15-8-15,15-12-68 16,18-7-105-16,25-16-143 16,19 8-225-16,16 8-149 0</inkml:trace>
  <inkml:trace contextRef="#ctx0" brushRef="#br0" timeOffset="112000.61">7552 14695 1316 0,'0'0'302'0,"0"0"-146"16,0 0 140-16,0 0-48 0,0 0-136 15,0 0-57 1,0 0 27-16,7-137-8 0,-7 87-11 16,0-7-27-16,0-4-17 15,0-15-10-15,0 7-4 16,0 4-5-16,0 12 0 16,0 19 0-16,0 11 1 15,-2 11 30-15,2 12-22 16,0 0-9-16,0 12-34 15,10 18 4-15,8 12 30 16,1 11 1-16,1 8 1 16,6 4 4-16,5-4-5 15,-1-3 0-15,4-5-1 16,-2-4 0-16,4-7 0 0,-3-7-9 16,-3-17-8-16,-3-2-10 15,-8-9-8-15,-4-7-10 16,-6 0 2-16,-1-7 19 15,-1-12 24-15,-3-12 11 16,-2-3-1-16,1-8-1 16,-3-3 3-16,0-13-4 15,-9 1-7-15,-10-4 9 16,1 0-9-16,-1 4 9 16,4 11 8-16,2 12 0 15,10 11 7-15,-2 12-1 16,3 7-24-16,2 4-21 15,0 0-60-15,0 15-108 0,7 19-144 16,9 8-209-16,-3 0-511 16</inkml:trace>
  <inkml:trace contextRef="#ctx0" brushRef="#br0" timeOffset="112634.81">8209 14432 644 0,'0'0'493'0,"0"0"-331"16,0 0 104-16,0 0 36 15,0 0-110-15,0 0-83 16,0 0-49-16,-15 0-40 16,2 0-6-16,-2 0-14 15,2 8-10-15,-4 10 0 16,7-2 1-16,-1 3-2 16,5-4 4-16,4 4-3 15,2-4-4-15,0-7-5 16,4 0-10-16,9-5 2 0,-1-3 18 15,1 0 1-15,0 0 8 16,0 0 0-16,2 0 10 16,0-11-2-1,2 3 2-15,2-7-8 0,-1 4 7 16,-2 3-3-16,-1 0-6 16,-9 8-10-16,-1 0 1 15,-3 0 0-15,0 0 8 16,-2 0-8-16,2 0-3 15,2 0 12-15,5 0 20 16,4 8-4-16,6 0-14 16,3-8 5-16,1 0-5 15,0 0-2-15,1 0-22 16,-7-16-42-16,-2-2-35 0,-8-6-21 16,-5-2-39-16,-2-1 16 15,0 4-36-15,0 4 20 16,-6 4 49-16,-7 15 71 15,-2 0-1-15,4 0 14 16,2 0 15-16,3 15-2 16,6 4-56-16,0 4-123 15,8-12-342-15</inkml:trace>
  <inkml:trace contextRef="#ctx0" brushRef="#br0" timeOffset="113551.33">8521 14340 922 0,'0'0'370'0,"0"0"-164"16,0 0 56-16,0 0-20 15,0 0-72-15,0 0-18 16,0 0-30-16,0 65-46 15,0-46-46-15,0 0-16 16,0-4-8-16,0 1-4 16,0-5-2-16,0-3 0 15,0-8-1-15,2 0-6 16,-2 0-2-16,2 0-7 16,0 0 4-16,3 0-3 15,1-8-4-15,5-3 1 0,6-5 16 16,0-10-19-16,3 10-20 15,-7-2 22-15,-5 10 11 16,-1 8-4-16,-5 0 0 16,2 0-13-16,0 0-12 15,2 19 37-15,5 4 0 16,2 3 22-16,-7-2-4 16,5-6 7-16,-5-2 2 15,1-5-2-15,-3-3-7 16,-2-8-9-16,0 0 0 15,3 0-9-15,6 0-2 16,4-19 2-16,4 3 3 16,2-10-3-16,2-5-31 0,-1 4 15 15,-5 1 6-15,-4 3-1 16,-4 12 6-16,-5 3 4 16,-4 8 2-16,2 0-1 15,-2 0 0-15,0 15 0 16,0 4 31-16,4-3 21 15,1 10-15-15,1-10-11 16,3 2 8-16,-2-10-19 16,4 0-2-16,4 0-4 15,0-5 5-15,5-3-3 16,-3 0-2-16,0 0 2 16,-2 0-11-16,-4 0 1 15,-5 0-1-15,0 0-8 0,3 0-17 16,2 0-14-16,-1-11-1 15,5-5-8-15,-2 1 1 16,5-12-2-16,-3 9 6 16,-2-13-18-16,-7 12 39 15,-4 0 22-15,-2 4 17 16,0 7 13-16,-2 0 20 16,-7 5 24-16,-1 3-16 15,-3 0-25-15,-2 0-14 16,-3 19 9-16,1 7 4 15,2 1 5-15,2 11-13 16,7-3 1-16,6-9 3 16,0 8-7-16,6 1-6 0,22-12-13 15,9 3 3 1,8-7-5-16,8-11-36 0,32-8-92 16,-14 0-167-16,-9-19-389 0</inkml:trace>
  <inkml:trace contextRef="#ctx0" brushRef="#br0" timeOffset="114417.31">9954 13998 719 0,'0'0'381'0,"0"0"-146"16,0 0 124-16,0 0 43 15,0 0-90-15,0 0-92 16,0 0-38-16,0-5-36 0,-15 21-46 16,-8 7-34-16,-7 11-33 15,-4 4-12-15,-3 11-10 16,6 1-11-16,7 8 0 15,7 2-1-15,8-7-12 16,9 5 5-16,2-8-8 16,20-5 2-16,6-3-7 15,5-19-73-15,6-4-93 16,17-11-80-16,-7-1-199 16,-8-7-277-16</inkml:trace>
  <inkml:trace contextRef="#ctx0" brushRef="#br0" timeOffset="115419.26">10419 14188 77 0,'0'0'991'0,"0"0"-769"16,0 0-29-16,0 0 139 15,0 0-54-15,0 0-129 16,0 0-68-16,20 23 25 16,-13 3-11-16,2 16-36 0,-1 0-17 15,1 4-21-15,-3 3-20 16,5-7 5-16,-2 0-5 15,-3 0 0-15,1-15 0 16,-1-12-1-16,-2-7 1 16,-1-8-1-16,-3 0 8 15,2-8-8-15,-2-23-24 16,0-3 9-16,0-11-10 16,0-13 19-16,0-2 0 15,-9-1 6-15,-2 3 6 16,3 1-5-16,-1 12 0 15,5 10 0-15,2 9 5 16,2 10-6-16,0 9-1 0,0 7-14 16,10 0-18-16,14 0-1 15,11 0 22-15,2 0-1 16,4 7 7-16,-6 5 5 16,-4 3-5-16,-9 8-3 15,-9-4-1-15,-11 7 4 16,-2 1 6-16,-9 4 15 15,-23-5 9-15,-10 1 11 16,-12 4-8-16,-6-12-14 16,0-4-5-16,9-4-8 15,8-3-21-15,15-8-76 16,24 0-160-16,4-16-348 16,6 5-324-16</inkml:trace>
  <inkml:trace contextRef="#ctx0" brushRef="#br0" timeOffset="115796.15">10881 14119 1000 0,'0'0'627'16,"0"0"-478"-16,0 0 49 15,0 0 91-15,0 0-93 16,0 0-91-16,0 0-27 15,40 137-44-15,-31-98-23 16,1 6-10-16,-4-3 0 16,1 8-1-16,1-8-21 15,-1 3-41-15,-1-3-48 16,-1 0-37-16,1-11-35 16,1-12-131-16,-3-4-241 0</inkml:trace>
  <inkml:trace contextRef="#ctx0" brushRef="#br0" timeOffset="116268.55">11268 14169 1132 0,'0'0'324'0,"0"0"-73"16,0 0 108-16,0 0-92 15,0 0-143-15,0 0-37 16,0 0-1-16,-9 0-29 0,5 0-31 16,-9 8-3-16,-4 10-2 15,-9-2-14-15,-8 10-1 16,0-2-5-16,1 2-1 15,5 1 0-15,8-9-6 16,7-2-2-16,4-1 7 16,5-7-8-16,4 3-4 15,0-11 1-15,0 8-2 16,11 0 4-16,8-1 10 16,8 4 28-16,5-11 14 0,5 8 1 15,-2 0 7 1,-4-8-1-16,-5 8-22 0,-11-8-15 15,-4 3-11 1,-5 1-1-16,-4 7-1 0,5-11-23 16,1 8-97-16,5 0-117 15,-4 3-250-15,-1-3-205 0</inkml:trace>
  <inkml:trace contextRef="#ctx0" brushRef="#br0" timeOffset="116862.1">10579 14847 652 0,'0'0'377'15,"0"0"-199"-15,0 0 54 16,0 0 24-16,0 0-79 16,0 0-39-16,0 0 50 15,47 11-12-15,-8-3-29 0,7 0 0 16,12-1-10-16,4 1-28 16,-2 3-32-16,-3-3-43 15,-11-8-20-15,-10 0-14 16,-10 0-29-16,-9 0-52 15,-7 0-49-15,3 0-66 16,-2 0-172-16,-5-8-353 0</inkml:trace>
  <inkml:trace contextRef="#ctx0" brushRef="#br0" timeOffset="117380.48">11832 14485 1207 0,'0'0'300'15,"0"0"-11"-15,0 0 95 16,0 0-97-16,0 0-120 15,0 0-78-15,0 0-50 16,95 118-39-16,-110-87-25 16,-31 22-153-16,6-11-205 15,8 0-235-15</inkml:trace>
  <inkml:trace contextRef="#ctx0" brushRef="#br0" timeOffset="118569.35">12586 14295 88 0,'0'0'149'16,"0"0"-8"-16,0 0 65 15,0 0 40-15,0 0 1 16,0 0-20-16,0 0-8 15,4-16-26-15,-4 16-11 16,0-7-18-16,0-4-27 16,0-5-30-16,0 8-69 15,0-10-8-15,-11 2-3 16,-2 8-11-16,-2 1-11 16,-4 7-5-16,-3 0-18 15,-2 15 2-15,0 19 15 0,-2 1 0 16,4-1 0-16,5 8 1 15,8-8 0-15,9 0-2 16,0-10-7-16,7-6 8 16,10-10 1-16,5 0 2 15,6-8-1-15,-1 0 9 16,1-8-4-16,-5-15-6 16,-1-4-8-16,-1 1-11 15,-10-1 1-15,-1 12 7 16,-6-4 11-16,-2 11 6 15,-2 8 7-15,0 0-6 16,3 0-7-16,-1 8-15 16,2 11 15-16,3-4 5 15,6 4 27-15,6 4-14 0,7-4-18 16,2-3-8-16,1-13-49 16,3-3-49-16,9-3-141 15,-11-13-274-15,-9-3-439 0</inkml:trace>
  <inkml:trace contextRef="#ctx0" brushRef="#br0" timeOffset="118964.43">12867 13948 763 0,'0'0'527'15,"0"0"-347"-15,0 0 108 16,0 0 61-16,0 0-88 15,0 0-94-15,-13 129-53 16,11-87-41-16,2 8-35 16,0 0-20-16,0-8-10 15,0 3-8-15,0-3 0 16,7 0-1-16,-1-8-6 0,-2-11-8 16,-2-4-21-16,1-3-58 15,-1-13-44-15,0-3-45 16,7 0-145-16,-1-11-257 15,3-5-137-15</inkml:trace>
  <inkml:trace contextRef="#ctx0" brushRef="#br0" timeOffset="119271.22">13052 13898 768 0,'0'0'360'0,"0"0"-164"16,0 0 109-16,-3 103-34 16,3-61-127-16,0 8-58 15,3-1 4-15,3-3-29 16,1 11-28-16,-1-7-17 15,-4 3-10-15,2-11-6 16,-1 0-1-16,-1-8-8 16,0-15-61-16,-2-11-95 15,2-8-87-15,-2 0-236 16,0-27-263-16</inkml:trace>
  <inkml:trace contextRef="#ctx0" brushRef="#br0" timeOffset="119491.1">12793 14211 967 0,'0'0'309'0,"0"0"-136"16,0 0 191-16,0 0-15 16,0 0-95-16,109 0-29 15,-66 0-31-15,3 0-84 16,-1 0-59-16,-6 0-51 15,-1 0-12-15,-6 0-95 0,9 0-120 16,-10 8-266-16,-11 3-280 16</inkml:trace>
  <inkml:trace contextRef="#ctx0" brushRef="#br0" timeOffset="120020.28">13321 14295 952 0,'0'0'206'0,"0"0"-45"15,0 0 82-15,0 0-57 16,0 0-86-16,0 0-40 16,38 114-18-16,-36-91-11 15,0-4-16-15,-2-4-4 16,0-7-10-16,0 3 0 15,0-11 5-15,0 0 14 16,2 0 17-16,1 0 31 16,-3 0-3-16,0-3-12 15,0-5 15-15,0-15 3 0,0-4-19 16,0 1 7-16,2-5 1 16,0 4-1-16,0 1 4 15,2 7-2-15,3 3-16 16,1 9-25-16,10 7-20 15,3-8-7-15,5 5-4 16,5 3 1-16,4 0-45 16,2 0-64-16,6 3-116 15,-10 5-393-15,-11-1-257 0</inkml:trace>
  <inkml:trace contextRef="#ctx0" brushRef="#br0" timeOffset="120376.39">13726 14043 1239 0,'0'0'500'0,"0"0"-386"0,0 0 208 16,0 0-57-1,0 0-178-15,0 0-11 0,0 0 51 16,29 65-66-16,-23-27-36 16,-4 11-10-16,1-7-14 15,-3 0 6-15,0 0-7 16,0-7-33-16,0-9-46 15,0-3-47-15,0-4-59 16,0-19-59-16,0 0-127 16,0 0-212-16,2 0-287 0</inkml:trace>
  <inkml:trace contextRef="#ctx0" brushRef="#br0" timeOffset="121358.79">14192 14447 1066 0,'0'0'321'0,"0"0"18"16,0 0 39-16,0 0-133 16,0 0-140-16,0 0-57 15,0 0-14-15,15 114-15 16,-35-72-19-16,-3 0-41 15,-1-8-75-15,5-11-159 16,6-4-116-16,5-11-244 0</inkml:trace>
  <inkml:trace contextRef="#ctx0" brushRef="#br0" timeOffset="121669.42">14496 14424 530 0,'0'0'636'16,"0"0"-444"-16,0 0 87 0,0 0 119 15,0 0-97-15,0 0-125 16,0 0-61-16,8 0-58 16,-6 0-40-16,2 0-17 15,2 8-70-15,14-8-153 16,-1 8-303-16,3-8-353 0</inkml:trace>
  <inkml:trace contextRef="#ctx0" brushRef="#br0" timeOffset="121876.54">14931 14443 1196 0,'0'0'675'0,"0"0"-590"15,0 0 88-15,0 0 41 16,0 0-171-16,0 0-31 15,0 0-6-15,16 0-6 16,-10 0-48-16,5 0-153 16,2 4-316-16,-3 0-117 0</inkml:trace>
  <inkml:trace contextRef="#ctx0" brushRef="#br0" timeOffset="122109.22">15225 14424 383 0,'0'0'1054'0,"0"0"-741"16,0 0 39-16,0 0 152 15,0 0-258-15,0 0-117 16,0 0-65-16,2 0-45 15,-2 0-19-15,0 0-104 16,0 0-165-16,0 0-417 0</inkml:trace>
  <inkml:trace contextRef="#ctx0" brushRef="#br0" timeOffset="123104.25">15834 14279 887 0,'0'0'247'15,"0"0"-40"-15,0 0 123 16,0 0-55-16,0 0-127 0,0 0-46 16,0 0 3-1,20-76-31-15,-20 61-21 0,0 4-7 16,0-5-18-16,0 8-11 16,-3 8 21-16,-10-7 1 15,-4 7-33-15,-6 0-6 16,-5 7-7-16,-4 9-2 15,0 10 9-15,2 1 8 16,7 4 7-16,6-5-2 16,4 1-4-16,6-4-8 15,7-4 0-15,0-4-1 16,0-4-6-16,5-3-3 16,10 0 8-16,3 0 0 0,6-8 0 15,2 0 1-15,4 0 0 16,-4-8-16-16,-4-8-30 15,-4 5-10-15,-5-4-2 16,-5 7 3-16,-6 8 25 16,1 0 21-16,-3 0 8 15,0 0-7-15,2 16 8 16,0 2 34-16,2 6 35 16,7 2-7-16,2-7-22 15,2 4-12-15,7-15-28 16,-2 0-7-16,6-8-79 15,15-8-64-15,-7-8-158 16,-9-10-423-16</inkml:trace>
  <inkml:trace contextRef="#ctx0" brushRef="#br0" timeOffset="123492.1">16164 13990 1187 0,'0'0'254'16,"0"0"-42"-16,0 0 158 15,0 0-83-15,-11 103-145 16,11-69-30-16,0 0-23 16,7 0-41-16,-2 8-35 15,4 0-7-15,-5-7-6 16,-2 7-27-16,1-16-56 15,-3 8-45-15,0-18-57 16,0-5-66-16,0-3-239 16,0-8-124-16</inkml:trace>
  <inkml:trace contextRef="#ctx0" brushRef="#br0" timeOffset="123704.45">15963 14222 1058 0,'0'0'658'0,"0"0"-548"15,0 0 149-15,0 0 56 16,0 0-121-16,0 0-67 16,139 23-42-16,-90-23-52 15,-7 0-33-15,8 0-136 0,-16 8-200 16,-13-8-518-16</inkml:trace>
  <inkml:trace contextRef="#ctx0" brushRef="#br0" timeOffset="124413.76">16476 14001 616 0,'0'0'639'0,"0"0"-444"16,0 0 125 0,0 0 184-16,0 0-275 0,0 0-93 15,0 0 5-15,2 57 1 16,-2-22-61-16,0 7-43 15,0 0-21-15,0 0-15 16,0-8-2-16,0 8-1 16,-2-16-53-16,0 1-51 15,2-4-33-15,-2-12-49 16,2-3-99-16,0-8-194 16,0 0-123-16</inkml:trace>
  <inkml:trace contextRef="#ctx0" brushRef="#br0" timeOffset="124854.52">16322 14211 54 0,'0'0'952'16,"0"0"-709"-16,0 0-20 16,0 0 84-16,0 0-48 15,0 0-100-15,0 0-52 16,13-8-24-16,2 8 37 16,6 0-7-16,5 8-37 15,1 0-34-15,3-8-27 16,-2 3-15-16,0 5-63 15,3-8-144-15,-9 0-135 16,-9 0-333-16</inkml:trace>
  <inkml:trace contextRef="#ctx0" brushRef="#br0" timeOffset="125971.9">16696 14287 682 0,'0'0'668'0,"0"0"-527"16,0 0 66-16,0 0 148 15,0 0-103-15,0 0-124 16,0 0-50-16,4-23-49 15,-2 38-29-15,-2 1 0 16,3 10 9-16,-1 1 13 16,0 7-9-16,2 0-5 15,-2-7-7-15,3-4 0 16,-3-7 7-16,0-13 4 16,-2 5 11-16,0-8 16 15,0 0 15-15,0 0 13 16,0-8-6-16,0-3-6 0,0-5-19 15,0-2-18 1,0-6-10-16,0 6-2 0,0-9 0 16,2 4-5-1,0 7 1-15,0 5-2 0,1 4-1 16,3 7-13-16,3 0-16 16,6 0-43-16,11 0 0 15,7 0-23-15,4 0-26 16,8 0-57-16,6 0-127 15,-6 0-267-15,-15 0-266 0</inkml:trace>
  <inkml:trace contextRef="#ctx0" brushRef="#br0" timeOffset="126938.9">17201 14329 117 0,'0'0'583'16,"0"0"-365"-16,0 0 60 15,0 0 65-15,0 0-47 16,0 0-61-16,0 0-39 0,6-15-47 15,-6 15-45 1,0 0-29-16,0 0-19 0,0 0-31 16,0 7-25-16,0 1-18 15,0 11 18-15,0 4 5 16,0 4 4-16,-2-1-1 16,-2-10-8-16,2 2 1 15,-1-10-1-15,3-8 2 16,0 0 7-16,0 0 7 15,0 0 5-15,0 0 7 16,0 0-1-16,0 0-6 16,0-8-2-16,0-10-4 15,0 2-14-15,0-18-1 16,9 0-6-16,2-8 5 16,6 0-14-16,-2 0-5 0,-2 15 1 15,-4 12 7-15,-5 11-3 16,2 4-1-16,1 0-13 15,6 11 10-15,-1 13 19 16,5 10 24-16,-2 0 3 16,0 8 4-16,-2-8 2 15,-2 1-3-15,-2-9-15 16,-3-10-14-16,-4 2-1 16,0-18-39-16,-2 0-134 15,0 0-219-15,-6 0-434 0</inkml:trace>
  <inkml:trace contextRef="#ctx0" brushRef="#br0" timeOffset="127949.72">17800 14371 573 0,'0'0'606'0,"0"0"-466"16,0 0 75-16,0 0 112 16,0 0-46-16,0 0-80 15,0 0-54-15,45 76-50 16,-45-41-45-16,-11-1-24 16,-14 8-28-16,-7-5-46 0,-1 2-121 15,5-13-106-15,9-7-261 16,13-11-426-16</inkml:trace>
  <inkml:trace contextRef="#ctx0" brushRef="#br0" timeOffset="128949.31">18491 13872 537 0,'0'0'705'0,"0"0"-538"15,0 0 138-15,0 0 62 16,0 0-95-16,0 0-128 15,0 0-23-15,-86 34-26 16,67 0-46-16,2 8-25 16,4 8-11-16,4 3-2 15,7 8-10-15,2-4 0 16,0 4 0-16,11-11-1 0,4-1 0 16,2-14-29-1,0-9-90-15,14-18-120 0,-7-8-237 16,0 0-131-16</inkml:trace>
  <inkml:trace contextRef="#ctx0" brushRef="#br0" timeOffset="129523.93">18690 14382 939 0,'0'0'331'16,"0"0"-12"-16,0 0 60 15,0 0-57-15,0 0-120 16,0 0-100-16,0 0-27 15,-26-76-11-15,15 49-12 16,3-15-15-16,-3 0-7 16,5-7-18-16,3-4-10 15,3-5-2-15,0 13 1 16,0 11 1-16,0 11-2 16,0 4-1-16,0 19-8 15,0 0-3-15,3 0-10 16,9 0-22-16,4 0 0 15,9 3 26-15,1 13-10 16,-1-1-19-16,-1-4-49 0,-7 5-43 16,-8-9-106-16,-9 4-47 15,-7-3-202-15,-16 0-98 0</inkml:trace>
  <inkml:trace contextRef="#ctx0" brushRef="#br0" timeOffset="129706.26">18429 14169 788 0,'0'0'519'0,"0"0"-367"15,0 0 198-15,0 0 11 16,0 0-120-16,122 34-76 16,-82-34-27-16,3 8-85 15,-4-8-53-15,2 0-105 0,-14 0-199 16,-6 0-529-16</inkml:trace>
  <inkml:trace contextRef="#ctx0" brushRef="#br0" timeOffset="130051.7">18974 13956 992 0,'0'0'578'0,"0"0"-508"16,0 0 173-16,0 0 81 15,0 102-160-15,0-60-85 16,0 4 1-16,4 3-25 16,5-7-29-16,-3 0-19 15,1 0-7-15,-5-7 0 16,-2-1-52-16,0-8-85 16,0-10-111-16,-7-8-393 15,-1-8-691-15</inkml:trace>
  <inkml:trace contextRef="#ctx0" brushRef="#br0" timeOffset="130456.67">19203 14085 523 0,'0'0'276'16,"0"0"-48"-16,0 0 43 0,0 0-80 15,0 0-99 1,0 0-44-16,0 0 45 0,-90 19 26 16,69-4-2-16,0 8-6 15,1-4-37-15,7 0-27 16,1 4-25-16,3-7-9 15,5 2-13-15,4-2-11 16,0 3 0-16,10 4 11 16,14-4 15-16,4-4 34 15,6-4 1-15,4-3-8 16,1 0-22-16,-1-1-11 16,-8-7-9-16,-6 0-81 15,-11 0-114-15,-9 0-141 16,-4 0-329-16</inkml:trace>
  <inkml:trace contextRef="#ctx0" brushRef="#br0" timeOffset="130968.13">19370 13746 1187 0,'0'0'320'0,"0"0"-6"0,0 0 51 16,124 76-158-16,-92-42-127 16,-4 16-37-16,-6 0-25 15,-10 10-3-15,-7 9-8 16,-5-1-6-16,-7 1-1 16,-16 4-26-16,-10-5-35 15,1-7-27-15,-2-11 5 16,4-16-51-16,-2-7-105 15,8-12-295-15,7-12-361 0</inkml:trace>
  <inkml:trace contextRef="#ctx0" brushRef="#br0" timeOffset="132923.29">6776 15308 428 0,'0'0'666'16,"0"0"-441"-16,0 0 1 15,0 0 91-15,0 0-30 16,0 0-73-16,0 0-53 16,2-27-12-16,-2 27-11 15,0 0-38-15,0 0-44 16,-17 0-50-16,-7 23-6 0,-10 4-47 16,-7 15 1-16,0 19 30 15,10-4 7-15,5 4-12 16,20 0-27-16,6-4-19 15,24-15-5-15,20-8-4 16,16-7-4-16,8-12 37 16,8-11 4-16,-6-4-5 15,-3 0-61-15,-6-4-53 16,2-11-79-16,-19-1-150 16,-12-2-458-16</inkml:trace>
  <inkml:trace contextRef="#ctx0" brushRef="#br0" timeOffset="133791.47">7239 15594 992 0,'0'0'350'16,"0"0"-137"-16,0 0 95 16,0 0-60-16,0 0-123 15,0 0-82-15,0 0-33 16,-72 50-10-16,57-24 0 15,6 1-12-15,3-1 2 16,6 8-9-16,0-10-11 16,0-13-17-16,15 4-6 15,4-15 17-15,5 0 19 16,0 0 15-16,-5 0-7 16,0-19-10-16,-9-4-2 15,-1-11 5-15,-7 7-1 16,-2-7-22-16,-2 0 15 15,-15 3 11-15,-10 4 7 0,1 9 0 16,4 10-10-16,5-8-3 16,6 16 13-16,9 0 6 15,2 0-15-15,2 0-18 16,18 0 33-16,4 0 14 16,8 8 52-16,-1 0-1 15,2-8 2-15,-1 0 30 16,0 0-16-16,-3 0-16 15,-7 0-30-15,-7 0-18 16,-2 0-12-16,-7 0-5 16,-3 0-6-16,-1 0-15 15,2 15 14-15,-2 4 7 0,3 0 10 16,-1 12-2 0,-4-5-1-16,0-7 2 0,0 4-2 15,0-15-6-15,0 3-1 16,0-11 1-16,0 0-1 15,0 0-9-15,4 0-24 16,3-8-8-16,6-3-17 16,5-15 52-16,3-5-37 15,5 4-18-15,0 1 7 16,-9 10 26-16,-1 9 7 16,-10 3 1-16,-3 4-4 15,2 0 24-15,-1 19 31 16,2 8 39-16,3 4 8 15,-2-5-5-15,3 8-16 0,3-7-1 16,-2-4-13-16,4-4-6 16,-2-11-20-16,0-1-13 15,0-7-4-15,-1 0-68 16,5-7-134-16,-6-9-269 16,-3-3-588-16</inkml:trace>
  <inkml:trace contextRef="#ctx0" brushRef="#br0" timeOffset="134324.78">8020 15476 1111 0,'0'0'509'0,"0"0"-319"15,0 0 125-15,0 0-62 16,0 0-145-16,0 0-72 15,0 0-24-15,-104 7-12 16,89 1 0-16,2-5-10 16,1 5-11-16,7 0-24 0,1 0-12 15,2-1 3-15,2 4 11 16,0-3 12-16,9 8 0 16,13-5 7-16,6-4 6 15,9-7 18-15,2 8 6 16,-6 0 8-16,-5-8 25 15,-10 8 14-15,-8-8-11 16,-10 11-10-16,0 4-4 16,-4 4 17-16,-15 4-6 15,-5 4-16-15,-2-9-12 0,-1 6-11 16,-1-9-11 0,0-4-71-16,0-3-90 0,4-8-103 15,12 0-262-15,6-16-603 16</inkml:trace>
  <inkml:trace contextRef="#ctx0" brushRef="#br0" timeOffset="134662.21">8350 15171 1324 0,'0'0'321'0,"0"0"-94"16,0 0 101-16,15 110-96 15,-4-60-138-15,0 0-69 16,-6 10-10-16,4-10-14 16,-3 11 0-16,-1-11-1 15,-1-8-43-15,-2-16-75 16,-2-15-89-16,0-11-179 16,0 0-403-16</inkml:trace>
  <inkml:trace contextRef="#ctx0" brushRef="#br0" timeOffset="134849.69">8211 15491 942 0,'0'0'550'0,"0"0"-480"16,0 0 176-16,0 0 69 15,0 0-126-15,152 11-81 16,-90-11-39-16,-4 0-69 15,6 0-3-15,-19 0-285 16,-17 0-461-16</inkml:trace>
  <inkml:trace contextRef="#ctx0" brushRef="#br0" timeOffset="135188.4">8775 15799 772 0,'0'0'547'0,"0"0"-425"16,0 0 68-16,0 0 45 15,0 0-94-15,0 0-87 0,0 0 8 16,-18-95 16-1,7 72-27-15,2-11 6 0,1 0-8 16,1 7-29-16,7-7-19 16,0 7-1-16,0 4-14 15,18 4-12-15,1 4-38 16,4 7-29-16,-2 8-7 16,5 0-29-16,4 16-117 15,-8 10-137-15,-4-3-882 0</inkml:trace>
  <inkml:trace contextRef="#ctx0" brushRef="#br0" timeOffset="135691.62">9092 15536 1410 0,'0'0'328'0,"0"0"-83"15,0 0 82-15,0 0-118 16,0 0-129-16,0 0-40 16,0 0-16-16,-47-11-24 15,27 22 0-15,0 5-8 0,-2 3 7 16,3 12-5-1,8-13-6-15,5 9-19 0,6-4-2 16,0-4-7-16,8-4-12 16,16-7-3-16,6-5 30 15,4-3 18-15,2 0 6 16,-1-3 1-16,-7-5 0 16,-8-7 0-16,-4 7 0 15,-8-3 1-15,-6 11 15 16,-2 0 20-16,0 0-8 15,0 0-28-15,0 0-11 16,0 0-15-16,0 11-9 0,0 5 35 16,0-1 19-1,2-4 1-15,9 5-3 0,2-9-10 16,7 4-7-16,1-11-1 16,6 0-61-16,6 0-147 15,-5-11-281-15,-9-4-292 0</inkml:trace>
  <inkml:trace contextRef="#ctx0" brushRef="#br0" timeOffset="135925.04">9462 15602 971 0,'0'0'606'0,"0"0"-402"15,0 0 124-15,0 0-78 16,0 0-126-16,0 0-73 16,0 0-35-16,50 60-16 15,-44-41-10-15,1-3-75 16,-1-1-126-16,-2 4-155 16,-2-4-316-16,-2-7-288 0</inkml:trace>
  <inkml:trace contextRef="#ctx0" brushRef="#br0" timeOffset="136125.93">9407 15468 1200 0,'0'0'578'0,"0"0"-376"15,0 0 99-15,0 0-70 16,0 0-160-16,0 0-71 15,0 0-17-15,12 0-8 16,8 15-133-16,-3 4-401 16,-2-3-710-16</inkml:trace>
  <inkml:trace contextRef="#ctx0" brushRef="#br0" timeOffset="136758.37">9839 15529 757 0,'0'0'487'15,"0"0"-444"-15,0 0 70 16,0 0 72-16,0 0-83 16,0 0-45-16,49 118 6 15,-36-84-25-15,-2-3-24 16,-6-4-5-16,2-1-9 16,-5-10-18-16,-2-5-24 15,0-11-24-15,0 0 2 16,0-4 27-16,0-19 36 15,0-3-14-15,2-9 14 0,3-7-1 16,1 8 2 0,5-8 11-16,-3 16 5 0,5 2 3 15,2 17 3-15,1 7-14 16,3 0 21-16,0 7 20 16,2 17 8-16,5 2 3 15,-5 8 2-15,1-7-6 16,-3 4-10-16,-6-5-13 15,-1-7-20-15,-3 4-13 16,-3-12-37-16,7-11-127 16,0 0-158-16,-4 0-277 0</inkml:trace>
  <inkml:trace contextRef="#ctx0" brushRef="#br0" timeOffset="137020">10350 15274 694 0,'0'0'1039'16,"0"0"-887"-16,0 0-95 16,0 0 181-16,0 0-24 15,0 0-104-15,30 141-33 16,-11-96 11-16,-3-3-43 15,-2 8-33-15,-4-16-12 16,-1 8-7-16,-5-8-54 0,-4 1-48 16,0-17-54-16,0 6-75 15,0-9-110-15,0-12-301 0</inkml:trace>
  <inkml:trace contextRef="#ctx0" brushRef="#br0" timeOffset="137224.81">10232 15491 1410 0,'0'0'327'0,"0"0"-144"16,0 0 55-16,0 0-99 16,0 0-111-16,0 0 28 0,120-8-16 15,-68 8-40 1,1 0-3-16,14 0-225 0,-17 0-414 15,-7 0-589-15</inkml:trace>
  <inkml:trace contextRef="#ctx0" brushRef="#br0" timeOffset="137643.68">10724 15449 980 0,'0'0'540'0,"0"0"-402"16,0 0 143-16,0 0-1 16,0 0-173-16,0 0-82 15,0 0-22-15,-15 0-3 0,-4 11-13 16,-6 12 13-16,-3-4 0 16,0-3 1-16,6 2 0 15,7-2 8-15,6-8-9 16,9 3-4-16,0-4-14 15,0-7 5-15,18 8 13 16,3 0 27-16,9 0 1 16,3-5 5-16,-4 5 0 15,-3 7 2-15,-5-7 4 16,-6 11 8-16,-6-4-11 16,-5-4 0-16,-4 12-3 15,0-4 1-15,0 4-3 16,0-4-8-16,-8 4-8 15,-3-4-1-15,0-3 3 0,-2-9-4 16,-2-3-13-16,0-4 0 16,-3 0-132-16,3 0-191 15,2-4-486-15</inkml:trace>
  <inkml:trace contextRef="#ctx0" brushRef="#br0" timeOffset="140977.01">8551 16180 933 0,'0'0'605'16,"0"0"-417"-16,0 0 80 16,0 0 56-16,0 0-140 15,0 0-108-15,0 0-32 16,-42-60-2-16,22 60-15 15,1 0-27-15,-5 0-4 0,-4 26-8 16,-3 1 0-16,-1 15 3 16,-1 15 3-16,1 4 6 15,8 7-2-15,8 1 2 16,12-4 0-16,4-12-11 16,14-3-4-16,25-8-5 15,10-16 5-15,6-10 4 16,8-16-8-16,0 0-81 15,17-31-157-15,-21-3-225 16,-18-1-284-16</inkml:trace>
  <inkml:trace contextRef="#ctx0" brushRef="#br0" timeOffset="141492.91">8712 16241 1114 0,'0'0'367'0,"0"0"-197"16,0 0 162-16,0 0-39 15,0 0-162-15,0 0-76 16,0 0-4-16,-5-26-20 0,5 41-25 15,0 12 22 1,0 7 26-16,5 16-11 0,-3 3-18 16,0 4-13-16,-2 4-10 15,2-4-1-15,2-11 5 16,-1-8-6-16,1-19 0 16,-2-4 0-16,0-11-2 15,0-4 2-15,3 0 0 16,-1-11-11-16,7-12-14 15,5-19 1-15,12 4-31 16,2-12-35-16,3 8 10 16,-3 16 0-16,-5 3 8 15,-6 23-13-15,-2 0 25 16,-4 15 60-16,0 19 22 16,-2 8 31-16,-5 0 12 0,1 4-4 15,-1-8-11-15,1-11-2 16,-3-9-31-16,4-10-17 15,2 0-89-15,18-16-121 16,-2-7-124-16,0-12-383 16</inkml:trace>
  <inkml:trace contextRef="#ctx0" brushRef="#br0" timeOffset="141728.87">9216 16512 1347 0,'0'0'365'0,"0"0"-241"16,0 0 123-16,0 0-43 16,0 0-103-16,0 0-63 15,0 0-38-15,83 99-9 16,-83-80-53-16,0 8-73 15,0-4-89-15,-2-12-49 16,-4-4-267-16</inkml:trace>
  <inkml:trace contextRef="#ctx0" brushRef="#br0" timeOffset="141915.53">9242 16264 743 0,'0'0'976'0,"0"0"-789"0,0 0-61 15,0 0 27-15,0 0-153 16,0 0-27-16,0 0-179 16,53 42-385-16</inkml:trace>
  <inkml:trace contextRef="#ctx0" brushRef="#br0" timeOffset="142245.94">9467 16215 856 0,'0'0'364'0,"0"0"-190"16,0 0 86-16,0 0 34 15,0 0-68-15,0 0-69 16,0 0-22-16,25 144-52 16,-20-102-37-16,1 8-21 0,1 3-14 15,-3-11-10 1,2 0-1-16,3-8-4 0,-1-3-48 15,-2-12-49-15,3-11-46 16,-5-8-113-16,0 0-268 16,-4 0-375-16</inkml:trace>
  <inkml:trace contextRef="#ctx0" brushRef="#br0" timeOffset="142894.37">9945 16451 765 0,'0'0'595'0,"0"0"-399"15,0 0 36-15,0 0 12 16,0 0-71-16,0 0-58 16,-106-42-38-16,84 42-40 15,1 0-23-15,-2 19-14 16,3 4-8-16,1 11-3 0,6 1-1 15,7-1-16 1,6 0-3-16,0-7 9 0,10-4 1 16,10-8 2-16,4-11 4 15,5 3 11-15,3-7 4 16,-2-7 7-16,3-12 0 16,-9-8-7-16,-4-7-13 15,-5-8-12-15,-9-8-9 16,-3 1-27-16,-3-12 22 15,0 3 17-15,0-10 12 16,0 7 10-16,-3 4 1 16,1 22 17-16,0 9 41 0,0 26 12 15,0 0 4 1,-3 15-16-16,3 31-29 0,-2 11 3 16,2 12 20-16,2 7 7 15,0 0-1-15,0-7-11 16,0-4-14-16,8-20-6 15,-1-3-13-15,-1-15-15 16,1-4 0-16,-1-12-48 16,1-11-62-16,8 0-95 15,-2 0-169-15,2-19-359 0</inkml:trace>
  <inkml:trace contextRef="#ctx0" brushRef="#br0" timeOffset="143443.68">10117 16241 514 0,'0'0'378'0,"0"0"-82"16,0 0 23-16,0 0-24 16,0 0-33-16,0 0-54 15,0 0-31-15,13 42-34 16,-13-8-33-16,0 8-45 16,-7 8-36-16,3-8-17 15,0 11-12-15,4-11 0 16,0-8 0-16,0-10-11 0,4 2 1 15,11-18 1 1,2-1 0-16,8-7 2 0,5 0 7 16,11-7 1-16,9-16-1 15,-4-4-59-15,0 1-60 16,-12 10-58-16,-13-3-89 16,-17 4-123-16,-4 4-126 15,0 3-330-15</inkml:trace>
  <inkml:trace contextRef="#ctx0" brushRef="#br0" timeOffset="143629.14">10169 16451 722 0,'0'0'298'0,"0"0"13"16,0 0 58 0,0 0-91-16,0 0-112 0,0 0-53 15,0 0 0-15,46-50 16 16,-11 43-55-16,8-12-41 15,-1 11-33-15,-3-7-13 16,-11 4-126-16,-22 3-154 16,-6 0-332-16,0 0-474 0</inkml:trace>
  <inkml:trace contextRef="#ctx0" brushRef="#br0" timeOffset="143792.4">10194 16241 937 0,'0'0'513'0,"0"0"-345"16,0 0 116-16,0 0-41 0,136-95-91 16,-92 80-73-16,-10-4-45 15,-5 3-34-15,-14 13-24 16,-10 3-155-16,-5 0-325 16,0 0-381-16</inkml:trace>
  <inkml:trace contextRef="#ctx0" brushRef="#br0" timeOffset="144395.4">10495 16470 1024 0,'0'0'332'0,"0"0"-84"0,0 0 87 16,0 0-97 0,0 0-125-16,0 0-59 0,0 0-28 15,3 42 16-15,-3-8-15 16,0-3-16-16,0-4-9 16,0 7-2-16,0-15-17 15,0-4-4-15,0-7 7 16,0-1 13-16,0-7 1 15,0 0 1-15,2-7 0 16,2-16 6-16,0-4-7 16,7-15 0-16,4 8-2 15,3-16 2-15,-2 16-1 16,3 0 0-16,-6 7-6 16,0 27-17-16,-4 0-23 15,-3 8 47-15,-2 26 0 0,-1 0 49 16,-3 16-12-1,2-5-13-15,2-3-11 0,3-7-12 16,3-12-1-16,3-5-9 16,3-10-81-16,15-8-97 15,-5 0-61-15,-7-19-305 0</inkml:trace>
  <inkml:trace contextRef="#ctx0" brushRef="#br0" timeOffset="144656.69">10818 16131 914 0,'0'0'661'16,"0"0"-519"-16,0 0 102 15,0 0 63-15,0 0-132 16,41 118-95-16,-28-68-29 15,-4-8-15-15,-3 11-23 16,-6 4-12-16,0-4-1 16,0-11-55-16,-4 0-83 15,-3-8-69-15,-4-18-100 16,5 3-203-16,2-19-210 0</inkml:trace>
  <inkml:trace contextRef="#ctx0" brushRef="#br0" timeOffset="144844.18">10639 16394 160 0,'0'0'1270'0,"0"0"-1091"16,0 0-55-16,0 0 155 16,0 0-88-16,135 42-93 15,-80-35-48-15,5-7-50 16,4 8-1-16,-12-8-225 15,-16 0-439-15</inkml:trace>
  <inkml:trace contextRef="#ctx0" brushRef="#br0" timeOffset="145064.72">11079 16341 1122 0,'0'0'274'0,"0"0"-50"16,0 0 106-16,0 0-108 15,0 0-126-15,0 0-68 16,24 126-28-16,-24-108-39 16,0 9-88-16,0-4-84 15,-7-4-164-15,-1-11-307 0</inkml:trace>
  <inkml:trace contextRef="#ctx0" brushRef="#br0" timeOffset="145261.18">11103 16017 1463 0,'0'0'407'16,"0"0"-290"-16,0 0 70 15,0 0 0-15,0 0-105 16,0 0-82-16,21 95-55 16,-8-61-268-16,-4-7-569 0</inkml:trace>
  <inkml:trace contextRef="#ctx0" brushRef="#br0" timeOffset="145556">11415 16028 636 0,'0'0'600'0,"0"0"-413"0,0 0 142 16,0 0 23-1,0 0-146-15,0 137-95 0,-8-80-35 16,1 4-26-16,3-3-16 16,0 2-16-16,4-10-18 15,0-8-5-15,0-8-34 16,0-15-59-16,2-11-55 16,7-8-106-16,-5-19-229 15,-2-4 0-15</inkml:trace>
  <inkml:trace contextRef="#ctx0" brushRef="#br0" timeOffset="145744.87">11281 16325 1124 0,'0'0'374'0,"0"0"-179"0,0 0 74 16,0 0-50-16,0 0-80 15,150 50-50-15,-85-50-46 16,23 0-43-16,-15 0-233 16,-20 0-500-16</inkml:trace>
  <inkml:trace contextRef="#ctx0" brushRef="#br0" timeOffset="146311.49">11614 16280 796 0,'0'0'484'15,"0"0"-224"-15,0 0 59 16,0 0-93-16,0 0-113 16,107 61-57-16,-84-54-35 15,3 4-21-15,0-11-9 16,4 0-23-16,-3 0-23 15,4-7-27-15,-8-12 6 16,-3 3 34-16,-3-10 13 16,-8-1 4-16,-4 4 25 15,-5 4 27-15,0 4 20 0,0 15 12 16,0 0 16 0,0 0-33-16,-1 23-42 0,-8 11 0 15,3 19 1-15,-3 5 24 16,1 10 22-16,-1 9 15 15,2 7 27-15,3-8 30 16,2 8-6-16,2-8-45 16,0-15 14-16,0-1-14 15,0-10-12-15,0-16-5 16,-2 1 2-16,-11-20 6 16,-2-11 9-16,-9-4-1 15,-5 0-10-15,-8-12-19 16,-2-11-17-16,3-11-14 15,2-7-7-15,11-13-8 16,7 4-8-16,16-11-16 16,0 4-4-16,29 4-16 0,10 11-32 15,9 0-39-15,1 16-23 16,0 10-39-16,9 8-53 16,-15 5-112-16,-9 3-333 0</inkml:trace>
  <inkml:trace contextRef="#ctx0" brushRef="#br0" timeOffset="146757.65">12333 15876 1016 0,'0'0'529'15,"0"0"-297"-15,0 0 108 0,0 0-9 16,0 0-111 0,0 0-65-16,0 0-23 0,-26 34-37 15,18-3-45-15,-3 3-34 16,-2 0-15-16,4 19-1 16,1-3 0-16,-1 11-16 15,5 4-19-15,4-4-11 16,0-8 1-16,2-4-24 15,13-7-46-15,-4-15-34 16,6-12-20-16,3-7-46 16,24-8-92-16,-3-8-184 15,0-7-24-15</inkml:trace>
  <inkml:trace contextRef="#ctx0" brushRef="#br0" timeOffset="148079.97">12598 15994 725 0,'0'0'770'0,"0"0"-577"16,0 0-7-16,0 0 56 15,0 0-101-15,0 0-92 16,0 0 12-16,-3 0 35 16,6 0-1-16,-3 0 13 15,0 0-2-15,0 0-21 16,0 0-21-16,0 0-19 16,0 0-18-16,2 0-17 0,0 0-1 15,-2 0 8 1,2 0-2-16,-2 0-2 0,0 0-3 15,0 0-2 1,0 0-2-16,0 0-6 0,0 0-2 16,0 0-7-16,0 0-4 15,0 7 13-15,2 1 6 16,0 0-5-16,0-5 0 16,3 13 0-16,-3-1 1 15,2-4-1-15,-2 12 1 16,3-4-1-16,-1 4-1 15,0-4 1-15,1 0 0 16,1-4-1-16,-4 1 0 0,3-5 0 16,-5 4-1-1,0-7 1-15,0 3 1 0,0 5-1 16,0-1 1-16,0-4 0 16,0 5 0-16,0-1-1 15,0-12-1-15,0 5 1 16,0-8 0-16,0 0 0 15,0 0 6-15,0 0 1 16,0 0-5-16,0 0-2 16,0 0 0-16,0 0-8 15,0 0 1-15,0 0 1 16,0 0 5-16,0 0 1 16,0 0 1-16,0 0 0 15,0 0 5-15,0 0-5 16,0 0-1-16,0 0 2 0,0 0-1 15,0 0 7 1,0 0-7-16,0 0 6 0,0 0-5 16,0 0-1-16,0 0-1 15,0 0 0-15,0 0-8 16,0 0 7-16,0 0 0 16,0 0-5-16,0 0 6 15,0 0-2-15,0 0 1 16,0 0-1-16,0 0 1 15,0 0-6-15,0 0 1 16,0 0-3-16,0 0 1 16,0 0 0-16,0 0 7 15,0 0 0-15,0 0-13 16,0 0-4-16,0 0-1 16,0 0 2-16,0 0 1 0,0 0-5 15,0-8-5-15,0-3 13 16,0-12 13-16,0-3 1 15,0-9 5-15,0-7 0 16,0 0 3-16,0 0-1 16,0-11 2-16,0 11 1 15,0 1-5-15,0 14-5 16,0 4 10-16,0 4-4 16,0 11 1-16,0 1-8 15,0 7 0-15,0 0 0 16,0 0-18-16,0 0-1 15,0 0 1-15,0 0 4 16,8 7 4-16,12 1 10 0,5 0 0 16,9-8 1-16,7 3 0 15,2-3-1-15,-3 0 1 16,-5 0-1-16,-10-3-34 16,-10-5-40-16,-12 8-30 15,-8 0-30-15,-18 0-112 16,-10 0-505-16</inkml:trace>
  <inkml:trace contextRef="#ctx0" brushRef="#br0" timeOffset="148243.81">12586 16112 656 0,'0'0'662'0,"0"0"-421"0,100 0 93 16,-49-8-52-16,0 0-100 15,-5 8-103-15,-11-11-79 16,-17 4-80-16,-10 7-164 16,-8-8-332-16</inkml:trace>
  <inkml:trace contextRef="#ctx0" brushRef="#br0" timeOffset="148645.31">12958 15978 208 0,'0'0'1339'0,"0"0"-1070"0,0 0-137 16,0 0 162 0,0 0-63-16,0 0-121 0,42 115-55 15,-36-77-7-15,-4 4-12 16,-2 0-21-16,0 0-15 15,-2 0-8-15,-11-8-62 16,5-8-52-16,6-2-84 16,2-24-158-16,6 0-258 15,9 0-343-15</inkml:trace>
  <inkml:trace contextRef="#ctx0" brushRef="#br0" timeOffset="149063.72">13145 16009 1071 0,'0'0'367'15,"0"0"-132"-15,0 0 115 16,0 0-44-16,0 0-142 16,0 0-53-16,0 0-11 15,-32 19-34-15,5 8-25 16,-7 3-5-16,-1-3-16 16,5 7-19-16,7-7 0 15,4 7-1-15,8-11-1 16,7-4-5-16,4-4-6 0,0 4-9 15,21-11 6-15,11 7 15 16,11-7 1-16,0-5 8 16,-3-3 0-16,-6 0-8 15,-8 8-1-15,-9-8-8 16,-8 0-44-16,-9 8-37 16,0-8-53-16,-13 15-141 15,-6-4-311-15,-1-3-371 0</inkml:trace>
  <inkml:trace contextRef="#ctx0" brushRef="#br0" timeOffset="149448.51">13391 15757 347 0,'0'0'834'0,"0"0"-607"0,0 0 121 16,122 111 37-16,-85-61-74 16,-5 7-88-16,-15 4-87 15,-12-1-38-15,-5 6-30 16,-28 2-31-16,-18-7-34 16,-2-11-3-16,-6 3-140 15,-4-11-116-15,16-8-267 16,11-11-328-16</inkml:trace>
  <inkml:trace contextRef="#ctx0" brushRef="#br0" timeOffset="150640.64">14217 16272 954 0,'0'0'593'0,"0"0"-440"15,0 0 53-15,0 0 55 16,0 0-79-16,0 0-87 16,0 0-68-16,-4-31-27 15,2 31-36-15,0 16-23 16,0 18 42-16,0 0 17 16,-1 8 12-16,3 0-11 15,0 0 0-15,0-8 0 0,0-15 0 16,0 4 1-1,0-15 13-15,0-8 13 0,0 0 22 16,0 0 19 0,0 0-17-16,0 0-15 0,0-15-7 15,0-12-6-15,0 4-13 16,0-19-5-16,0 4 2 16,-2-11-2-16,0-1-5 15,2 8 0-15,0 0-1 16,0 8 1-16,0 23-1 15,0-5-9-15,0 16-30 16,0 0-9-16,13 0-48 16,4 8-20-16,12 18-93 15,-1 1-137-15,-6-4-384 0</inkml:trace>
  <inkml:trace contextRef="#ctx0" brushRef="#br0" timeOffset="151030.91">14405 16306 884 0,'0'0'267'15,"0"0"30"-15,0 0 38 16,0 0-71-16,105-15-79 15,-73 7-72-15,-2-3-76 16,-8-4-37-16,-7 7-17 16,-9-3-51-16,-6-5-26 0,0 9 10 15,-4-1-23-15,-17 5-8 16,-10 3 52-16,-3 0 37 16,-4 18 26-16,1 9 30 15,5 4 20-15,2 3 7 16,7 0 30-16,8 8 3 15,9-15-31-15,6-1-26 16,8 1 12-16,19-12-5 16,14 4-20-16,11-11-20 15,3-8-26-15,25 0-109 16,-19 0-140-16,-11 0-369 0</inkml:trace>
  <inkml:trace contextRef="#ctx0" brushRef="#br0" timeOffset="151513.93">14977 16470 3 0,'0'0'1315'15,"0"0"-909"-15,0 0-48 16,0 0-4-16,0 0-134 15,0 0-94-15,-39-137-39 16,26 103-8-16,0-16-28 16,0-3-28-16,7-12-13 15,0 4-8-15,6-8-2 16,0 9 0-16,0 2 0 16,0 16-8-16,0 24-1 15,0 2-3-15,0 8-9 16,0 8-27-16,3 0-31 0,6 8-10 15,8 19 18-15,3-4-34 16,6 3-57-16,-1 1-37 16,-1 15-95-16,-5-16-266 15,-9 5-647-15</inkml:trace>
  <inkml:trace contextRef="#ctx0" brushRef="#br0" timeOffset="151705.79">14653 16264 1182 0,'0'0'392'16,"0"0"-81"-16,0 0 37 0,0 0-104 16,0 0-113-16,126 8-67 15,-72-8-64-15,21 0-28 16,-15 0-250-16,-11 0-520 0</inkml:trace>
  <inkml:trace contextRef="#ctx0" brushRef="#br0" timeOffset="152864.09">15164 16325 1056 0,'0'0'285'16,"0"0"-209"-16,104-42 23 16,-68 31-47-16,-8 3-39 15,-11 1-7-15,-9 7-6 16,-3-8-30-16,-5 8-4 16,0-8-8-16,-9 8-38 15,-6-3 54-15,-7 3 26 16,1 0 0-16,-2 0 11 15,-1 0 42-15,-4 3 28 16,0 13-10-16,3 7-17 16,2-4 15-16,3 7 2 15,5 8-1-15,7-3-1 0,6-12-25 16,2 8-6-16,10 4 21 16,18-13 8-16,12-2 6 15,10-5 12-15,7-3-2 16,6-8-16-16,-2 0-30 15,0 0-31-15,-8-19-6 16,-6-12-64-16,-10 4-48 16,-12-7-26-16,-7 0-39 15,-11 0-25-15,-7 10 18 16,0 6 94-16,0 10 46 16,-2 0 30-16,-6 8 14 15,2 0 7-15,2 16 30 0,2 2 41 16,2 6 20-1,0 2 1-15,0 1-17 0,10-4 4 16,9-4 19-16,-4 4 12 16,2-12-17-16,-6 4-32 15,0-7-41-15,2 3-20 16,-1-3-7-16,8-8-31 16,3 0-25-16,0 0-15 15,3-8-6-15,0-18 9 16,-7-1 8-16,-3 4-17 15,-10-11 19-15,-4 7 22 16,-2 1 25-16,-2 2 11 16,-13 6 62-16,-2 2 11 15,-1 13-2-15,-1 3-13 0,2 0-8 16,0 3-18-16,-2 20 8 16,6 12 10-16,11-9-7 15,2 8-12-15,2 1 0 16,25-4 9-16,10-13 12 15,6 1 27-15,6-3-7 16,4-9-31-16,-3-7-14 16,-1 0-16-16,-11-15-11 15,-5-4-37-15,-13-7-12 16,-2-5-6-16,-10 4-14 16,-4 1 23-16,-1 2 21 15,-3 6 9-15,0 10 11 16,0 8 5-16,0 0 12 0,0 0 8 15,0 8 4 1,0 3 9-16,0 4 4 0,0 12 12 16,0-12 8-16,0 4 4 15,4-4-9-15,5 1-7 16,1-8-7-16,3-8-9 16,0 0-16-16,4 0-2 15,1-16-11-15,2 1-23 16,4-4-30-16,-2-4-9 15,3 4-5-15,-5-8 6 16,-5 12 22-16,-3-1 23 16,-6 13 15-16,-4 3 0 15,-2 0 1-15,0 0 25 0,0 3 10 16,0 13-6 0,-4 3 25-16,0 4-8 0,4-4-22 15,0-4-17-15,0 1-7 16,8-13-10-16,10 5-59 15,8-8-62-15,21 0-115 16,-3-19-319-16,-7 3-306 0</inkml:trace>
  <inkml:trace contextRef="#ctx0" brushRef="#br0" timeOffset="153163.6">16728 16272 485 0,'0'0'282'0,"0"0"82"0,0 0 27 15,0 0-41-15,0 0-71 16,0 0-50-16,0 0-49 16,-49-31-43-16,28 47-21 15,-5 10-29-15,5-3-39 16,-1 4-30-16,3 7-18 15,8 0 0-15,4 1-14 16,7-1-25-16,0-11-28 16,22 4-22-16,10-20-34 15,5 1-49-15,18-8-95 16,-5-8-233-16,-9-7-285 0</inkml:trace>
  <inkml:trace contextRef="#ctx0" brushRef="#br0" timeOffset="153531.4">16769 16367 224 0,'0'0'763'0,"0"0"-599"16,0 0 21-16,0 0 84 16,0 0-39-16,0 0-63 15,0 0-42-15,124 8-56 16,-88-8-45-16,-2-8-20 15,-6-7-4-15,-4-4-66 0,-9 0-36 16,-4-4-26 0,-11-4 0-16,0 4 19 15,0 4 29-15,-17 12 74 0,-3 7 6 16,-3 0 70-16,-5 0 49 16,-2 23 48-16,-2 3 8 15,2 9-13-15,4-1 0 16,9 0-33-16,10 0-22 15,7 1-39-15,11-4-12 16,26-5 4-16,33-7-32 16,33-11-28-16,2-8-16 15,17 0-188-15,-33-8-344 16,-35 0-560-16</inkml:trace>
  <inkml:trace contextRef="#ctx0" brushRef="#br0" timeOffset="154765.76">17896 16120 889 0,'0'0'521'15,"0"0"-352"-15,0 0 152 16,0 0-13-16,35 129-123 16,-31-72-48-16,0 4-49 15,-4 0-51-15,0-11-27 16,0-1-9-16,0-7-1 15,0-15-10-15,0-8-16 16,0-12-11-16,0-7 6 16,0-11 13-16,0-23 18 0,-6-16 0 15,-5-7-1-15,3-19 0 16,-5-27 0-16,4-15 1 16,5-27 0-16,4 16 0 15,0 29 0-15,0 32-9 16,2 41-3-16,2 4 5 15,0 12 5-15,3-4-21 16,2 15-9-16,3 7-5 16,10 12 25-16,7 12 11 15,8 11 0-15,4-4 0 16,1 11-1-16,-3 9 1 16,-9-13-8-16,-11 5-5 15,-10-8-17-15,-9 0 18 0,-11 0 13 16,-21-8 9-1,-16 0 11-15,-11-7 7 16,-6-1 16-16,-3-10-18 16,6-1-25-16,5-15-66 0,20 0-190 15,18 0-449-15</inkml:trace>
  <inkml:trace contextRef="#ctx0" brushRef="#br0" timeOffset="156131.31">18423 16264 772 0,'0'0'490'0,"0"0"-250"16,0 0 96-16,0 0-54 15,0 0-98-15,0 0-53 16,0 0-42-16,-84 8-22 0,59 11-33 15,1 4-28 1,5-4-6-16,8 7-7 0,6 9-8 16,5-12-1-16,0-4-19 15,16-4-12-15,3 1 14 16,0-13 14-16,4-3-8 16,-4 0 6-16,-1 0 1 15,-3-19 2-15,-2 4 3 16,-7-12 2-16,3 1-1 15,-3 2 0-15,-1 6 2 16,-3 2-2-16,0 16 13 16,0 0-15-16,-2 0-6 15,4 8 22-15,3 11 6 0,4 4 38 16,3 3 10 0,3 1 0-16,5-12 0 0,-1 1 1 15,5-8-12-15,-2-8-9 16,-2 0-7-16,2 0-18 15,-5-16-9-15,-3-7-28 16,-1-4-4-16,-5 1-11 16,-5-8-31-16,1 10 18 15,-4 6 33-15,-2 2 11 16,3 5 12-16,-3 3 0 16,0 8-2-16,0 0 2 15,0 8 11-15,0 3 1 16,2 12 20-16,4-4 10 15,3 4-14-15,-2-4 12 16,11-11-4-16,-3 11-2 0,8-12-1 16,-3 1 1-16,1-8-4 15,1 0-15-15,-6 0-15 16,4 0-12-16,-5-15-30 16,0-4-1-16,-2-4-9 15,0 4-6-15,-3-8 15 16,1 1 22-16,0 3 5 15,-3-4 2-15,-4 12 6 16,0 7 8-16,-4-3 1 16,0 11 25-16,0 0 38 15,-6 0-4-15,-10 0-37 16,-4 0-15-16,-6 11-1 0,3 4 2 16,-1 12 3-16,4-4 0 15,8 4 6-15,4-1-9 16,8-3-9-16,0-4 0 15,13 4-6-15,12-12 6 16,7 5 0-16,5-5 9 16,3-3-8-16,1-1 0 15,-3-7-1-15,-1 0-6 16,-6-7-21-16,-5-12-17 16,-4 3-5-16,-5-2 3 15,-6-6 6-15,-5 6 17 16,-4-6 17-16,1 13 6 15,-3-4 6-15,0 15 0 0,0 0 24 16,0 0 0 0,0 0-23-16,0 0-6 0,0 23 18 15,0-12 8-15,0 12 5 16,0-12 1-16,0 5 4 16,6-1-1-16,5-11 1 15,-1 3-7-15,7-7-15 16,-2 0-6-16,7 0-9 15,-3-7-9-15,0-4-9 16,1-5-9-16,-4 1-4 16,-1 4 6-16,0-5 2 15,-8 8 10-15,-3 5 6 16,-2 3 6-16,-2 0-13 16,0 0 14-16,0 3 13 15,0 13 18-15,0-1 14 0,0-4-14 16,2 5-20-16,0-8-11 15,1-1-19-15,-3-7-68 16,8 0-79-16,-1-15-163 16,-1-1-372-16</inkml:trace>
  <inkml:trace contextRef="#ctx0" brushRef="#br0" timeOffset="156407.04">19458 15925 1373 0,'0'0'351'0,"0"0"-164"16,0 0 98-16,0 0-26 16,0 0-87-16,0 0-52 15,0 0-35-15,66 111-27 16,-62-69-31-16,-4 11-19 15,0-4-8-15,0 1-52 16,-2 0-58-16,-5-13-53 16,5-6-30-16,-2-4-48 15,4-19-25-15,-2-8-96 16,2 0-137-16,0-8-211 0</inkml:trace>
  <inkml:trace contextRef="#ctx0" brushRef="#br0" timeOffset="156581.91">19271 16112 416 0,'0'0'887'0,"0"0"-734"15,0 0 14-15,0 0 119 16,0 0-81-16,0 0-110 16,0 0-11-16,135 50-22 15,-79-50-62-15,21 0-21 16,-17 0-194-16,-15 0-485 0</inkml:trace>
  <inkml:trace contextRef="#ctx0" brushRef="#br0" timeOffset="157015.81">19750 16001 649 0,'0'0'631'0,"0"0"-527"15,0 0 225-15,0 0 13 16,0 0-154-16,0 0-89 15,0 130-18-15,-6-99-20 16,-6-5-13-16,-1 8-11 0,2 1-7 16,3-9-12-16,5-3-10 15,3-4-8-15,0-3 1 16,0 2 17-16,15-10 3 16,7 0-3-16,5 0-3 15,12-8-2-15,2 0-7 16,5 0-5-16,4 0-1 15,-9 0-27-15,-6 0-28 16,-9-8-73-16,-11 0-29 16,-15-11-128-16,-6-4-257 0,-13 12-160 15</inkml:trace>
  <inkml:trace contextRef="#ctx0" brushRef="#br0" timeOffset="157177.26">19519 16207 793 0,'0'0'533'16,"0"0"-315"-16,112-3 149 15,-59-13-90-15,0 8-125 16,-3-7-81-16,-5-4-71 16,-9 0-37-16,-15-4-193 15,-8 4-409-15</inkml:trace>
  <inkml:trace contextRef="#ctx0" brushRef="#br0" timeOffset="157351.99">19691 15857 1020 0,'0'0'367'0,"0"0"-182"15,0 0 88-15,137-27-77 16,-99 20-107-16,-4-1-89 15,-8-8-145-15,-11 9-217 16,-6 3-720-16</inkml:trace>
  <inkml:trace contextRef="#ctx0" brushRef="#br0" timeOffset="158116.68">20131 16096 1438 0,'0'0'315'16,"0"0"-141"-16,0 0 152 16,0 0-125-16,0 0-125 15,0 0-28-15,0 0-8 16,9 31 9-16,-9-12 9 15,0 15-14-15,0 1-9 16,2-1-26-16,0 0-7 16,0 0-1-16,0-10-1 15,3-6-6-15,-3-10-9 16,0 0-6-16,0-8-15 16,0 0-3-16,0-8 1 15,5-11 21-15,4-4 16 16,-1-11 1-16,1-8 6 15,4 8 0-15,-2-1-5 16,1 1 7-16,-1 19-7 0,-2-4-1 16,0 19-8-16,-3 0-4 15,-1 0 12-15,4 19 29 16,2 4 0-16,-3 11 12 16,1-7 2-16,2 7-13 15,-4 0-6-15,-1-11-12 16,0-4-12-16,-2-3-25 15,-1-5-80-15,3-11-112 16,1 0-169-16,-3-11-427 0</inkml:trace>
  <inkml:trace contextRef="#ctx0" brushRef="#br0" timeOffset="158365.87">20555 15899 1204 0,'0'0'332'16,"0"0"-160"-16,0 0 199 15,0 0-68-15,0 0-129 16,2 144-56-16,4-91-45 16,1 5-42-16,-1 3-15 15,-1-12-14-15,1 4-1 16,-4-11-1-16,0-11-67 15,-2-12-84-15,0-11-95 0,-2-8-127 16,-11-8-190 0,0-18-587-16</inkml:trace>
  <inkml:trace contextRef="#ctx0" brushRef="#br0" timeOffset="158548.87">20452 16085 955 0,'0'0'360'0,"0"0"-100"16,0 0-25-16,0 0-25 15,0 0-56-15,0 0 19 16,0 0-37-16,60 46-36 16,-26-39-33-16,9 9-42 15,6-8-25-15,-2-8-80 16,5 3-131-16,-18-3-279 16,-13 0-305-16</inkml:trace>
  <inkml:trace contextRef="#ctx0" brushRef="#br0" timeOffset="158735.37">20779 16222 1476 0,'0'0'314'16,"0"0"-58"-16,0 0 123 15,0 0-177-15,0 119-127 16,7-93-50-16,-1-3-25 15,1-12-83-15,-1-3-155 16,1-8-360-16,-3 0-518 0</inkml:trace>
  <inkml:trace contextRef="#ctx0" brushRef="#br0" timeOffset="158933.26">20814 15834 1743 0,'0'0'310'0,"0"0"-92"16,0 0 100-16,0 0-181 15,0 0-124-15,0 0-13 16,0 0-5-16,13 84-193 16,-3-50-363-16,-1 0-625 0</inkml:trace>
  <inkml:trace contextRef="#ctx0" brushRef="#br0" timeOffset="159206.17">21129 15773 608 0,'0'0'584'15,"0"0"-498"-15,0 0 223 16,0 0 25-16,0 110-92 16,0-60-54-16,0-5-54 15,0 13-56-15,0 2-34 0,-3-10-24 16,1 8-12-16,2-13-8 16,0-3-35-16,0-8-74 15,0-7-82-15,0-12-167 16,0-7-232-16,0-8-644 0</inkml:trace>
  <inkml:trace contextRef="#ctx0" brushRef="#br0" timeOffset="159416.26">20998 16230 1330 0,'0'0'597'0,"0"0"-502"0,0 0 149 16,0 0-100-16,0 0-74 16,0 0 7-16,126 8-40 15,-81-5-37-15,0-3-25 16,-6 8-170-16,-10 0-291 16,-14-8-257-16</inkml:trace>
  <inkml:trace contextRef="#ctx0" brushRef="#br0" timeOffset="160016.87">21297 16162 798 0,'0'0'1011'16,"0"0"-899"-16,0 0 138 15,0 0 65-15,0 0-127 16,0 0-80-16,0 0-39 15,52 76-48-15,-39-65-16 16,2 4-5-16,-2-7-61 16,3-8-54-16,-1 0-10 15,6 0-12-15,1-15-5 16,2-12 19-16,2 1 54 16,1-13 44-16,-4 5 14 15,-1-1 11-15,-3 1 1 16,-10 15 32-16,-3 4 54 15,-3 15 9 1,-3 0-20-16,0 0-26 0,-5 27-35 16,-10 11 16-16,-6 7 10 0,3 13-3 15,-1 3-13-15,10 7-17 16,7 8-7-16,2-7 14 16,7 7 14-16,12-7 2 15,3-4-19-15,-3-12-5 16,-6-4 1-16,-7-7-7 15,-6-7 27-15,0-17 29 16,-8-2 18-16,-12-1 14 16,-3-10 18-16,-5-5 5 15,3 0-7-15,1 0 2 16,2-12-26-16,1 4-22 0,6-19-26 16,2 4-24-16,9-3-9 15,4-16-41-15,0 0-16 16,15-4-6-16,13-3-31 15,6-1 0-15,6 16-32 16,1 7-22-16,11 4-6 16,29 4-32-16,-11 1-148 15,-5 2-418-15</inkml:trace>
  <inkml:trace contextRef="#ctx0" brushRef="#br0" timeOffset="160473.44">22140 15594 438 0,'0'0'1260'15,"0"0"-1076"-15,0 0 13 16,0 0 154-16,0 0-131 16,-67 121-95-16,46-63-34 15,1 10-24-15,9 1-28 16,2-1-19-16,9 9-13 16,0-12-7-16,6-5 0 15,8 1 0-15,8-19-1 16,0-8-67-16,3-18-88 15,16-16-102-15,-7 0-277 16,-4 0-800-16</inkml:trace>
  <inkml:trace contextRef="#ctx0" brushRef="#br0" timeOffset="161266.79">22497 15891 1377 0,'0'0'264'15,"0"0"-11"-15,0 0 61 16,0 0-141-16,-6 118-60 16,-3-72-27-16,3 3-31 15,1 1-32-15,1-8-16 16,2-16-5-16,0 1-1 15,0-19-1-15,-1-1 0 16,3-7-11-16,-2 0-1 16,0-15 3-16,-2-12-11 15,0-7 6-15,1 0 5 16,-1-16 9-16,4 1 1 16,0-5 11-16,0-3-11 15,11-4 8-15,10 8-8 0,-1 4-1 16,1 14-1-16,3 4 0 15,-1 20-18-15,3 11-5 16,-1 0-4-16,4 8 7 16,-4 11 9-16,2 4 11 15,-9 4 0-15,-5-1 1 16,-11 1 6-16,-2 7 5 16,-22-3 1-16,-16-5 0 15,-16 1 4-15,-12-12-1 16,-7 4 12-16,1-11 10 15,5-1-3-15,14-7-15 16,21 0-19-16,15 0-31 16,19-7-125-16,22-12-319 0,9-4-429 0</inkml:trace>
  <inkml:trace contextRef="#ctx0" brushRef="#br0" timeOffset="161774.21">22948 15765 1144 0,'0'0'639'0,"0"0"-457"16,0 0 207-16,-9 111-103 15,9-54-132-15,0-4-48 16,0 4-36-16,0-4-22 15,0-3-31-15,0-8-12 16,0-8-5-16,0-15-57 16,0-3-75-16,0-9-77 15,0-7-114-15,0 0-283 16,0-15-517-16</inkml:trace>
  <inkml:trace contextRef="#ctx0" brushRef="#br0" timeOffset="162217.81">23194 15830 232 0,'0'0'1356'16,"0"0"-1176"-16,0 0 54 15,0 0 139-15,0 0-171 16,0 0-73-16,0 0-33 16,-38 0-68-16,19 11-2 0,-3 5-1 15,5 3-10 1,0 4-14-16,4-4 0 16,0 7-1-16,5-10 0 0,-3 10 0 15,5-11-1-15,0 4-8 16,3-3 3-16,1 3 6 15,2-4 2-15,0 0 8 16,0-4-4-16,0 5 3 16,5 3 0-16,14-4 1 15,6 4 4-15,16 4-1 16,8-4 11-16,6-4-3 16,6 4-9-16,-10-3-12 15,-11 7-7-15,-14-12-85 16,-11-3-46-16,-15-8-29 15,0 0-212-15,-6 0-364 0</inkml:trace>
  <inkml:trace contextRef="#ctx0" brushRef="#br0" timeOffset="162764.49">23522 15518 1295 0,'0'0'250'16,"0"0"88"-16,128 84 15 16,-75-39-98-16,-1 5-50 15,-7 10-62-15,-14-2-56 16,-15 3-39-16,-16 7-11 15,-22 5-7-15,-27-5-12 16,-15-7-18-16,-15 8-88 16,0-12-129-16,-11 12-159 15,19-9-313-15,20-18-437 0</inkml:trace>
  <inkml:trace contextRef="#ctx0" brushRef="#br0" timeOffset="184575.13">11499 10309 1320 0,'0'0'359'0,"0"0"-287"0,0 0-21 16,0 0 64-16,0 0-30 15,0 0 30-15,188 42 62 16,-51 4-63-16,19 27-12 16,-4 26 32-16,-26 15-37 15,-30 15-9-15,-21 20-24 16,-18 7-16-16,-20 20-16 15,-17 10-1-15,-18 12 2 16,-2 4-2-16,-28 0-2 16,-22-7 1-16,-7-16-6 0,-1-24-2 15,13-40-1-15,15-43 9 16,15-30-30-16,9-19-15 16,3-15-130-16,3-8-132 15,16-31-99-15,9-14-275 16,3-20-387-16</inkml:trace>
  <inkml:trace contextRef="#ctx0" brushRef="#br0" timeOffset="185241.77">12036 12557 1167 0,'0'0'364'16,"0"0"-285"-16,0 0 33 16,0 0 165-16,0 0-100 15,0 0-94-15,0 0 7 16,17 77 18-16,-11-43-33 15,3 8-32-15,0 0-6 16,0 0-16-16,6 0 6 0,-4-5 7 16,4 2-10-16,-2-13-9 15,-2 1 6-15,2-12 13 16,0 4-10-16,8-19-6 16,4 0-5-16,14 0 13 15,11-15 9-15,11-20 16 16,8-7-19-16,-3-3-16 15,-10 3-16-15,-18 8-41 16,-30 0-125-16,-8 18-196 16,-8 9-542-16</inkml:trace>
  <inkml:trace contextRef="#ctx0" brushRef="#br0" timeOffset="186342.81">13093 10294 23 0,'0'0'1455'15,"0"0"-1257"-15,0 0-72 16,0 0 115-16,0 0-104 16,0 0-8-16,10 123 17 15,-10-67-61-15,0 17-24 0,0-12-13 16,0 4-23-16,-2-12-6 15,-4-8-11-15,1-6-8 16,1-24 6-16,2-4-5 16,2-3 0-16,0-8-1 15,0-8-42-15,0-15-8 16,0-15 9-16,2-11-2 16,21-43 5-16,5 8 8 15,8-6 9-15,3 13-1 16,-12 28-8-16,-3 14 18 15,-7 28 12-15,-4 7 12 16,-4 26 15-16,4 24 26 16,-2 18-5-16,-1 4 8 0,1 4 1 15,1 1-20 1,-1-5-23-16,6-19-14 0,-2-11-1 16,5-11-59-1,-1-12-102-15,0-11-56 0,8-16-77 16,-7-18-234-16,-5-1-371 0</inkml:trace>
  <inkml:trace contextRef="#ctx0" brushRef="#br0" timeOffset="186775.73">13746 10325 377 0,'0'0'731'16,"0"0"-520"-16,0 0 100 15,0 0 34-15,0 0-135 16,-113 45-64-16,77-6 4 15,0 3-53-15,5 11-47 16,8-8-15-16,8 9-16 16,10-8-19-16,5-1-7 15,2-7-5-15,22-3-6 0,0-17 5 16,6-2-3 0,2-8 4-16,0-8 5 0,2 0 7 15,-1-27 0-15,-5-4 1 16,-8-3-1-16,-3-8-18 15,-6 0 1-15,-9-3-11 16,-2 3-21-16,0 3-15 16,-21 13-11-16,2 4-57 15,-4 9-113-15,1 6-151 16,11 7-311-16</inkml:trace>
  <inkml:trace contextRef="#ctx0" brushRef="#br0" timeOffset="187259.01">13952 10309 948 0,'0'0'333'0,"0"0"-207"16,0 0 194-16,0 0-59 16,0 0-169-16,0 0-5 0,0 0 27 15,7 84-51 1,-1-49-20-16,-2 10-16 0,-1 9-14 16,-3-1-5-16,0 0-2 15,0-3-6-15,0-8 2 16,0 0-1-16,0-19-1 15,0-4 1-15,0-16-1 16,0-3 1-16,0 0 26 16,0 0 57-16,0-11-11 15,0-16-28-15,0-7-31 16,-3-8-6-16,-1-11-6 16,4-4-2-16,0-1-1 15,0 9 1-15,0 11-1 16,4 15 0-16,5 12-12 15,4 6-22-15,5 5-39 0,13 0 1 16,5 13-71-16,19 13-173 16,-7 1-273-16,-10-9-582 0</inkml:trace>
  <inkml:trace contextRef="#ctx0" brushRef="#br0" timeOffset="187976.87">14341 10222 1547 0,'0'0'290'16,"0"0"-196"-16,0 0 247 15,0 0-192-15,0 0-94 16,0 0 45-16,0 0-32 16,16 72-13-16,-16-22-19 15,0 10-18-15,0 6-12 16,0 2-5-16,-5-7 1 16,1-4-2-16,-3-4 1 15,1-14-1-15,4-13-1 16,2-7-5-16,0-11-2 15,0-8-10-15,0 0-15 0,0-34 4 16,8-8 28 0,8-19-7-16,6-8-8 0,6-7-1 15,2 0 4-15,1 8-2 16,-5 10 3-16,-6 24 12 16,-5 18-17-16,0 16-15 15,0 8 6-15,3 26 26 16,-1 16 13-16,0 8-2 15,2 2 1-15,-4 1 11 16,2 0 9-16,-2-11-16 16,0-9-4-16,-2-6-11 15,-4-24 1-15,-3 1-2 16,-2-9-2-16,1-3 2 16,1 0-1-16,3-19 1 0,9-19 0 15,8-7 0 1,6-13-6-16,9-14-22 0,4-8-2 15,4 0-14-15,-8 7-17 16,-7 20-12-16,-11 19 39 16,-14 26 15-16,-5 8 19 15,-4 27 12-15,0 22 25 16,-6 17 18-16,-7 13-12 16,0 2-5-16,6-5-11 15,7-4-15-15,0-15-12 16,20-7-1-16,10-20-55 15,24-15-113-15,-5-7-161 16,-4-8-318-16</inkml:trace>
  <inkml:trace contextRef="#ctx0" brushRef="#br0" timeOffset="188726.31">15545 10435 1185 0,'0'0'571'16,"0"0"-533"-16,0 0 176 16,0 0 155-16,0 0-261 15,0 0-75-15,0 0 22 0,-13-60-10 16,-1 60 4-16,-5 0 10 15,-9 11-47-15,-7 20-12 16,-7 6-11-16,1 13 10 16,4 3-5-16,5-3 5 15,14-1-9-15,9-11-8 16,9 0 3-16,0-14-15 16,19-6-8-16,13-7 6 15,9-11 25-15,6 0 7 16,4-11 13-16,3-15-13 15,-6-5 0-15,0 4-6 0,-11-7-4 16,-10 3-23-16,-10 20-13 16,-6-4 25-16,-7 11 21 15,-4 4 0-15,0 0 6 16,0 19-6-16,-4 4 7 16,-1 4 1-16,5-1 8 15,0 9 21-15,5-20 2 16,16 1-9-16,11-5 2 15,11-11 4-15,4-8 9 16,7-19 1-16,-1-7-19 16,-1-8-17-16,-7-15-5 15,1-27-5-15,-5-30-36 16,1-46-9-16,-5-23-23 16,-15 35-4-16,-14 33 4 15,-8 58-15-15,-2 31 75 0,-13 6 8 16,-7 12 85-16,-1 8 22 15,0 20-71-15,-3 33-35 16,4 31 9-16,7 30 17 16,15 27-5-16,0-15-1 15,5-23 17-15,12-35-7 16,0-18 5-16,5 0-6 16,0 3-14-16,2-8-9 15,0-6-7-15,-5-9-48 16,-1-11-103-16,-1-4-78 15,12-15-117-15,-3 0-319 16,0 0-365-16</inkml:trace>
  <inkml:trace contextRef="#ctx0" brushRef="#br0" timeOffset="188974.9">16687 10393 1119 0,'0'0'401'0,"0"0"-261"16,9 103 219-16,0-50 33 16,-5 5-199-16,2-5-66 0,-4 1-33 15,3-9-54-15,-3-3-40 16,0-19-18-16,-2-12-186 15,0-11-356-15,0 0-303 0</inkml:trace>
  <inkml:trace contextRef="#ctx0" brushRef="#br0" timeOffset="189144.67">16683 9910 1560 0,'0'0'527'0,"0"0"-505"16,0 0 267-16,0 0-148 0,0 0-103 16,0 0-38-1,65 110-34-15,-39-76-254 0,-7-3-557 0</inkml:trace>
  <inkml:trace contextRef="#ctx0" brushRef="#br0" timeOffset="189611.41">16985 10470 1189 0,'0'0'304'0,"0"0"-154"15,0 0 220-15,0 0-40 16,120-11-156-16,-82 3-43 16,-3 3-31-16,-4-2-29 15,-11 3-27-15,-7 4-26 16,-9 0-8-16,-2 0-10 16,-2 0-11-16,0 4-15 15,2 11 7-15,-2 1 18 16,0 7 1-16,0 3 1 15,-2 4 9-15,-17 1 1 16,-7 3 8-16,-6-3 20 16,0-1-14-16,2-3-8 15,4-4 1-15,11-4-17 16,6-4-1-16,9-4 0 16,0-3-21-16,9-1-6 0,19 1 1 15,19 0 20-15,11-8 6 16,11 0-7-16,5 0-18 15,2-8-107-15,4-15-137 16,-17 9-327-16,-27-6-658 0</inkml:trace>
  <inkml:trace contextRef="#ctx0" brushRef="#br0" timeOffset="190010.25">17670 10622 1237 0,'0'0'541'0,"0"0"-333"0,0 0 334 16,0 0-333-16,126-23-84 15,-95 4-32-15,2 0-50 16,-1-4-23-16,-2-11-20 15,-3 0-12-15,-5-8-63 16,-9-4-24-16,-13 8-14 16,0 11 25-16,-28 8-7 15,-12 19 31-15,-16 0 62 16,-6 27 2-16,0 15 46 0,2 11 6 16,11 0 24-16,14 4 39 15,20-4-19-15,15 1-32 16,22-1 11-16,25-11-19 15,15-4-21-15,13-7-8 16,8-8-21-16,9-12-6 16,22-11-108-16,-24 0-186 15,-25 0-671-15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12:41.857"/>
    </inkml:context>
    <inkml:brush xml:id="br0">
      <inkml:brushProperty name="width" value="0.05292" units="cm"/>
      <inkml:brushProperty name="height" value="0.05292" units="cm"/>
      <inkml:brushProperty name="color" value="#FF0000"/>
    </inkml:brush>
  </inkml:definitions>
  <inkml:trace contextRef="#ctx0" brushRef="#br0">5357 6686 912 0,'0'0'389'0,"0"0"-100"0,0 0 16 15,0 0 21-15,0 0-60 16,0 0-71-16,0 0-22 15,0 0-24-15,0 0-22 16,0 0-32-16,0 0-34 16,0 0-23-16,0 0-18 15,0 8-19-15,0 7-1 16,0 4-19-16,0 15 18 16,0 8 1-16,0 0 0 15,0 4 1-15,0-8-1 16,3-3-1-16,5-9-20 15,1-10-42-15,-1-1-48 0,-1-12-46 16,-1-3-30-16,-1 0-26 16,-1-3-20-16,5-28-70 15,-3 0-215-15,-2 1-88 16</inkml:trace>
  <inkml:trace contextRef="#ctx0" brushRef="#br0" timeOffset="548.75">5227 6910 514 0,'0'0'497'16,"0"0"-262"-16,0 0-19 15,0 0 47-15,0 0-12 0,0 0-78 16,0 0-18 0,6 8-14-16,3 0-49 0,-3 4-40 15,5-1-17-15,2 5-12 16,-2 6-10-16,2-2-7 16,0-2-4-16,0 1-1 15,-3-3 1-15,-2-9-1 16,1-3 0-16,-3-4 7 15,5 0 1-15,0 0 16 16,13-11 38-16,4-8 13 16,5-8-27-16,4-4-24 15,-5 5-13-15,0-1-12 0,-7 7-5 16,-5-2-75-16,-1 7-107 16,3-8-103-16,-7 12-367 15,0 0-773-15</inkml:trace>
  <inkml:trace contextRef="#ctx0" brushRef="#br0" timeOffset="2184.65">9523 6350 1096 0,'0'0'492'0,"0"0"-244"0,0 0-12 15,0 0 36 1,0 0-90-16,0 0-79 0,0 0-45 15,-5 13-19-15,5 5-17 16,0 13 20-16,0 4-3 16,0 2-15-16,0 2-12 15,0 3-7-15,-2-5-4 16,-4 5-2-16,-3-7-22 16,-2-1-52-16,-2-8-50 15,5-6-67-15,-3-13-94 16,0-3-197-16,5-4-128 0</inkml:trace>
  <inkml:trace contextRef="#ctx0" brushRef="#br0" timeOffset="2715.6">9362 6625 937 0,'0'0'374'0,"0"0"-108"16,0 0 38-16,0 0-2 15,0 0-102-15,0 0-67 16,0 0-36-16,6 12-33 16,-3 3-9-16,3 4-4 15,-2 7-8-15,5 5-13 16,2 0-13-16,1-1-10 15,3-4-6-15,2 1 0 16,5-12-1-16,1-2 1 16,3-10-1-16,3-3 9 15,8 0 0-15,6-23 6 16,1-4 10-16,4-3-7 0,-3-4 3 16,-11-1-10-1,-6 1-4-15,-9 4-7 0,-6 7-23 16,-7 4-89-16,-6 0-104 15,0 7-281-15,-8 4-350 0</inkml:trace>
  <inkml:trace contextRef="#ctx0" brushRef="#br0" timeOffset="3536.28">12878 6503 1045 0,'0'0'346'16,"0"0"-108"-16,0 0 9 16,0 0-11-16,0 0-66 15,0 0-42-15,0 0-22 16,2-3-30-16,-2 3-27 0,0 7-25 15,0 9-18-15,0 6-5 16,0 9 9-16,0 6 3 16,0 10-7-16,0-5-6 15,0 0-6-15,0-5-37 16,0-6-52-16,0-4-82 16,4-20-95-16,7-3-235 15,-2-4-375-15</inkml:trace>
  <inkml:trace contextRef="#ctx0" brushRef="#br0" timeOffset="3966.64">12775 6759 819 0,'0'0'307'0,"0"0"-92"15,0 0 79-15,0 0-12 16,0 0-105-16,0 0-47 0,0 0-15 16,0 7-36-1,3-3-38-15,1 7-27 0,7 5-1 16,6 2 11-16,2 9-12 15,6 4 1-15,8 0-1 16,3-5-2-16,5-7-8 16,1-3 7-16,1-13-3 15,1-3-6-15,-7 0 2 16,-2-22-1-16,-5-9 0 16,-4-3-1-16,-10-5-12 15,-5 5 1-15,-5 4-8 16,-6 11 9-16,0 11-38 15,0 8-78-15,0 0-163 16,-4 11-355-16</inkml:trace>
  <inkml:trace contextRef="#ctx0" brushRef="#br0" timeOffset="4765.89">15798 6370 783 0,'0'0'392'0,"0"0"-136"16,0 0-36-16,0 0 80 15,0 0-68-15,0 0-101 16,0 0-54-16,0 46 29 15,0-12-2-15,0 8-43 16,-3 3-36-16,-5 5-15 16,3-4-10-16,4-4-23 15,1-8-102-15,0-11-90 0,10 0-69 16,5-16-91 0,5-3-232-16</inkml:trace>
  <inkml:trace contextRef="#ctx0" brushRef="#br0" timeOffset="5217.84">15676 6671 631 0,'0'0'643'16,"0"0"-333"-16,0 0-34 15,0 0 23-15,0 0-50 16,0 0-106-16,0 0-57 16,2 0-30-16,-2 8-11 15,0 7-10-15,0 8 14 16,0 7-9-16,0 1-10 15,4 3-18-15,7-4-3 16,4-2-8-16,4-10 5 16,5-2-6-16,4-10 8 0,3-6 8 15,13-3 26 1,1-20 25-16,3-11-11 0,2-4-20 16,-8 0-17-16,-5 0-4 15,-11 4-7-15,-9 3-8 16,-4 8-15-16,-7 12-56 15,-4-1-89-15,-2 12-116 16,0 0-312-16,0 0-434 0</inkml:trace>
  <inkml:trace contextRef="#ctx0" brushRef="#br0" timeOffset="6104.73">19113 6476 692 0,'0'0'530'16,"0"0"-278"-16,0 0-6 15,0 0 38-15,0 0-53 16,0 0-83-16,0 0-36 16,6 8-28-16,1 8-8 15,-1 2 2-15,1 9-23 16,1 4-33-16,3 6-17 15,-2-2-5-15,-1 3-74 16,3 0-80-16,0 0-117 0,-7-3-222 16,-2-17-246-16</inkml:trace>
  <inkml:trace contextRef="#ctx0" brushRef="#br0" timeOffset="6734.09">19008 6690 582 0,'0'0'537'0,"0"0"-334"16,0 0 31-16,0 0 68 0,0 0-62 15,0 0-61-15,0 0-48 16,88 34-41-16,-75-19-30 16,2 5-16-16,-5 2-22 15,3 5-16-15,-2-1 0 16,-2 5-6-16,2-8 2 15,-1-1-1-15,1-2 0 16,-2-9-1-16,2-3 0 16,-2-5 0-16,4-3 1 15,4 0 13-15,5-3 32 16,4-16 26-16,6-4 7 16,2-8-15-16,0 1-18 15,-4-1-11-15,-6 5-20 0,-5 7-6 16,-9 4-8-1,-5 7 1-15,-3 5-2 0,-2-2-77 16,0 5-105-16,0 0-131 16,-9 0-552-16</inkml:trace>
  <inkml:trace contextRef="#ctx0" brushRef="#br0" timeOffset="71331.39">4263 7528 2076 0,'0'0'592'0,"0"0"-482"15,0 0-55-15,0 0 131 16,0 0 56-16,0 0-79 16,0 0-59-16,0-3-25 15,0 3-1-15,0-5-12 16,0 2-22-16,0 3-26 16,2 0-11-16,-2 0-6 15,2-4-1-15,-2 4-11 16,2 0-41-16,0 0-82 15,3-4-133-15,-1 1-256 16,0-2-313-16</inkml:trace>
  <inkml:trace contextRef="#ctx0" brushRef="#br0" timeOffset="72963.16">9573 7501 2067 0,'0'0'796'0,"0"0"-455"0,0 0-127 16,0 0 78-1,0 0-53-15,0 0-92 0,0 0-147 16,0-7 0-16,0 3 0 15,0-14-149-15,3-2-369 16,-1 4-227-16</inkml:trace>
  <inkml:trace contextRef="#ctx0" brushRef="#br0" timeOffset="87594.43">2194 16257 719 0,'0'0'733'16,"0"0"-496"-16,0 0 19 15,0 0 85-15,0 0-65 16,0 0-96-16,0 0-29 15,0 0-24-15,0 0-36 16,0 0-22-16,-11 15-15 16,-10 12-18-16,-8 15-27 15,-8 26-9-15,-6 1-1 16,1 15-28-16,5 7-22 16,9-11-22-16,13-4-14 15,13-8-12-15,2-18-47 0,24-16-18 16,19-10 0-16,10-17-24 15,28-7-119-15,-15-23-267 16,-5-3-506-16</inkml:trace>
  <inkml:trace contextRef="#ctx0" brushRef="#br0" timeOffset="88346.33">2538 16512 385 0,'0'0'1092'15,"0"0"-846"-15,0 0-31 16,0 0 88-16,0 0-78 15,0 0-132-15,0 0-40 16,-31 42-13-16,14-8-22 0,-1 8-12 16,1 8 1-16,2-4-7 15,2-5-1-15,7 1 0 16,3-11-14-16,3-5-3 16,0-7-2-16,13-11 4 15,7-8-3-15,1 0-2 16,7 0 6-16,-1-27 15 15,4 1 1-15,-6-13 6 16,1 5 0-16,-11 0-7 16,-4-1 0-16,-11 1 0 15,0 8 1-15,-8-8 0 16,-16 7 0-16,-8-4-1 16,-5 5 0-16,1 10 5 0,4-3-5 15,8 12-1-15,5-1 0 16,12 8-43-16,7 0-74 15,2 0-101-15,18 0-281 16,4 0-181-16</inkml:trace>
  <inkml:trace contextRef="#ctx0" brushRef="#br0" timeOffset="88780.08">2768 16554 977 0,'0'0'260'0,"0"0"-190"15,0 0 33-15,0 0 1 16,0 0-56-16,0 0-30 16,55 126-4-16,-42-92 18 15,-7 0 85-15,1-7-54 16,-3-12 2-16,-2-4 15 16,-2-3-11-16,0-8-4 15,0 0 19-15,0 0 11 0,0-19-39 16,0 4-31-16,-8-12-16 15,1 12 3-15,5-12 0 16,2 12 3-16,0 4-15 16,0 3-5-16,6 0-16 15,12 8-15-15,3-7-36 16,2 7-71-16,14 0-102 16,-5 0-249-16,-4 0-323 0</inkml:trace>
  <inkml:trace contextRef="#ctx0" brushRef="#br0" timeOffset="89329.33">3223 16622 783 0,'0'0'409'0,"0"0"-200"15,0 0 41-15,0 0-34 16,0 0-84-16,0 0-38 16,-100 0-19-16,76 16-18 15,5 10-21-15,-1 1-17 16,3 11-12-16,5-3-7 16,8 2-1-16,4-6-7 15,0 3-6-15,4-15-2 16,19-3 7-16,3-1-4 15,4-15 0-15,2 0 5 0,-1-15 7 16,0-12 1-16,-6-7 14 16,-3-5 6-16,-13-6-1 15,-7-5-4-15,-2-11 17 16,-2 12-18-16,-13-1-6 16,-3 8-6-16,5 16 7 15,3 15 6-15,5 3 20 16,3 8-4-16,2 0-13 15,0 0-11-15,0 8-6 16,0 3-1-16,11 15 18 0,2 5 10 16,-2 3 14-1,2 12-14-15,-5-4-12 0,3 7-8 16,-2-7-8-16,-1 0 0 16,-2 0-8-16,4-8-32 15,1-7-68-15,0-12-33 16,2-7-119-16,4-8-128 15,0-15 12-15,-1-1-427 0</inkml:trace>
  <inkml:trace contextRef="#ctx0" brushRef="#br0" timeOffset="89724.7">3362 16756 656 0,'0'0'322'0,"0"0"-131"0,0 0 64 16,0 0 25-16,0 0-88 15,0 0-69-15,0 0-20 16,72 19-50-16,-50-19-28 16,-3-8-14-16,-4-3-11 15,-4 3 0-15,-4-7-33 16,-5 4-26-16,-2-5 8 15,0 8 23-15,-7-3 16 16,-10 4 12-16,2 7-17 16,-4 0 17-16,-1 0 4 15,2 7 15-15,3 4-6 0,2 13 22 16,9-6 5-16,-1 6 15 16,5-6 23-16,0 1-9 15,2-3-34-15,11-1-18 16,9-4-16-16,-2-3-1 15,4 0-37-15,2-8-100 16,13 0-37-16,-8 0-187 16,-5-8-242-16</inkml:trace>
  <inkml:trace contextRef="#ctx0" brushRef="#br0" timeOffset="90162.23">3668 16653 910 0,'0'0'410'16,"0"0"-165"-16,0 0 6 15,0 0-39-15,0 0-108 16,0 0-37-16,0 0 5 15,6 53-30-15,7-26-29 16,-2-4-12-16,-1 3 1 16,1-7-2-16,0 4 0 15,-5-15-1-15,1 3-13 16,-5-3-6-16,-2-8 4 0,0 0 16 16,0-11 9-16,0-5 15 15,-6-10 2-15,-1-5 26 16,-2-3-4-16,5 7-14 15,2 1-7-15,2 3-17 16,0 11-10-16,11-3-1 16,8 7-8-16,5-3 9 15,5-4-15-15,1 15-43 16,3-8-43-16,-1 8-74 16,-1 0-85-16,-7 0-106 15,-7 8-397-15</inkml:trace>
  <inkml:trace contextRef="#ctx0" brushRef="#br0" timeOffset="91012.7">4098 16645 814 0,'0'0'333'16,"0"0"-206"-16,0 0-11 15,0 0-39-15,0 0-35 16,0 0 5-16,0 0 59 16,-24 119-1-16,24-108 15 15,0-4 12-15,2-7-10 16,0 8-7-16,0-8-10 15,1 0-13-15,-1 0-36 16,0 0-7-16,-2 0 21 0,0 0 3 16,0 0 8-16,0-8 7 15,0 1 3-15,0-20-28 16,0-7-24-16,0 0-8 16,0-8-17-16,0 0-2 15,0 0-11-15,0 8 7 16,0 7-8-16,2 12 0 15,0 4-6-15,3-5-5 16,-5 16 2-16,2 0-4 16,0 0-14-16,2 0-13 15,7 0-1-15,0 19 32 16,8 4 8-16,1 4 0 16,2 7-8-16,4 8 9 0,2 0-1 15,0 7-5-15,5-3 5 16,-2-12 1-16,3 0-11 15,1-3 10-15,-7-12-9 16,-5-4 2-16,-4-15-2 16,-6 0-5-16,-4 0-10 15,-5-7-10-15,-2-28 32 16,-2-14 3-16,0 0 0 16,0-13-2-16,-4 2 2 15,-7 2 1-15,-2 16 1 16,4 5 5-16,-1 6-6 15,3 12 5-15,1 3 1 16,6 16-7-16,0 0-10 0,0 0-50 16,0 0-67-1,0 8-68-15,6 34-110 0,7-8-270 16,-2 8-643-16</inkml:trace>
  <inkml:trace contextRef="#ctx0" brushRef="#br0" timeOffset="91499.16">4659 16630 628 0,'0'0'599'0,"0"0"-411"15,0 0-31-15,0 0 52 16,0 0-28-16,0 0-58 16,0 0-22-16,-3 110-31 15,12-86-18-15,0-6-24 16,1 1-13-16,-2-3-13 16,1-9-1-16,1 1 8 15,-1-8-9-15,0 0-1 16,-1 0-6-16,3 0-1 15,0-23 2-15,-3-4 0 16,3 1 0-16,-4 3-1 16,-1-4-3-16,-4 12 9 15,-2 4-5-15,0 11 6 16,0 0 1-16,0 0 24 0,0 18-9 16,2-2-15-16,5 10 8 15,2-2 16-15,3-6-6 16,3 9-18-16,6-12-1 15,7-7-2-15,0-8-10 16,4 0-63-16,-2 0-86 16,4-23-118-16,-8-11-333 15,-9 7-559-15</inkml:trace>
  <inkml:trace contextRef="#ctx0" brushRef="#br0" timeOffset="92146.58">5018 16657 514 0,'0'0'590'16,"0"0"-364"-16,0 0 17 15,0 0 28-15,0 0-65 16,0 0-70-16,0 0-33 16,2 15-18-16,4 0-32 15,3 12-25-15,-3-1-13 16,1 1-8-16,-3-4-7 15,3 4-1-15,-3-12-11 16,2 4 3-16,-3-11-16 16,-2-8 6-16,1 0 4 15,-2 0 2-15,0 0-4 0,2 0-9 16,2-16-11-16,3 5 22 16,4-12 14-16,4-4-2 15,0 1-15-15,2 3-2 16,2 4 9-16,-1 11-4 15,2 0-10-15,0 1-9 16,-3 7 17-16,-2 0 17 16,-2 7 0-16,-2 9 27 15,2 3 14-15,-3-4 8 16,-1 12 1-16,-3-12-5 16,1-4-8-16,-5-3-17 15,-2-8-5-15,1 0-13 16,-1 0 8-16,0 0 8 0,0 0-18 15,0 0-5 1,0-19-17-16,0-4 4 0,0-4 7 16,5-7 5-16,-1 8-6 15,0 3 0-15,3 4 3 16,-3 11 0-16,-2 8 9 16,2 0 10-16,3 0 9 15,-1 8 8-15,1 11 25 16,4 4 9-16,2 3-15 15,-5 1-19-15,5-4-17 16,-2-4-4-16,0-4-6 16,-3 4-9-16,0-11-49 15,-2-8-93-15,5 0-108 0,11-8-87 16,-3-3-164 0,-2-5-342-16</inkml:trace>
  <inkml:trace contextRef="#ctx0" brushRef="#br0" timeOffset="92846.93">5531 16317 1149 0,'0'0'391'0,"0"0"-155"15,0 0 50 1,0 0-47-16,0 0-128 0,0 0-7 16,0 0 9-16,32 84-22 15,-19-42-36-15,-3 0-34 16,-1 0-15-16,-3 0-5 15,-2 4 6-15,-4-8-7 16,0-11-10-16,0-9-14 16,0-2 6-16,0-16 5 15,0 0-16-15,0 0-6 16,0 0-9-16,7-8-6 16,6-7 4-16,6-12 29 15,5 1 7-15,6 3-26 16,-1 4-16-16,-1 11-1 15,0 8 17-15,-4 0 23 0,-7 0 13 16,-3 23 11 0,-5-4 15-16,-9 15 7 0,0 0-3 15,-6-3-5-15,-15-4-1 16,-5-1-5-16,-2-7-4 16,2-11 0-16,3 0-6 15,2-1-9-15,10-7-11 16,7-7-66-16,4-9-62 15,0-3-109-15,28-15-77 16,-3 8-195-16,-1 2-308 0</inkml:trace>
  <inkml:trace contextRef="#ctx0" brushRef="#br0" timeOffset="93463.9">5938 16672 704 0,'0'0'328'15,"0"0"-45"-15,0 0-29 16,0 0-61-16,0 0-63 16,0 0-58-16,0 0-33 15,104-68-19-15,-102 60 11 16,-2-8 2-16,0 13-13 15,0-5-14-15,-8 8-6 0,-9 0-9 16,-3 0 9-16,-1 11 1 16,2 5 11-16,0 3 4 15,2 11 18-15,6-3-7 16,2-1 26-16,5-2 28 16,4-6-20-16,0-2-22 15,13-5 4-15,10-3 7 16,13-8-1-16,5 0-1 15,13 0 3-15,-1-19-19 16,1 3-20-16,-9-2-12 16,-9 2-10-16,-10 1-58 15,-11 4-5-15,-9-5-1 16,-6 5 19-16,0-4 18 16,0-1 10-16,-11-2 14 0,3 10 12 15,1 0 1-15,5 0 10 16,2 8 10-16,0 0 15 15,0 0-15-15,0 8-14 16,4 0 10-16,11 7 37 16,5-4-4-16,4 5-14 15,3 3 3-15,1 4-11 16,-5-5-18-16,-1 6-1 16,-5-6 1-16,-8 9-2 15,-7-4 2-15,-2-4-9 16,0-4-22-16,0-7-49 15,0-8-65-15,0 0-130 16,0-23-222-16,0 4-403 0</inkml:trace>
  <inkml:trace contextRef="#ctx0" brushRef="#br0" timeOffset="94079.05">6763 16843 575 0,'0'0'805'15,"0"0"-562"-15,0 0 9 16,0 0-85-16,0 0-102 16,0 0-24-16,0 0 14 15,60 92-55-15,-86-50-12 16,-2-8-41-16,2 0-81 15,1-15-136-15,10-11-117 0,9-8-935 0</inkml:trace>
  <inkml:trace contextRef="#ctx0" brushRef="#br0" timeOffset="94930.27">7404 16333 32 0,'0'0'952'0,"0"0"-663"0,0 0-10 16,0 0 48 0,0 0-16-16,0 0-85 0,0 0-68 15,-6 0-43 1,-11 0-38-16,-8 8-52 0,-5 10-17 15,-7-2-2-15,0 3 1 16,4-4-6-16,5 4-1 16,4-11 0-16,11 7-2 15,5-7-7-15,8 3-4 16,0-3-8-16,4 7-6 16,20-4 8-16,6 12 5 15,8-4 14-15,7-3 0 16,-2 2 1-16,-1-2-1 15,-5 3 0-15,-7-4 2 16,-8 8-2-16,-12-4 1 0,-10 0 12 16,0 4-5-16,-15-4-8 15,-17 4-17-15,-3-12-5 16,0-3-14-16,0-8-52 16,7 0-105-16,7-19-151 15,10-4-141-15,7-4-86 0</inkml:trace>
  <inkml:trace contextRef="#ctx0" brushRef="#br0" timeOffset="95324.68">7670 16428 1154 0,'0'0'368'0,"0"0"-110"15,0 0 60-15,0 0-46 16,0 0-103-16,0 0-30 0,0 0-23 16,6 65-43-16,-6-31-33 15,0 8-22-15,0 4-12 16,0-4-5-16,0-8-1 16,0 1 0-16,5-13-28 15,1-3-56-15,7-11-53 16,4-1-91-16,11-14-119 15,-3-12-254-15,-6 3-374 0</inkml:trace>
  <inkml:trace contextRef="#ctx0" brushRef="#br0" timeOffset="95763.89">7961 16520 1033 0,'0'0'317'0,"0"0"-15"16,0 0 67-16,0 0-49 15,0 0-123-15,0 0-94 16,0 0-33-16,-98 49-15 15,63-22-30-15,1-8-13 16,6 4-10-16,7-4 4 0,4-12-6 16,8 9 0-16,5-9-6 15,4-3 0-15,0 3-2 16,0 1-8-16,0 0 3 16,15 7 13-16,2-4 4 15,8 5 18-15,1 3-1 16,4-4 5-16,3-4-8 15,-4 5-5-15,1-1-11 16,-6-4-2-16,-1-3-42 16,-10 0-67-16,-2-8-88 15,-9 0-168-15,-2 0-264 16,0-8-426-16</inkml:trace>
  <inkml:trace contextRef="#ctx0" brushRef="#br0" timeOffset="96383.74">8164 16443 1215 0,'0'0'344'0,"0"0"-159"16,0 0 29-16,0 0-19 15,0 0-98-15,0 0-28 16,0 0-7-16,-2 137-30 15,2-102-20-15,0 7-3 16,0-12-9-16,0-3-6 16,6-8 5-16,7-12-8 15,0 1-7-15,4-8 10 16,3 0 6-16,3-8 8 16,0-18-7-16,5-1 8 15,0-3-9-15,2-5 6 16,-3-7-6-16,-1 5-1 0,-9-2 1 15,-4 5-1-15,-8 15 1 16,-3 4 0-16,-2 15 12 16,0 0 4-16,0 0 6 15,0 0 17-15,-5 0-23 16,-7 15-16-16,-4 4-10 16,3 4 9-16,3 4 1 15,5 7 1-15,5 0 10 16,5-7-1-16,23 3-4 15,13-3 13-15,6-8-4 16,6-4-15-16,1-15-3 16,-1 0-37-16,-6 0-107 15,-14-15-178-15,-15 4-309 0</inkml:trace>
  <inkml:trace contextRef="#ctx0" brushRef="#br0" timeOffset="96805.26">8742 16230 760 0,'0'0'387'0,"0"0"-100"16,0 0 36-16,0 0-23 15,126 34-49-15,-90 1-48 16,-2-1-24-16,-6 16-42 16,-8-5-61-16,-12 12-38 0,-8 4-22 15,0-3-6 1,-13 2-10-16,-8-10-39 0,-5-8-70 16,2-8-37-16,6-7-72 15,3-20-176-15,8-7-276 16,7 0-596-16</inkml:trace>
  <inkml:trace contextRef="#ctx0" brushRef="#br0" timeOffset="97404.95">9428 16554 550 0,'0'0'587'16,"0"0"-339"-16,0 0 53 15,0 0 56-15,0 0-65 16,0 0-80-16,0 0 3 16,49 0-36-16,-14 0-46 15,7 0-40-15,10 0-42 16,-1 0-36-16,2 0-7 15,3 0-8-15,-5 0 0 16,-6 8-27-16,-6-1-52 0,-10-7-24 16,-5 8-32-16,-13-5-25 15,-3-3-10-15,-3 0-36 16,-5 0-76-16,0-11-220 16,-9 11-287-16</inkml:trace>
  <inkml:trace contextRef="#ctx0" brushRef="#br0" timeOffset="97847.83">9873 16375 719 0,'0'0'541'0,"0"0"-329"0,0 0 94 16,0 0 25 0,0 0-81-16,0 0-68 0,118 61-49 15,-82-46-10-15,-4 12-40 16,-4-1-46-16,-11-3-25 16,-11 12-2-16,-6-1-10 15,-8 0-3-15,-22 0-22 16,-8 0-44-16,-5-3-25 15,0-12-55-15,-2-11-145 16,11-8-455-16,10 0-540 0</inkml:trace>
  <inkml:trace contextRef="#ctx0" brushRef="#br0" timeOffset="112237.23">11113 16359 1051 0,'0'0'210'15,"0"0"-139"-15,0 0 106 16,0 0 27-16,0 0-83 16,0 0-32-16,9-34 34 15,-9 26 7-15,0 5 1 16,0-5-20-16,-11 1-26 15,-8-1-14-15,-5 8-30 0,-9 0-24 16,-8 15-16-16,-7 12-1 16,0 23 0-16,-2 3-1 15,4 15-8-15,5 5-13 16,6 7 1-16,9-4 0 16,13 0-6-16,11-8 8 15,2-10 7-15,26-1 2 16,17-19-4-16,9-15-2 15,12-4 16-15,3-19 0 16,-4 0 15-16,-2-11-15 16,-11-20 0-16,-11-3-26 15,-11-8-11-15,-14-11 2 16,-9-5 2-16,-5-10-2 16,-15-1-16-16,-17-7 20 0,-9 8 18 15,-5 10 13-15,-6 5 1 16,0 19-1-16,6 18-1 15,5 9-8-15,13 7-26 16,21 7-171-16,7 20-315 16,0 4-760-16</inkml:trace>
  <inkml:trace contextRef="#ctx0" brushRef="#br0" timeOffset="112772.48">11052 16775 857 0,'0'0'352'15,"0"0"-154"-15,0 0 29 16,0 0 15-16,0 0-60 16,0 0-45-16,0 0-22 15,-2 0-20-15,8 23-19 16,6 3 4-16,3 9-35 15,5 7-22-15,1 0-11 16,5 0-12-16,2-8-1 0,-3 0-5 16,3-7-22-16,-6-4-33 15,-1-20-65-15,-6-3-74 16,0-19-76-16,-8-15-46 16,-3 0-209-16</inkml:trace>
  <inkml:trace contextRef="#ctx0" brushRef="#br0" timeOffset="113323.12">11362 16729 962 0,'0'0'531'16,"0"0"-391"-16,0 0-22 15,0 0 3-15,0 0-68 16,0 0-34-16,0 0 8 15,15 38-14-15,-5-15-6 16,1-4-6-16,0 4 0 16,0 4 0-16,2-9 0 0,-3-2-1 15,0-8-2-15,1-8-8 16,-5 0-2-16,5 0 3 16,2 0 9-16,-2-24 0 15,2-2 6-15,-2-1 6 16,-7-7-11-16,0 19 5 15,-2-4-5-15,-2 11 1 16,0 8 21-16,0 0 3 16,0 0 8-16,0 0-16 15,0 19-17-15,0 4 0 16,9 4-1-16,6-12-1 16,6 12-10-16,7-20-18 15,6 4-26-15,5-11-35 0,12-11-103 16,-8-4-141-1,-9-4-369-15</inkml:trace>
  <inkml:trace contextRef="#ctx0" brushRef="#br0" timeOffset="113786.76">11929 16664 920 0,'0'0'381'0,"0"0"-136"15,0 0 26 1,0 0-38-16,0 0-103 0,0 0-67 16,0 0-30-16,-2-7-22 15,-9 7-5-15,-4 0-5 16,-2 0 0-16,-3 0-1 15,3 15 0-15,-4 0-1 16,4 12-6-16,0-1 0 16,8-2 6-16,7 2-10 15,2-7-4-15,2-4-5 16,15-7 15-16,7-8 5 16,5 0 11-16,2 0-4 15,-1-8 0-15,-7 1-7 16,-5-1 0-16,-6-3-16 0,-6 3-11 15,-4 8-13-15,-2 0-1 16,0 0-24-16,0 0-18 16,0 0-20-16,0 0 43 15,0 0-10-15,0 0-67 16,0 0-14-16,5 0-22 16,7 0-80-16,4-8-34 15,-3-7-106-15</inkml:trace>
  <inkml:trace contextRef="#ctx0" brushRef="#br0" timeOffset="114221.58">12125 16645 1091 0,'0'0'261'0,"0"0"-32"16,0 0-1-16,0 0-92 15,0 0-86-15,0 0 5 16,0 0 39-16,2 61-29 16,7-38-34-16,0 4-18 15,1-8-11-15,1 7-1 16,-2-10-1-16,-1-1-1 16,1-15-6-16,-5 8-4 15,-2-8-7-15,-2 0 10 16,0-8 2-16,0-15 6 15,3-4 9-15,-3-7-9 16,2 0 7-16,0 11-7 0,0 4 0 16,2 4-1-16,0 15-17 15,2 0-7-15,3 0 7 16,2 15 17-16,1 4 1 16,4 4 1-16,-3 3 9 15,2-2-9-15,-5-6-1 16,3 1 0-16,0-11 0 15,-7 0-19-15,2-8-129 16,7-8-205-16,-4-19-128 16,2 1-477-16</inkml:trace>
  <inkml:trace contextRef="#ctx0" brushRef="#br0" timeOffset="114531.36">12525 16359 965 0,'0'0'329'15,"0"0"-200"-15,0 0 89 16,0 0-5-16,0 0-89 15,7 145-70-15,-1-103-24 0,3 8-10 16,-1 7-14-16,-3-4-5 16,1-11 1-16,1 0-2 15,-5-15 0-15,0-4-25 16,-2-20-94-16,0-3-138 16,-6-19-56-16,-7-4-444 0</inkml:trace>
  <inkml:trace contextRef="#ctx0" brushRef="#br0" timeOffset="114721.95">12338 16657 871 0,'0'0'290'0,"0"0"-36"0,0 0 51 16,0 0-46-1,0 0-97-15,0 0-3 0,128 91-8 16,-86-91-75-16,1 0-61 15,0 0-15-15,14 0-144 16,-16-15-197-16,-7 8-422 0</inkml:trace>
  <inkml:trace contextRef="#ctx0" brushRef="#br0" timeOffset="114959.09">12854 16638 861 0,'0'0'370'0,"0"0"-116"0,0 0 28 16,0 0-58-16,0 0-113 15,71 110-65-15,-64-83-27 16,-3-12-13-16,-4 4-6 15,0-11-68-15,0-8-210 16,0 0-244-16</inkml:trace>
  <inkml:trace contextRef="#ctx0" brushRef="#br0" timeOffset="115123.04">12793 16417 1104 0,'0'0'352'0,"0"0"-231"16,0 0 48-16,0 0-41 16,0 0-128-16,78 103-52 15,-54-88-279-15,-4-4-1068 0</inkml:trace>
  <inkml:trace contextRef="#ctx0" brushRef="#br0" timeOffset="115408.61">13237 16367 954 0,'0'0'536'16,"0"0"-426"-16,0 0 84 15,0 0 1-15,0 0-82 16,52 111-64-16,-44-69 16 16,1 0-39-16,-5 7-16 15,1-15-10-15,-5 8 0 16,0-15-60-16,0-8-104 16,0-12-116-16,-7-7-246 15,-4 0-664-15</inkml:trace>
  <inkml:trace contextRef="#ctx0" brushRef="#br0" timeOffset="115588.76">13073 16569 500 0,'0'0'762'16,"0"0"-603"-16,0 0 64 15,0 0 21-15,0 0-75 16,113 53-102-16,-74-45-44 15,-3-8-23-15,7 0-141 16,-9-8-350-16,-9 8-343 0</inkml:trace>
  <inkml:trace contextRef="#ctx0" brushRef="#br0" timeOffset="116206.87">13480 16588 738 0,'0'0'539'16,"0"0"-358"-16,0 0 19 15,0 0-51-15,0 0-81 16,0 0-46-16,0 0-20 16,68-8-2-16,-64 16 0 15,2 0-7-15,-1 11-15 0,-1-4 3 16,0 0 15-16,-1 4 4 15,3 4 1-15,1-12 1 16,3 5-2-16,3-16-12 16,1 0 11-16,4 0 1 15,3-8 11-15,3-7 13 16,4-12-7-16,1-7-10 16,1 0-6-16,-6 0-1 15,-5 7-19-15,-6 4-16 16,-8 12 14-16,-5 3 21 15,0 8 15-15,-5 0 18 16,-6 0-9-16,3 19-24 16,1 15-1-16,5 0 1 0,2 1 12 15,0 14 7 1,9-7 53-16,12 8 8 0,3-5-34 16,1 5 16-16,3-8-17 15,0 8-24-15,-4-4-15 16,-3-5 0-16,-6-7 0 15,-9 8 1-15,-4-8 2 16,-2-3 6-16,-2-12-3 16,-17 4 2-16,-9-12 1 15,-6 5-1-15,-3-16-13 16,-1 0 9-16,6 0-10 16,4 0 0-16,11-8-39 15,8-18-21-15,9-4-67 16,5-9-52-16,46-26-61 15,-1 12-113-15,-4 11-586 0</inkml:trace>
  <inkml:trace contextRef="#ctx0" brushRef="#br0" timeOffset="116453.29">14241 16638 1422 0,'0'0'549'0,"0"0"-549"15,0 0-480-15,0 0 159 0</inkml:trace>
  <inkml:trace contextRef="#ctx0" brushRef="#br0" timeOffset="147049.22">1935 17080 1338 0,'0'0'335'16,"0"0"-136"-16,0 0 80 0,0 0-41 16,0 0-105-1,0 0-45-15,-4 23-5 0,-11 11-8 16,-7 11-9-16,-3 20-24 15,-3 4-20-15,-4 7-10 16,0 11-11-16,5 5-1 16,1 0-6-16,11-13-2 15,10 5-3-15,5-15-18 16,13-7-41-16,22-17-15 16,7-11-34-16,31-30-70 15,-11-4-133-15,-8 0-405 0</inkml:trace>
  <inkml:trace contextRef="#ctx0" brushRef="#br0" timeOffset="148967.19">2538 17282 1098 0,'0'0'337'0,"0"0"-149"0,0 0 63 16,0 0 8-1,0 0-95-15,0 0-75 0,0 0-12 16,0-8-10-16,0 8-21 15,0 8-22-15,-8 11-22 16,-7 7-1-16,-6 16-1 16,-1 15 0-16,-1-4-6 15,1 13-1-15,7-6-2 16,6 1-6-16,9-3-6 16,0-9-1-16,18-7 8 15,14-7-2-15,9-9-3 16,3-14 10-16,1-9 1 0,3-3-1 15,-4-15 7 1,-5-11-4-16,-7-9 5 0,-4-3 0 16,-7-8-8-16,-10-11 3 15,-9-4-4-15,-2-15 1 16,-5 12 5-16,-16-6 4 16,-6 17 13-16,-1 11-4 15,-4 16 29-15,1 3-14 16,4 15-24-16,-1 4-4 15,2 4-90-15,7 4-63 16,2 11-163-16,10 5-401 0</inkml:trace>
  <inkml:trace contextRef="#ctx0" brushRef="#br0" timeOffset="149760.47">2684 17479 1024 0,'0'0'381'16,"0"0"-171"-16,0 0 38 15,0 0 18-15,0 0-108 0,0 0-81 16,0 0 14 0,11 70-9-16,-3-29-32 0,1 9-23 15,-1-1-18 1,3 4-8-16,-2-3-1 0,-1-8-15 16,3 0-28-16,-2-15-33 15,-3-12-6-15,0-7-20 16,-2-8-68-16,0 0-55 15,3-16-68-15,1-10 64 16,3-16-81-16,2-8-315 16,-2 8 255-16,-5 0 362 15,-1 16 8-15,-5 18 108 16,-5 8 17-16,-10 0-125 0</inkml:trace>
  <inkml:trace contextRef="#ctx0" brushRef="#br0" timeOffset="150566.13">2964 17605 1091 0,'0'0'311'0,"0"0"-161"16,0 0 60-16,0 0 4 16,0 0-99-16,0 0-40 15,0 0-20-15,20 35-23 16,-18-12-15-16,0 3-10 15,-2 1-5-15,2-1-1 16,0 5-1-16,3-4-1 16,-3-12-7-16,6-4-4 15,5-11-7-15,-1 0-7 16,10 0-7-16,4-11 17 16,4-20 6-16,-2-3 9 0,-5 0-23 15,-4 0 6-15,-8-8 18 16,-5 15 0-16,-4 4 8 15,-2 12 2-15,0 11 28 16,0 0-1-16,0 19-9 16,-8 15-28-16,-1 8 0 15,0-8 1-15,7 8-1 16,2-15-8-16,5-4-2 16,14-8-17-16,9-11-39 15,4-4-64-15,15 0-56 16,-8-11-106-16,-7-13-268 0</inkml:trace>
  <inkml:trace contextRef="#ctx0" brushRef="#br0" timeOffset="151050.64">3473 17674 1043 0,'0'0'312'16,"0"0"-81"-16,0 0 33 16,0 0-29-16,0 0-113 15,0 0-51-15,0 0 2 16,-23-49-17-16,7 45-28 0,-4 4-20 16,0 0-8-16,-1 4-35 15,-3 11 10-15,3 11 6 16,3-3 4-16,5 4 2 15,5-1-5-15,8 2-4 16,0-14-23-16,13 10 7 16,10-17 13-16,8-7 10 15,3 0 5-15,2 0 8 16,-2-15 2-16,-6-8-1 16,-4 4-6-16,-9 3-29 15,-6 10-5-15,-9-6 16 16,0 12 24-16,0 0 1 15,0 0-23-15,-5 0-7 0,-1 12-10 16,2 2 18-16,4 9 15 16,0-4 6-16,0 4-15 15,10-12-33-15,7-3-9 16,9 0 12-16,4-8-31 16,4-8-90-16,6-26-63 15,-3 7-125-15,-11-4-224 0</inkml:trace>
  <inkml:trace contextRef="#ctx0" brushRef="#br0" timeOffset="151449.84">3689 17579 362 0,'0'0'645'0,"0"0"-462"0,0 0-22 16,0 0 55-1,0 0-28-15,0 0-59 0,-27 110-10 16,27-91-30-16,0 12-28 15,8-12-26-15,-4 0-16 16,2 4-11-16,-1-11-8 16,-1-5 0-16,-2-7-1 15,0 0-37-15,0 0-29 16,3 0-5-16,1-19-5 16,7-8 61-16,2-4 8 15,2-11-5-15,1 5 12 16,-1-1 1-16,-5 3 6 15,-1 16-4-15,-3 11-2 16,-3 8 1-16,-3 0 25 16,2 0-5-16,-2 24 17 0,5 2 25 15,-3 8-26-15,2 1-18 16,-1-1-13-16,1 0-5 16,1-7 0-16,1-4-1 15,3-4-67-15,0-19-58 16,13 0-92-16,-4-11-100 15,0-13-249-15</inkml:trace>
  <inkml:trace contextRef="#ctx0" brushRef="#br0" timeOffset="151671.46">4070 17289 1092 0,'0'0'334'0,"0"0"-188"16,0 0 91-16,-5 130-12 16,5-76-115-16,0-6-68 15,0 2-22-15,0-8-20 16,5 0-24-16,-1-8-81 16,-4-7-104-16,0-1-115 15,0-18-60-15,-9 0-686 0</inkml:trace>
  <inkml:trace contextRef="#ctx0" brushRef="#br0" timeOffset="151849.97">3895 17613 947 0,'0'0'344'0,"0"0"-112"15,0 0 20-15,105 42-44 16,-58-34-110-16,2-5-73 15,-2 5-25-15,4-8-146 16,-10 0-228-16,-11 0-479 0</inkml:trace>
  <inkml:trace contextRef="#ctx0" brushRef="#br0" timeOffset="152042.96">4365 17473 1145 0,'0'0'379'0,"0"0"-219"16,0 0 40-16,0 0 10 15,-15 125-94-15,15-91-75 16,0 8-41-16,0-16-13 16,0-2-121-16,0-6-137 15,0-2-213-15,2-8-273 0</inkml:trace>
  <inkml:trace contextRef="#ctx0" brushRef="#br0" timeOffset="152234.6">4380 17224 1111 0,'0'0'524'16,"0"0"-410"-16,0 0 40 15,0 0-12-15,0 0-98 16,0 0-44-16,0 0-76 16,30 84-243-16,-21-50-599 0</inkml:trace>
  <inkml:trace contextRef="#ctx0" brushRef="#br0" timeOffset="152520.84">4716 17198 1197 0,'0'0'551'16,"0"0"-462"-16,0 0 74 15,0 0 5-15,0 0-78 16,-20 118-66-16,16-57-2 15,4 7-9-15,0 1-13 16,0 4-12-16,0-5-41 16,0-15-21-16,0-3-11 15,0-8-38-15,-3-16-40 16,-8-18-102-16,0-8-133 0,3 0-529 0</inkml:trace>
  <inkml:trace contextRef="#ctx0" brushRef="#br0" timeOffset="152684.5">4496 17510 1003 0,'0'0'284'15,"0"0"-110"-15,0 0 110 16,0 0-71-16,0 0-119 16,132 61-63-16,-84-42-31 15,13-4 0-15,-9 5-161 16,-16-13-333-16</inkml:trace>
  <inkml:trace contextRef="#ctx0" brushRef="#br0" timeOffset="153185.15">4891 17479 481 0,'0'0'791'16,"0"0"-608"-16,0 0-47 15,0 0 127-15,0 0-71 16,0 0-106-16,0 0-35 16,75 134-31-16,-58-115-19 15,-2-4-1-15,3 1-45 0,-3-13-49 16,2-3-51 0,0 0-5-16,-1-19 7 0,-1-3 32 15,-2-13 65-15,-6 1 46 16,-3 7 21-16,-2 8 61 15,-2 4 40-15,0 7 24 16,0 8-14-16,0 0-13 16,0 16-46-16,0 10-34 15,0 16-8-15,0 16-5 16,0 2-8-16,11 1-2 16,2 8 5-16,6 3 53 15,1-3 54-15,0 4-75 16,-5-9-20-16,-4-3 6 0,-9 4-8 15,-2-12-7 1,-15-11 1-16,-18-8 10 16,-12-7-3-16,-9-20-11 0,5-7 3 15,4 0-7-15,15-34-17 16,15-8-59-16,15-6-57 16,6-14-45-16,28 5-80 15,38-11-99-15,-13 14-175 16,1 12-188-16</inkml:trace>
  <inkml:trace contextRef="#ctx0" brushRef="#br0" timeOffset="153485.17">5518 17731 1174 0,'0'0'260'15,"0"0"-13"-15,0 0 59 16,0 0-46-16,0 0-102 15,58 111-68-15,-66-69-53 0,-14 3-37 16,-6-3-55 0,-4 0-175-16,8-8-342 0,10-26-592 0</inkml:trace>
  <inkml:trace contextRef="#ctx0" brushRef="#br0" timeOffset="154537.12">5999 17439 952 0,'0'0'251'15,"0"0"-77"-15,0 0 98 16,0 0-38-16,0 0-102 15,26 140-52-15,-15-87-24 16,-3-3-12-16,1 4-20 0,0-13-14 16,-5-3-2-16,0-11-7 15,-4-16 5-15,0-3-5 16,0-8 11-16,0 0 12 16,0 0 17-16,-8-8-41 15,-10-19-4-15,-7-15-5 16,-1-3 9-16,2-20 1 15,1-4 12-15,4-7-5 16,8 0 1-16,7 7 4 16,4 9-12-16,2 10-1 15,22 8-20-15,7 16 3 16,10 2-23-16,0 18-2 16,3 6 7-16,-5 0-2 15,-5 0 10-15,-10 6 11 16,-7 18-4-16,-8-6-10 0,-9 9 26 15,0-4 4-15,-24 11 16 16,-12 0 13-16,-7 1 5 16,0-1 3-16,2-3-22 15,9-12-15-15,11-1-28 16,21-18-76-16,0 0-185 16,10 0-423-16</inkml:trace>
  <inkml:trace contextRef="#ctx0" brushRef="#br0" timeOffset="155034.29">6447 17605 312 0,'0'0'660'16,"0"0"-508"-16,0 0 39 15,0 0 64-15,0 0-77 16,0 0-87-16,0 0-39 15,31 119-22-15,-27-101-13 0,-2-2 1 16,-2-1-11-16,3-11 8 16,-3 3 4-16,0-7 13 15,0 0 9-15,0 0 18 16,0-11 3-16,-3-4-41 16,-7-4-20-16,0-12 9 15,1 12 11-15,3-10 9 16,4 1-7-16,2 1-14 15,0 9-9-15,15-6 0 16,3 10-10-16,6-6 1 16,4 12-6-16,0 1-3 15,2 7-24-15,-7 0-23 16,1 7-25-16,-7 1-64 0,7 8-61 16,-9-5-74-1,-2-4-339-15</inkml:trace>
  <inkml:trace contextRef="#ctx0" brushRef="#br0" timeOffset="155294.96">6799 17579 1060 0,'0'0'375'16,"0"0"-240"-16,0 0 15 16,0 0-17-16,0 118-82 15,-4-84-33-15,2-7-17 16,2-1-1-16,0-10-42 16,0-8-96-16,6-8-154 15,9 0-85-15,-4-16-300 0</inkml:trace>
  <inkml:trace contextRef="#ctx0" brushRef="#br0" timeOffset="155458.94">6754 17308 892 0,'0'0'578'0,"0"0"-450"15,0 0 22-15,0 0 58 16,0 0-100-16,0 0-100 15,0 0-8-15,65 95-258 16,-50-79-493-16</inkml:trace>
  <inkml:trace contextRef="#ctx0" brushRef="#br0" timeOffset="155801.24">7174 17510 952 0,'0'0'318'16,"0"0"-180"-16,0 0 49 16,0 0 36-16,0 0-82 15,0 0-46-15,0 0 26 16,-11 11-22-16,-11 5-40 15,1 10-22-15,0-2-15 16,0 2-16-16,8-7-6 16,4 12-9-16,7-5-3 15,2-7-7-15,0 4-11 16,19-12-28-16,12 5-22 16,2-16 7-16,25 0-17 0,-11-16-115 15,-6 5-285-15</inkml:trace>
  <inkml:trace contextRef="#ctx0" brushRef="#br0" timeOffset="156172.91">7354 17640 317 0,'0'0'747'0,"0"0"-535"16,0 0 23 0,0 0-59-16,0 0-106 0,0 0-47 15,107-50-23-15,-95 31-14 16,-5 4-24-16,-5-4 9 16,-2-4 23-16,0 12-21 15,-19-5-29-15,-3 8 31 16,-6 8 25-16,0 0 64 15,1 8 18-15,-1 19 24 16,4 4-6-16,5 3-24 16,6 8-3-16,6-3 25 15,7-2-7-15,5-3-33 16,21-7-17-16,8-1-23 0,8-10-18 16,8-16-13-1,19 0-116-15,-10 0-165 0,-11-16-311 0</inkml:trace>
  <inkml:trace contextRef="#ctx0" brushRef="#br0" timeOffset="156769.99">7926 17164 310 0,'0'0'192'0,"0"0"-99"16,0 0 162-16,0 0 24 15,0 0-50-15,0 0 21 16,0 0 20-16,81 60-42 16,-46-33-50-16,4 15-44 15,-1 0-18-15,0 7-22 16,-3 9-24-16,-9-5-27 15,-11 8-22-15,-9-4-9 16,-6-4-9-16,-17 12-3 0,-18-12-36 16,-8-3-41-1,-1-8-32-15,1-15-16 0,-2-8-143 16,13-12-292-16,9-7-621 0</inkml:trace>
  <inkml:trace contextRef="#ctx0" brushRef="#br0" timeOffset="157585.29">8613 17590 209 0,'0'0'1000'0,"0"0"-777"15,0 0-40-15,0 0 112 16,0 0-96-16,0 0-103 15,0 0-15-15,99 0-1 16,-74 8-8-16,1-8-17 16,8 7-9-16,9 1 1 0,11 0 13 15,10 0-26-15,3-5-18 16,2 5-7-16,-1-8-8 16,-9 7-1-16,-12-7-5 15,-13 0-42-15,-13 0-35 16,-10 0-16-16,-11 0-58 15,-9 0-79-15,-19 0-152 16,-3 0-687-16</inkml:trace>
  <inkml:trace contextRef="#ctx0" brushRef="#br0" timeOffset="158169.84">9291 17439 912 0,'0'0'568'15,"0"0"-472"-15,0 0 132 16,0 0 53-16,103 22-76 15,-54-4-42-15,-2 6-13 16,-2-6-34-16,-7 13-60 16,-14-4-39-16,-13-1-11 0,-11 1 2 15,-2 7-8-15,-33 8-43 16,-11-8-47-16,-8-3-60 16,-16-4-98-16,14-8-127 15,15-12-402-15</inkml:trace>
  <inkml:trace contextRef="#ctx0" brushRef="#br0" timeOffset="159586.91">10021 17384 1091 0,'0'0'406'16,"0"0"-172"-16,0 0 44 16,0 0-11-16,-45 126-113 15,36-84-79-15,3-4-14 16,1 4-1-16,1 0-8 0,2 0-3 15,2-8-10 1,0 0-18-16,0 1-12 0,0-12-9 16,8-4-6-16,7-4 4 15,3-3-5-15,8-5-2 16,1-7 8-16,5 0-5 16,2 0 4-16,1 0-11 15,-6 0-19-15,-1-7-53 16,-6-5-93-16,-3 4-55 15,-12-10-53-15,-3-6-214 16,-4 13-172-16</inkml:trace>
  <inkml:trace contextRef="#ctx0" brushRef="#br0" timeOffset="159807.69">9933 17647 1058 0,'0'0'609'16,"0"0"-475"-16,0 0 38 15,0 0 107-15,0 0-81 16,141-34-105-16,-87 26-38 16,-4-7-55-16,-9 12-3 15,-8-5-146-15,-14-8-137 0,-10 5-240 16,-9-4-65-16</inkml:trace>
  <inkml:trace contextRef="#ctx0" brushRef="#br0" timeOffset="160002.68">9980 17327 1211 0,'0'0'365'0,"0"0"-101"16,0 0 28-16,0 0-54 15,0 0-100-15,0 0-37 16,0 0 20-16,133-34-65 16,-77 30-53-16,-3 1-3 15,5 3-158-15,-18 0-301 16,-12 0-298-16</inkml:trace>
  <inkml:trace contextRef="#ctx0" brushRef="#br0" timeOffset="160436">10530 17598 646 0,'0'0'486'0,"0"0"-309"16,0 0 89-16,0 0 9 15,0 0-71-15,0 0-92 16,79 110-53-16,-64-68-41 0,0-8-18 16,2 1 0-1,0-8-86-15,2-12-121 0,7-8-136 16,-3-7-147-1,-3 0-467-15</inkml:trace>
  <inkml:trace contextRef="#ctx0" brushRef="#br0" timeOffset="160670.17">10735 17605 793 0,'0'0'552'0,"0"0"-302"16,0 0 40-16,0 0-13 16,-64 103-135-16,28-69-87 15,-3 1-21-15,-3 3-34 16,1-11-9-16,8-8-46 16,14-4-72-16,17-15-155 15,2 0-279-15,4-8-431 0</inkml:trace>
  <inkml:trace contextRef="#ctx0" brushRef="#br0" timeOffset="161053.01">11085 17411 143 0,'0'0'1274'0,"0"0"-920"16,0 0-137-16,0 0-6 16,0 0-39-16,0 0-102 15,-22 110-48-15,15-60-21 0,1 0-1 16,6-5-9-16,-2 13-54 16,2-9-74-16,0-7-40 15,4-4-48-15,10-3-128 16,-1-20-258-16</inkml:trace>
  <inkml:trace contextRef="#ctx0" brushRef="#br0" timeOffset="161257.17">10795 17777 565 0,'0'0'552'0,"0"0"-378"16,0 0 96-16,153 0-4 16,-86-7-111-16,1-13-110 15,16 6-45-15,-20-6-313 16,-19 12-607-16</inkml:trace>
  <inkml:trace contextRef="#ctx0" brushRef="#br0" timeOffset="161603.23">11281 17700 796 0,'0'0'564'16,"0"0"-330"-16,0 0 24 15,0 0-71-15,117-26-97 16,-89 18-61-16,-7 2-29 15,-4-7-17-15,-8 6-73 16,-7-4-46-16,-2-5 3 16,-5 8-45-16,-16 1 24 15,-4 7 71-15,-5 0 83 16,2 15 25-16,4 4 81 16,9 4 7-16,7-4-31 15,8 7-40-15,0-2 31 16,17-6 12-16,13 6-38 15,7-17-31-15,9-3-16 0,6-4-41 16,10-7-164-16,-11-21-173 16,-12 10-929-16</inkml:trace>
  <inkml:trace contextRef="#ctx0" brushRef="#br0" timeOffset="161987.64">11655 17613 857 0,'0'0'376'0,"0"0"-163"16,0 0 134-1,0 0-35-15,0 0-102 16,0 0-62-16,13 103-41 0,-11-77-68 16,-2 9-26-16,2-12-13 15,-2-8 0-15,0-4-8 16,2-3-6-16,-2-8-14 15,0 0-29-15,5 0-10 16,1-19-5-16,3-12 50 16,7-3 7-16,1-8-7 15,7 8 5-15,-7 7 11 16,0 5-10-16,-6 10-8 16,-2 12-4-16,2 0 28 0,-5 19 24 15,2 9 22 1,0 1-6-16,1 6-18 0,0-1-13 15,1-8-9-15,5-2-29 16,13-20-95-16,-4-1-183 16,0-3-373-16</inkml:trace>
  <inkml:trace contextRef="#ctx0" brushRef="#br0" timeOffset="162453.53">12117 17556 142 0,'0'0'1289'0,"0"0"-1080"15,0 0 10-15,0 0 92 0,0 0-133 16,0 0-134 0,-105 0-37-16,92 31-7 0,0-5-6 15,2 16-3-15,5-8-10 16,6 8-39-16,0-15-8 15,6-1 2-15,16-2 5 16,10-17 11-16,5-7 14 16,1-7 12-16,-2-24 15 15,-1-4-18-15,-5-7-4 16,-14-3 23-16,-7-12 6 16,-9 8 6-16,0-13 4 15,-11 9 39-15,-7-4-7 16,-4 7-5-16,9 16 2 15,0 15 12-15,9 11-6 16,2 8 0-16,2 8-45 0,0 19 1 16,0 14 6-16,4 9 15 15,5 3 6-15,1 16 10 16,1-4 22-16,4-4-20 16,-4-4-28-16,3-12-12 15,1-3-20-15,0 0-100 16,5-15-95-16,-1-12 6 15,-6-7-643-15</inkml:trace>
  <inkml:trace contextRef="#ctx0" brushRef="#br0" timeOffset="163289.15">12362 17750 1435 0,'0'0'370'0,"0"0"-209"0,0 0 65 16,0 0-16-16,0 0-91 16,127-8-49-16,-86-3-41 15,0-12-29-15,-6 4-28 16,-5-4-55-16,-10-3-67 16,-9-1-29-16,-11 4 7 15,-5 20 58-15,-18-5 32 16,-10 8 82-16,-5 11 12 15,2 12 55-15,1 4 12 16,5-1-16-16,10 8-23 16,7 2-11-16,13-2-29 15,0-4-10-15,33-11 2 16,19 4 7-16,12-19-4 16,37-4-106-16,-16-12-242 0,-10-3-632 0</inkml:trace>
  <inkml:trace contextRef="#ctx0" brushRef="#br0" timeOffset="163804.5">13145 17625 829 0,'0'0'402'16,"0"0"-292"-16,0 0 59 16,0 0 94-16,0 0-90 15,0 0-40-15,0 0-38 0,-93-20-44 16,69 44-28 0,0 10-6-16,0-8-9 0,4 9-8 15,5-1 0-15,6-8-1 16,7-2-10-16,2-13-9 15,2-4-1-15,20-7 6 16,7 0 15-16,10-7 21 16,4-20 3-16,-1-7-9 15,-1 0 0-15,-7-1-15 16,-6-7-1-16,-10-15 1 16,-17 4-9-16,-1-16 8 0,-4-7-6 15,-21 0-4 1,1 19 11-16,0 11 1 0,5 15 36 15,6 28 40-15,4 3-19 16,1 19-46-16,4 23-3 16,2 19 13-16,2 7 22 15,0 5 2-15,19 6-11 16,9-2-11-16,2-9-10 16,4 2-14-16,-2-22-31 15,17 2-138-15,-12-23-295 16,-6-4-293-16</inkml:trace>
  <inkml:trace contextRef="#ctx0" brushRef="#br0" timeOffset="164521.91">13741 17479 598 0,'0'0'1110'16,"0"0"-911"-16,0 0-21 15,0 0 90-15,0 0-86 16,0 0-125-16,0 0-11 15,-7 73 33-15,9-27-36 16,6 3-25-16,-2 4-11 16,5-3-7-16,2-8 0 15,-6-8-22-15,3-10-22 16,-5-13-2-16,-1-4 4 0,-4-7 10 16,0-7 0-16,0-20 32 15,0-15 6-15,0-11 6 16,-6-20 20-16,-5-3-6 15,0-4-3-15,0-4-5 16,0 8 2-16,5 19-11 16,1 23 5-16,2 15-5 15,3 11-9-15,0 8-23 16,0 0-8-16,12 15-12 16,16 12 32-16,13 0-3 15,9 7-12-15,1 0-2 16,3 0 0-16,-8-3 4 0,-7-4 5 15,-16-9 2-15,-16 6-1 16,-7-6-5-16,-26 6 11 16,-26-6 1-16,-11-2-9 15,-11-5 5-15,2-3-43 16,-11-1-146-16,20 1-270 16,23-8-57-16</inkml:trace>
  <inkml:trace contextRef="#ctx0" brushRef="#br0" timeOffset="165038.06">14125 17605 682 0,'0'0'734'15,"0"0"-667"-15,0 0-23 16,0 0 145-16,0 0 0 15,0 0-88-15,0 0 15 16,26 137-47-16,-18-95-40 0,-1 0-23 16,1-7-6-16,-3-8-11 15,-1-12-12-15,-4-15 3 16,0 0 20-16,0-12 16 16,0-18 40-16,0-12 2 15,0-4 5-15,0-19-3 16,0 4 7-16,0 4-12 15,6-4-9-15,1 19-17 16,-1 16-16-16,5 10-13 16,0 16-10-16,4 0-9 0,6 16 8 15,9 2-4 1,2 6-13-16,5 10-51 0,7 8-103 16,-7-8-180-16,-11-7-482 15</inkml:trace>
  <inkml:trace contextRef="#ctx0" brushRef="#br0" timeOffset="165310.73">14666 17666 1932 0,'0'0'589'0,"0"0"-551"16,0 0 7-16,0 0 30 16,0 0-71-16,0 0-4 15,7 107-61-15,-5-88-137 16,0 1-186-16,2-13-337 0</inkml:trace>
  <inkml:trace contextRef="#ctx0" brushRef="#br0" timeOffset="165526.67">14562 17316 1091 0,'0'0'600'0,"0"0"-286"16,0 0 59-16,0 0-47 16,0 0-104-16,0 0-77 15,0 0-80-15,-5-15-65 16,5 15-17-16,2 15-139 16,9 4-206-16,0 4-590 0</inkml:trace>
  <inkml:trace contextRef="#ctx0" brushRef="#br0" timeOffset="166005.75">15030 17521 1038 0,'0'0'745'16,"0"0"-648"-16,0 0-24 16,0 0 26-16,0 0 3 15,0 0-24-15,0 0 38 16,19-18-18-16,-41 29-45 16,-9 20-37-16,-1-5 2 15,-3 8 0-15,5-7-12 16,10 7-6-16,11-3-7 15,9-12-17-15,2 1-23 16,23-14 14-16,14 2 14 16,8-8 5-16,2 0-76 15,11-11-129-15,-12-12-271 0,-15 15-312 0</inkml:trace>
  <inkml:trace contextRef="#ctx0" brushRef="#br0" timeOffset="166389.37">15299 17660 1005 0,'0'0'568'0,"0"0"-409"16,0 0 36-16,0 0-71 0,0 0-50 15,105-39-36-15,-90 23-37 16,-4 1-1-16,-5-4-44 16,-6 4-22-16,0-4-48 15,-8 3 1-15,-14 5 8 16,-3 4 83-16,-7 7 22 16,2 0 86-16,2 11 52 15,3 20-5-15,5-5-9 16,3 1 22-16,8 7 23 15,9-3-20-15,0-5-60 16,24 9-20-16,12-17-15 16,7 10-23-16,9-21-14 15,1 0-17-15,0 1-68 16,5-8-122-16,-17-8-286 16,-13 1-331-16</inkml:trace>
  <inkml:trace contextRef="#ctx0" brushRef="#br0" timeOffset="166617.04">16089 17850 1984 0,'0'0'831'0,"0"0"-831"16,0 0-6-16,0 0-189 15,0 0-112-15</inkml:trace>
  <inkml:trace contextRef="#ctx0" brushRef="#br0" timeOffset="174691.11">19098 6363 980 0,'0'0'534'0,"0"0"-224"16,0 0-34-16,0 0 34 16,0 0-32-16,0 0-82 15,0-19-57-15,0 19-14 16,0 0-27-16,0 0-22 16,0 0-15-16,2 0-14 15,-2 0-17-15,0 14-18 16,0 13-3-16,2 8 16 15,-2 14 4-15,0 8-7 16,0 4-10-16,0 0 0 16,0 0-12-16,0-8-1 15,0-11 0-15,0-7 0 0,0-9-7 16,0-15-32-16,0-6-68 16,0-5-67-16,2 0-96 15,7-31-92-15,-3 1-291 16,1-4-192-16</inkml:trace>
  <inkml:trace contextRef="#ctx0" brushRef="#br0" timeOffset="175942.51">18818 6560 342 0,'0'0'1005'0,"0"0"-633"0,0 0-52 16,0 0 11-16,0 0-59 15,0 0-114-15,0 0-55 16,11-7 3-16,-2 19-19 16,1 2 1-16,5 14-26 15,0-2-20-15,2 4-14 16,0 4-4-16,3-3-14 16,-3 3-2-16,2-3-1 15,-2 4-6-15,0-9 0 16,-2 1 1-16,0-9-2 15,-4 1 1-15,-3-7 5 0,-1-4-6 16,-3-5 0 0,0 2 2-16,-1-5-2 0,-1 0 1 15,-2 0 0-15,0 0 5 16,0 0 1-16,0 0-5 16,0 0 11-16,0 0 1 15,0 0-7-15,0 0 1 16,0 0-7-16,0 0-1 15,0 0-1-15,0 3-8 16,0-3-1-16,0 3-5 16,2 2 14-16,2-2 1 0,1 2 1 15,-1-2-1-15,-2 5 0 16,2-8 0-16,-2 4 0 16,0-4 1-16,0 0-1 15,0 0 1-15,-2 0-1 16,0 0 1-16,0 0 8 15,0 0-3-15,0 0 0 16,0 0 3-16,0 0 0 16,0 0-3-16,0 0 2 15,0 3-2-15,0-3 0 16,0 0 1-16,0 0 1 16,0 0-2-16,0 0 1 15,2 0-6-15,-2 0-1 16,0 0-1-16,2 4-9 15,5 3 9-15,1 1 1 16,1-3-1-16,0 6 1 0,-1-7-1 16,1-1 1-16,-3 1-1 15,1-4 0-15,-7 0 1 16,4 0-1-16,-2 0 1 16,0 0 0-16,1 0 0 15,-1 0 1-15,-2 0 6 16,2 0 1-16,-2 0 2 15,0 0-1-15,0 0 8 16,0 0-2-16,0 0 4 16,0 0-7-16,0 0-6 15,0 0-4-15,0 4-1 16,0-4 0-16,0 0-1 0,0 0 0 16,0 0-1-16,0 0 1 15,0 0 6 1,0 0 3-16,0 0 1 0,2 0 5 15,0 0 2-15,0 0-4 16,3 0 4-16,5-4-1 16,10-7 5-16,9-8 21 15,12-8-16-15,9-4-10 16,5-11-10-16,3 0-6 16,-7-3-1-16,-6 7-71 15,-13 0-69-15,-19 7-37 0,-26 1-86 16,-21 7-249-1,-16 12-91-15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17:55.317"/>
    </inkml:context>
    <inkml:brush xml:id="br0">
      <inkml:brushProperty name="width" value="0.05292" units="cm"/>
      <inkml:brushProperty name="height" value="0.05292" units="cm"/>
      <inkml:brushProperty name="color" value="#FF0000"/>
    </inkml:brush>
  </inkml:definitions>
  <inkml:trace contextRef="#ctx0" brushRef="#br0">2710 5280 798 0,'0'0'584'15,"0"0"-397"-15,0 0-51 16,0 0 83-16,0 0-11 16,0 0-113-16,0 8-52 15,0 18 10-15,0 9 34 16,-3 11-21-16,1 4-32 16,-2 6-13-16,-5 1-11 0,3 1-10 15,-3-13 0-15,7-3-15 16,0-8-53-16,2-7-46 15,0-12-105-15,0-7-267 16,0-8-358-16</inkml:trace>
  <inkml:trace contextRef="#ctx0" brushRef="#br0" timeOffset="514.26">2579 5624 801 0,'0'0'337'16,"0"0"-204"-16,0 0 5 16,0 0-6-16,0 0-55 15,0 0-16-15,0 0 5 16,0 102-25-16,0-72-22 0,7 1-12 15,6 0 16-15,-1-4 2 16,4-5 0-16,1-7 6 16,-5-7 1-16,5-4 6 15,-2-4 22-15,4 0 36 16,3-7 22-16,0-17-13 16,1 1-15-16,0-7-23 15,-6 4-25-15,1-2-17 16,-10 6-13-16,1 2-6 15,-7 9-6-15,0 8-80 0,-2 3-120 16,0 11-318 0,-6 8-680-16</inkml:trace>
  <inkml:trace contextRef="#ctx0" brushRef="#br0" timeOffset="1632.34">5951 5498 910 0,'0'0'318'0,"0"0"-174"15,0 0 53 1,0 0 59-16,0 0-98 0,0 0-78 16,0 0-28-16,2 34 39 15,2 0 22-15,-2 8-28 16,3 3-24-16,-4 2-16 16,-1 1-27-16,0 7-11 15,0-10-7-15,0 1-14 16,0-8-39-16,0-12-69 15,0-7-94-15,2-19-126 16,9 0-238-16,2-3-292 0</inkml:trace>
  <inkml:trace contextRef="#ctx0" brushRef="#br0" timeOffset="2297.92">5822 5814 998 0,'0'0'321'0,"0"0"-163"16,0 0 49-1,0 0-4-15,0 0-105 0,0 0-50 16,0 0 5-16,2 26 34 15,5-3 2-15,-1 8-40 16,2-1-23-16,-2 4-15 16,3 5-1-16,0-9-9 15,-1-4 2-15,-1-3-2 16,-1-11 0-16,3 0 7 16,-3-9-1-16,3-3 7 15,2 0 17-15,4 0 18 16,6-15 16-16,6-4 13 0,4-8-17 15,-1 1-23-15,-2-1-21 16,-3 4-7 0,-10 8-10-16,-5 4-18 0,-7 3-114 15,-3 8-239 1,0 0-564-16</inkml:trace>
  <inkml:trace contextRef="#ctx0" brushRef="#br0" timeOffset="3078.44">9253 5356 1051 0,'0'0'506'0,"0"0"-312"16,0 0-63-16,0 0 98 15,0 0-30-15,-13 111-79 16,9-69-46-16,2 7-29 16,2 1-17-16,0-5-22 0,0 2-5 15,0-10-1 1,4-6-32-16,7-12-71 0,2 0-70 16,9-19-122-16,-4 0-209 15,-3 0-179-15</inkml:trace>
  <inkml:trace contextRef="#ctx0" brushRef="#br0" timeOffset="3530.76">9077 5734 887 0,'0'0'323'0,"0"0"-148"16,0 0 104-16,0 0 53 15,0 0-103-15,0 0-69 16,0 0-32-16,0 0-45 16,0 0-29-16,0 0-27 15,7 0-20-15,1 3-5 16,1 8 6-16,4 5-2 15,0-1-5-15,4 9-1 16,-1-6 0-16,6 6 1 16,2-6-1-16,1-2-9 0,3-5-1 15,-1-11 8 1,2 0 2-16,-6 0 0 0,1-8 12 16,-2-11 0-16,-1 1 1 15,-3-9 5-15,0 4 5 16,-5-8-10-16,-3 4 0 15,-3 1-11-15,-5 10-2 16,-2 1-48-16,0 15-115 16,0 0-206-16,-9 4-536 0</inkml:trace>
  <inkml:trace contextRef="#ctx0" brushRef="#br0" timeOffset="4350.95">13028 5772 876 0,'0'0'387'15,"0"0"-114"-15,0 0-36 16,0 0 61-16,0 0-59 15,0 0-94-15,0 0-51 16,0-4-23-16,0 4-28 16,0 19-10-16,0 8-5 15,0 7 2-15,0 12-16 16,0 3-8-16,0 5-6 16,0-1-9-16,0-3-70 15,4-8-67-15,7 0-104 16,2-16-288-16,0-7-196 0</inkml:trace>
  <inkml:trace contextRef="#ctx0" brushRef="#br0" timeOffset="4815.52">12993 6229 1084 0,'0'0'481'0,"0"0"-275"0,0 0 21 15,0 0 33-15,0 0-112 16,0 0-69-16,0 0-24 15,5-27-18-15,-5 27-36 16,2 0-1-16,2 11-32 16,3 9 7-16,8 7 25 15,2-5 7-15,7 9-6 16,4-5-1-16,3-2 0 16,6-6 0-16,1-10 1 15,7 0 0-15,2-8 5 16,1 0 7-16,-2-8 3 15,-5-7 16-15,-2-4 2 16,-10 3-6-16,-5-2-8 16,-7-1-6-16,-6-1-5 0,-5 1-9 15,-4 8 0-15,-2-4-86 16,0 7-109-16,0 5-114 16,0 3-352-16</inkml:trace>
  <inkml:trace contextRef="#ctx0" brushRef="#br0" timeOffset="5482.3">16822 5756 986 0,'0'0'297'16,"0"0"-116"-16,0 0 81 15,0 0-14-15,0 115-106 16,0-77-67-16,0 0-44 16,2 0-24-16,5 0-7 15,1-3-29-15,1-5-90 16,2 0-114-16,0-6-243 15,-3-13-454-15</inkml:trace>
  <inkml:trace contextRef="#ctx0" brushRef="#br0" timeOffset="5916.98">16722 6065 689 0,'0'0'571'15,"0"0"-462"-15,0 0 13 16,0 0 130-16,0 0-66 16,0 0-72-16,0 0-60 15,47 77-19-15,-40-59-26 0,1 9-7 16,1-1-2-16,-5 1-25 15,2 1-24-15,0-2-14 16,1-7-3-16,-1-8 0 16,-2-3 25-16,5-4 21 15,-2-4 20-15,3 0 6 16,1-15 86-16,2-4 50 16,0-9-17-16,2 2-17 15,0-1-28-15,-5 1-10 16,1 2-9-16,-1 6-33 15,-3 2-19-15,2 5-9 16,-3 3-11-16,3 5-8 16,-1 3-69-16,22 0-97 0,1 15-88 15,-2 0-322-15</inkml:trace>
  <inkml:trace contextRef="#ctx0" brushRef="#br0" timeOffset="7250.27">20538 5604 1215 0,'0'0'526'0,"0"0"-365"16,0 0 21-16,0 0 101 16,0 0-119-16,0 0-87 15,0 0-20-15,6-7-10 16,-6 7-30-16,0 14-17 16,0 10-6-16,0 10 6 15,0 5 6-15,0 6-6 16,0 0-61-16,0-3-87 15,0 5-142-15,0-10-397 0,0-10-343 16</inkml:trace>
  <inkml:trace contextRef="#ctx0" brushRef="#br0" timeOffset="7748.81">20403 5863 894 0,'0'0'576'0,"0"0"-330"16,0 0-56-16,0 0 85 15,0 0-95-15,0 0-97 16,0 0-38-16,0 0-11 16,8 19 0-16,-1 8-13 15,2 4-8-15,3 3-7 16,-1 3-5-16,4 2 0 15,3-1 0-15,0-3-1 16,4-9-2-16,1-7-7 0,5-8-1 16,0-11 2-16,1 0 8 15,4-3 8-15,-3-20 4 16,-2-4-3-16,-4-4 1 16,-8 5 2-16,-5-1-11 15,-5 8-1-15,-4 4-5 16,1 7-49-16,5 8-95 15,1 0-201-15,-3 0-559 0</inkml:trace>
  <inkml:trace contextRef="#ctx0" brushRef="#br0" timeOffset="8673.06">22927 5463 998 0,'0'0'557'15,"0"0"-371"-15,0 0 75 16,0 0 30-16,0 0-125 16,0 0-90-16,0 0-16 15,0 53 4-15,0-11-14 16,0 8-20-16,0 0-16 15,4 0-13-15,-2-10-1 0,2 7-1 16,1-17-44 0,-1 1-39-16,0-5-58 0,-2-10-84 15,5-5-172-15,-5-7-246 16,0-4-386-16</inkml:trace>
  <inkml:trace contextRef="#ctx0" brushRef="#br0" timeOffset="9333.69">22869 5856 195 0,'0'0'1041'15,"0"0"-772"-15,0 0-37 16,0 0 99-16,0 0-79 16,0 0-102-16,0 0-30 15,5-11-13-15,-5 11-42 16,0 3-28-16,0 12-31 16,8 12 9-16,1 7-3 0,6 8-3 15,1 0 1-15,10-3-9 16,0-2 1-16,6-6-1 15,7-9 5-15,1-6 2 16,5-12 1-16,1-4-2 16,-4 0 5-16,-3-23-5 15,-7-4 2-15,-9-7-7 16,-4 0-2-16,-10 0-69 16,-9-5-90-16,0 8-189 15,-7 12-617-15</inkml:trace>
  <inkml:trace contextRef="#ctx0" brushRef="#br0" timeOffset="48167.21">2459 13483 143 0,'0'0'0'0</inkml:trace>
  <inkml:trace contextRef="#ctx0" brushRef="#br0" timeOffset="49232.75">1640 13304 1045 0,'0'0'330'16,"0"0"-108"-16,0 0 132 16,0 0-31-16,0 0-78 15,0 0-71-15,0 0-35 16,0-19-48-16,0 38-49 0,0 23-14 16,-9 8-1-1,2 10-13-15,-2 17-8 0,-4-1-6 16,2-8-1-16,3-10-11 15,-1-5-6-15,5-19-23 16,1-18-7-16,3-9 1 16,0-7-10-16,0-15-18 15,9-27 19-15,6-16 32 16,7-29-8-16,0-42-9 16,2 11-4-16,-2 18 8 15,-7 24 3-15,-7 42 20 16,-1 15 13-16,-5 4 1 15,2 15 18-15,1 0 5 0,1 34-23 16,5 8 37 0,2 15-3-16,1 12-10 0,1-1-9 15,2 8-6 1,1-15-6-16,-1-3-2 0,0-5-1 16,0-19-28-16,-4-8-59 15,-1-10-117-15,-5-16-127 16,-3-8-160-16,-4-11 1 0</inkml:trace>
  <inkml:trace contextRef="#ctx0" brushRef="#br0" timeOffset="49384.75">1546 13540 403 0,'0'0'901'0,"0"0"-808"0,0 0 15 16,0 0 155-16,165 27-110 15,-88-27-81 1,34-16-54-16,-19-2-18 0,-19-1-590 0</inkml:trace>
  <inkml:trace contextRef="#ctx0" brushRef="#br0" timeOffset="50263.45">2586 13331 983 0,'0'0'560'0,"0"0"-497"16,0 0 53-16,0 0 60 16,0 0-71-16,0 0-14 15,6 118-44-15,-2-76-20 16,-1 7-17-16,-1-3-8 15,0 3-1-15,-2-14 0 16,0-4-1-16,0-5 0 16,0-18-12-16,0 3-7 15,0-11 7-15,0 0-7 0,0-11-12 16,4-12-21-16,5-19 38 16,6-8 13-16,2-3-7 15,4 0 7-15,0 11-1 16,-1 19-15-16,-1 12-7 15,-4 11-18-15,2 11 6 16,-6 23 36-16,3 0 13 16,-5 16 27-16,-3-8 2 15,-1 0-12-15,-3-8-9 16,2-7-9-16,-2-12-2 16,-2-12 6-16,2 2-4 15,-2-5 10-15,0 0 8 0,0-16 1 16,3-10-6-1,1-8-16-15,0-8-9 0,5-8 1 16,-1-3 9-16,3 14-10 16,-2 13-1-16,-5 7 0 15,3 19-17-15,-1 0-18 16,5 0-21-16,-2 26 57 16,2 16 19-16,0-7 12 15,-4 14-12-15,-3-11-7 16,2 1-12-16,1-5-13 15,4-15-77-15,10-19-149 16,-1 0-164-16,3 0-276 0</inkml:trace>
  <inkml:trace contextRef="#ctx0" brushRef="#br0" timeOffset="50748.33">3255 13517 438 0,'0'0'841'0,"0"0"-614"15,0 0-7-15,0 0 58 16,0 0-97-16,0 0-91 16,0 0-37-16,-41-61-20 15,26 54-9-15,-2 7 4 16,0 0-19-16,1 0-9 15,-6 7-22-15,5 20-1 0,0-4-2 16,-1 11 10-16,7 1 6 16,7-17 3-16,4 6 4 15,0-6-21-15,0-10 3 16,2 0 12-16,13-8 1 16,1 0-1-16,-1 0 8 15,0 0 7-15,-2-8-1 16,0 0 0-16,-5 8-5 15,-4-7 1-15,0 7-2 16,0 0-7-16,0 0-14 16,5 0-1-16,0 7 9 15,4 1 13-15,4 0 1 0,2 0 0 16,3-8 0-16,3 0 6 16,3 0-7-16,0-8-7 15,-2-15-67-15,-5 4-85 16,1-8-69-16,-15-11-97 15,-2 11-184-15,-5 8-412 0</inkml:trace>
  <inkml:trace contextRef="#ctx0" brushRef="#br0" timeOffset="51118.63">3390 13464 367 0,'0'0'668'15,"0"0"-430"-15,0 0 2 16,0 0 53-16,0 0-61 0,0 0-77 15,0 0-46-15,-4 0-38 16,4 0-42-16,6 3-3 16,5-3-8-16,0 5-9 15,3-5-2-15,-1 0-6 16,-2 0 5-16,-3 0-5 16,1 0-1-16,0 0-1 15,-3-5-8-15,0 2-7 16,1-5 7-16,-5 1 8 15,2-1 1-15,-4 5 0 16,3 3 0-16,-3 0-1 16,2 0-20-16,0 3-18 15,-2 12 13-15,6 1 26 0,1 3 12 16,1-1-2 0,-1 6-2-16,-2-6-7 0,2 6 5 15,-3-13-6 1,-2 4-1-16,0-7-54 0,3-8-166 15,-1 0-333-15,-2 0-347 0</inkml:trace>
  <inkml:trace contextRef="#ctx0" brushRef="#br0" timeOffset="51403.85">3676 13243 1355 0,'0'0'372'16,"0"0"-202"-16,0 0 79 16,0 0-67-16,0 0-43 15,0 0-47-15,26 137-42 16,-17-87-31-16,-1-5-18 15,-1 5-1-15,-3-8-17 16,0 0-53-16,1-23-87 16,1-4-161-16,-2-7-280 15,1-8-553-15</inkml:trace>
  <inkml:trace contextRef="#ctx0" brushRef="#br0" timeOffset="51697.94">3937 13464 542 0,'0'0'720'16,"0"0"-533"-16,0 0 97 16,0 0 77-16,0 0-116 15,0 0-123-15,0 0-66 16,-109 61-11-16,81-46-23 15,12-7-20-15,1 11-2 0,8-11-9 16,5 3-11-16,2 4-2 16,0 1 3-16,15 2-2 15,12-2 8-15,10-8 5 16,6 3-14-16,21 4-66 16,-13-7-191-16,-7 0-599 0</inkml:trace>
  <inkml:trace contextRef="#ctx0" brushRef="#br0" timeOffset="53316.1">4806 13430 967 0,'0'0'533'16,"0"0"-422"-16,0 0 5 15,0 0 83-15,0 0-10 16,0 0-65-16,0 0-38 0,0-8 12 15,-2 16-36-15,-2 18-40 16,-3 16-8-16,-1 4 2 16,-1 11-11-16,5-7-5 15,2-8-30-15,2-8-28 16,0-15-4-16,6-4-5 16,11-15-22-16,8 0-1 15,3-15 43-15,7-19 37 16,-3-16-5-16,-4 8-13 15,-7 8-1-15,-6 7 22 16,-9 12 7-16,-6 11 13 16,0 4 36-16,0 8 1 15,0 19-29-15,0-1-5 16,0 8 15-16,2-7-18 0,9-4-7 16,4-7-5-1,2-5-1-15,7-11 6 0,1 0 2 16,1-8 10-16,-5-11-5 15,-1-7-1-15,-14 2 2 16,-4 6-4-16,-2-6-9 16,-4 13-1-16,-11-4-31 15,-4 15-67-15,-5 0-109 16,7 0-311-16,5 0-329 0</inkml:trace>
  <inkml:trace contextRef="#ctx0" brushRef="#br0" timeOffset="53715.96">5338 13559 844 0,'0'0'625'0,"0"0"-522"16,0 0 66-16,0 0 43 15,0 0-76-15,0 0-71 16,0 0-28-16,-23-15 13 16,15 22-22-16,-7 17-20 15,-3 2-7-15,-1 8-1 16,6 1-1-16,4-9-17 16,9 5-31-16,0-12-23 15,13-4 26-15,15-15 18 0,5 0 15 16,2 0 2-16,2-26 11 15,-3-5 6-15,-5 4-5 16,-11-7-1-16,-12 0-2 16,-6 7 2-16,-6 4 1 15,-19 4-1-15,-9 12-5 16,-3 7-46-16,2 0-46 16,8 0-55-16,19 18-94 15,8 6-145-15,0-17-713 0</inkml:trace>
  <inkml:trace contextRef="#ctx0" brushRef="#br0" timeOffset="54150.88">5540 13509 753 0,'0'0'412'16,"0"0"-237"-16,0 0 46 16,0 0 21-16,0 0-84 15,0 0-23-15,0 0-27 16,-22 81-40-16,16-51-43 0,1 1-24 16,5-12-1-1,0 4-5-15,0-15-20 0,9 3-12 16,10-11 4-16,7 0 17 15,3-11 16-15,2-5-1 16,1-15-9-16,-6 1-6 16,-7 7 10-16,-7 4 0 15,-8 12 6-15,-1-1 0 16,-3 8 22-16,0 0 21 16,0 15-23-16,-8 12-14 15,4-1 0-15,4 1 4 16,0 4-10-16,0-12-2 15,16-4 1-15,5-7-6 0,7-8-1 16,5 0-60 0,9-23-100-16,-5-4-164 0,-12-4-359 0</inkml:trace>
  <inkml:trace contextRef="#ctx0" brushRef="#br0" timeOffset="54413.64">5980 13312 1132 0,'0'0'411'0,"0"0"-279"0,0 0 92 16,0 110-25-16,0-68-88 15,0 3-83-15,0-3-19 16,0-3-9-16,4-1-43 16,5-12-81-16,10-3-157 15,-2-7-242-15,-2-16-478 0</inkml:trace>
  <inkml:trace contextRef="#ctx0" brushRef="#br0" timeOffset="54920.08">6380 13517 810 0,'0'0'393'16,"0"0"-274"-16,0 0 93 15,0 0-6-15,0 0-55 16,0 0-20-16,0 0-63 16,-120-34-27-16,86 57-35 15,2 4-6-15,4 7-1 16,5 0-17-16,10 0-19 16,6-7-4-16,7-4-4 0,0-7 19 15,11-5 8-15,13-11 5 16,4 0 13-16,4 0 0 15,2-19 12-15,0-4-4 16,-4-12-2-16,-6-7 2 16,-4 0-1-16,-7-3-7 15,-6-12 2-15,-7 4-1 16,0-5 0-16,-7 9 5 16,-6 14 10-16,-1 17 32 15,1-1 60-15,7 19 29 16,0 0-66-16,1 19-70 15,5 7 5-15,0 16 5 16,0 0 4-16,7 8-5 16,14-8-9-16,8 3-1 15,34 12-69-15,-6-15-224 0,-3-7-398 0</inkml:trace>
  <inkml:trace contextRef="#ctx0" brushRef="#br0" timeOffset="55650.48">7060 13467 719 0,'0'0'560'0,"0"0"-378"15,0 0-6-15,0 0 7 16,0 0-21-16,0 0-53 15,0 0-36-15,3 5-30 16,-3 21-3-16,0 9 10 16,0 7-30-16,0 0-19 15,0-8 13-15,0 0-14 16,0-7 0-16,0-9-1 16,0-10-5-16,0-8 5 15,0 0-6-15,2 0 6 16,4-11-4-16,3-23 5 15,4-5 1-15,4-6 0 0,1 3-1 16,4 0-12 0,-3 8-13-16,-1 10-7 0,-5 21-5 15,-7 3-18-15,0 0 8 16,3 34 40-16,-2 1 7 16,-3 7 13-16,2 0-6 15,0-5 5-15,5-6-12 16,-1-4 0-16,8-12-11 15,1-7-38-15,7-8-105 16,14-8-75-16,-4-15-143 16,-5 4-788-16</inkml:trace>
  <inkml:trace contextRef="#ctx0" brushRef="#br0" timeOffset="56005.71">7494 13586 662 0,'0'0'542'16,"0"0"-441"-16,0 0 115 16,0 0-23-16,0 0-55 15,114-4-70-15,-91-3-48 16,-4-9-14-16,-6 8-5 0,-4 1-1 15,-9 3-39-15,0-3 15 16,-11-1-17-16,-15 0-77 16,-5 8 39-16,-6 0 79 15,-2 16 20-15,5-5 33 16,7 20-11-16,3-13-21 16,7 9-1-16,11 4 18 15,6-12-20-15,0-4-8 16,12 1-4-16,19-5-5 15,11-11-2-15,27 0-61 16,-12-16-221-16,-7 5-570 0</inkml:trace>
  <inkml:trace contextRef="#ctx0" brushRef="#br0" timeOffset="56416.59">7809 13593 658 0,'0'0'572'0,"0"0"-457"16,0 0 92-16,0 0-39 15,0 0-60-15,0 0-52 16,0 0-37-16,107 0-6 15,-90-3-13-15,-4-5-16 16,-5 1-63-16,-5 7-19 0,-3-8 34 16,0 0 42-16,-15 8-4 15,-9 0-38-15,-6 0 64 16,-4 0 24-16,0 8 29 16,1 7-20-16,3 12 34 15,7-8-10-15,4 7-32 16,10 5-12-16,7-12-1 15,2 4-12-15,9-15-6 16,23 3-9-16,12-11-39 16,36 0-69-16,-12-16-160 15,-5 5-525-15</inkml:trace>
  <inkml:trace contextRef="#ctx0" brushRef="#br0" timeOffset="56952.09">8350 13559 523 0,'0'0'662'16,"0"0"-480"-16,0 0-15 15,0 0 25-15,0 0-56 0,0 0-85 16,0 0-36 0,-113 16-6-16,85 2-8 0,0 9-2 15,2 4-6-15,3-5-1 16,8 1 1-16,2 4-8 16,9-5-11-16,4-15-3 15,0 5 8-15,7-16 4 16,16 0 8-16,6 0 9 15,6-8 17-15,4-11 16 16,-1-15-13-16,-2 0 6 16,-1-8-11-16,-7-8 1 15,-6-3 2-15,-2-12-10 16,-12-4-8-16,-5 1-12 16,-3 3 11-16,0 20 1 15,-16 10 10-15,-4 20 76 0,1 15 51 16,-3 8-50-1,-2 26-47-15,5 8-9 0,4 7 27 16,8 4-3-16,7 5-6 16,0-5-4-16,15-3-20 15,11-1-15-15,2-14-10 16,5-1 0-16,-2-15-50 16,19 4-116-16,-7-20-91 15,-8 5-522-15</inkml:trace>
  <inkml:trace contextRef="#ctx0" brushRef="#br0" timeOffset="59600.55">9319 13582 333 0,'0'0'576'16,"0"0"-319"-16,0 0 20 16,0 0 40-16,0 0-24 15,0 0-67-15,0 0-81 16,-7-49-44-16,-6 30-21 16,0 11-22-16,-1-15-12 15,-7 12-25-15,-5 3-14 0,-4 8-7 16,0 0-20-1,-4 8-14-15,2 18 7 0,4 16 12 16,6 0 3 15,9 4 1-31,9-4-4 0,4 0 3 0,2-8-5 0,22-11 4 16,4-12 0-16,9-11-2 16,0 0 9-16,6-19 6 15,1-7 9-15,-9-5-8 16,-9 12 7-16,-9-7-7 15,-8 18 9-15,-9 0 11 16,0 8 4-16,0 0-3 16,0 0 7-16,0 11-25 15,-7 12-4-15,1-7-1 16,6 3-6-16,0 4-4 0,0-12-2 16,13 4-30-16,11-15-61 15,8 0-101-15,17 0-55 16,-8-15-236-16,-5-1-585 0</inkml:trace>
  <inkml:trace contextRef="#ctx0" brushRef="#br0" timeOffset="60168.64">10130 13414 1030 0,'0'0'587'0,"0"0"-387"0,0 0 60 16,0 0-86-16,-131 8-67 15,88 8-65-15,-1 10-22 16,1-7-6-16,11 4-14 15,12-4-1-15,7-4-15 16,13-4-49-16,0 5-54 16,24-1-8-16,10-7 54 15,14-5 42-15,0 5 29 16,0-8 1-16,-4 8 1 16,-12-8 0-16,-8 0 1 15,-11 8-1-15,-9-1 0 16,-4 4 15-16,-2 5 40 0,-19 3 4 15,-5 7-25-15,-4-3-15 16,5 4-19-16,1-12-5 16,13-7-66-16,11-5-109 15,7-3-325-15,19 0-573 0</inkml:trace>
  <inkml:trace contextRef="#ctx0" brushRef="#br0" timeOffset="60457.23">10530 13319 970 0,'0'0'532'16,"0"0"-424"-16,0 0 61 15,0 0 18-15,0 0-45 16,0 0-56-16,-28 111-39 16,24-74-8-16,1 10-25 15,1-2-14-15,2-11 0 16,0 1-58-16,0-9-27 16,0-3-68-16,0-15-86 15,2-8-159-15,3 0-361 0</inkml:trace>
  <inkml:trace contextRef="#ctx0" brushRef="#br0" timeOffset="60637.17">10254 13533 1064 0,'0'0'518'16,"0"0"-444"-16,0 0 135 15,0 0-8-15,0 0-41 16,105 49-64-16,-58-41-39 15,-1-5-32-15,6-3-25 16,10 0-62-16,-13-11-289 16,-10 4-429-16</inkml:trace>
  <inkml:trace contextRef="#ctx0" brushRef="#br0" timeOffset="61068.14">10728 13506 1230 0,'0'0'559'0,"0"0"-373"16,0 0 15-16,0 0-31 16,0 0-68-16,0 0-68 15,0 0-22-15,-12 122-12 16,9-91 0-16,3-5-1 15,0-7-12-15,0-4-26 16,0-7-13-16,11-8-23 16,6 0 2-16,7 0 21 0,4-23 26 15,3 4 8-15,-5-12-11 16,-2 5-11-16,-9 7 2 16,-4-4 17-16,-7 12 21 15,-2 3 28-15,-2 8 30 16,0 0 28-16,0 0-15 15,-2 15-34-15,-4 12-30 16,1-8-5-16,5 7-1 16,0-3 1-16,3-4-2 15,14-3-8-15,7-1-42 16,5-15-98-16,22 0-117 16,-4 0-255-16,-8-8-365 0</inkml:trace>
  <inkml:trace contextRef="#ctx0" brushRef="#br0" timeOffset="61568.23">11261 13559 1261 0,'0'0'337'0,"0"0"-57"15,0 0-14-15,0 0-71 16,0 0-118-16,0 0-59 0,0 0-8 15,-94 42-8 1,73-19-2-16,4 4-1 0,4 7-7 16,6-15-25-16,5 4-26 15,2-12-18-15,0-3-16 16,13 0 17-16,9-8 36 16,3 0 19-16,0-16 15 15,1 5-3-15,-2-15 7 16,-5 10 1-16,-4-15 0 15,-2 1 0-15,-4-4 1 16,-5-5-1-16,-4-3-1 16,0 0 2-16,0-3 0 15,0 11 0-15,0 0 0 16,-2 18 8-16,-2 5 28 16,2 11 43-16,-1 0-26 0,-1 11-29 15,-2 16 22 1,-1 11-2-16,3 0-2 0,0 12-10 15,1-8-5-15,3 0-5 16,0-8-11-16,0 0-10 16,0-7-1-16,11-4-10 15,4-12-56-15,7 4-65 16,16-15-59-16,-6 0-116 16,0-15-316-16</inkml:trace>
  <inkml:trace contextRef="#ctx0" brushRef="#br0" timeOffset="61915.09">11505 13628 675 0,'0'0'331'0,"0"0"-91"15,0 0 10-15,0 0-52 16,0 0-80-16,128-8-77 15,-102-3-28-15,0-5-11 16,-11 5-2-16,-5 4-39 16,-10-9-20-16,0 1 15 15,-7 11-2-15,-13-3-33 16,-6 7 63-16,-4 0 16 16,0 7 60-16,3 12 11 15,1 4 1-15,4 4-12 0,5-1 8 16,11-7 25-16,6 4-20 15,0-4-45-15,8-3-12 16,18-9-6-16,13 1-10 16,9-8-30-16,30 0-62 15,-10-15-174-15,-8-1-273 0</inkml:trace>
  <inkml:trace contextRef="#ctx0" brushRef="#br0" timeOffset="62352.73">11988 13548 613 0,'0'0'515'0,"0"0"-391"16,0 0 82-16,0 0 84 16,0 0-56-16,0 0-104 15,0 0-32-15,7 61-20 16,-7-35-41-16,0-7-24 15,0 12-7-15,0-15-4 16,0 2-2-16,0-2-1 16,0-5 1-16,0-11-6 15,0 0-2-15,0 0 1 16,0 0-26-16,6-19-17 16,7-4 40-16,6-4 9 15,3-7-5-15,0 0-25 0,-2 7-10 16,-7 4 1-1,-2 12 14-15,-5 7 4 16,-6 4 22-16,0 4 9 0,0 23 80 16,0-9 16-16,0 9-22 15,0 4-16-15,5-5-26 16,3-7-23-16,7 4-17 16,5-12-1-16,8-6-10 15,5-5-74-15,25-8-72 16,-7-7-89-16,-3-12-391 0</inkml:trace>
  <inkml:trace contextRef="#ctx0" brushRef="#br0" timeOffset="62643.93">12549 13289 1305 0,'0'0'372'0,"0"0"-198"15,0 0 102-15,0 0-9 16,6 107-127-16,-6-62-94 16,0 5-28-16,0-1-13 15,-6-7-5-15,0-7-12 16,1-1-37-16,1-15-54 15,2-4-38-15,2-7-39 0,0-5-31 16,-2-3-42-16,-1-3-37 16,1-13-385-16</inkml:trace>
  <inkml:trace contextRef="#ctx0" brushRef="#br0" timeOffset="62819.71">12269 13540 760 0,'0'0'825'15,"0"0"-626"-15,0 0-49 16,0 0 66-16,0 0 21 16,124 19-92-16,-66-11-67 15,1-8-41-15,6 0-37 0,14 0-14 16,-15 0-317 0,-13-8-747-16</inkml:trace>
  <inkml:trace contextRef="#ctx0" brushRef="#br0" timeOffset="63310.95">13241 13152 512 0,'0'0'921'16,"0"0"-657"-16,0 0 37 15,0 0 19-15,0 0-99 16,0 0-98-16,0 0-36 16,9 42-16-16,-9-8-44 15,0 8-27-15,0 0-51 16,0 11-114-16,0-4-174 16,0-14-398-16</inkml:trace>
  <inkml:trace contextRef="#ctx0" brushRef="#br0" timeOffset="63752.43">13126 13525 1252 0,'0'0'242'16,"0"0"61"-16,103-16-90 15,-56 5-97-15,-2 4-38 16,-10-1-53-16,-15 8-25 16,-9 0 0-16,-11 0-21 15,0 0-13-15,-26 15-31 16,-5-7 6-16,-2 11 11 16,3-4 37-16,11-4 9 0,4-3 1 15,14 0 0-15,1 0 1 16,0-8-6-16,14 7 6 15,12-7 0-15,10 0 22 16,5 0 10-16,-3 0-10 16,-6 0-8-16,-8 0-3 15,-11 0 0-15,-9 11-1 16,-4 5 24-16,0 10 26 16,-17-2-4-16,-2 10-19 15,-3-8-21-15,7 1-16 16,4-12-12-16,5 4-48 15,6-11-116-15,0 7-204 16,0-15-415-16</inkml:trace>
  <inkml:trace contextRef="#ctx0" brushRef="#br0" timeOffset="63942.42">13326 13967 939 0,'0'0'640'0,"0"0"-474"15,0 0 103-15,0 0-104 16,0 0-165-16,0 0 0 16,0 0-248-16,33 84-472 0</inkml:trace>
  <inkml:trace contextRef="#ctx0" brushRef="#br0" timeOffset="64636.12">14033 13551 760 0,'0'0'527'16,"0"0"-366"-16,0 0 31 15,0 0 5-15,0 0-52 0,0 0-68 16,0 0-21-16,0-11 6 15,0 4-40-15,-6-9-10 16,-3 5-2-16,-2 3-9 16,1 8-1-16,-7 0 0 15,2 0 10-15,-2 11-10 16,4 13-8-16,0 2 8 16,4 5-1-16,9-4-6 15,0-1 6-15,0-7-5 16,11-4 4-16,2-7 1 15,4 0 0-15,3-8 1 16,1 0 7-16,0 0 1 16,0-16 1-16,1-2-9 15,-9 10-11-15,-2-8-6 16,-7 16 6-16,0 0 0 0,-2 0-9 16,3 0-6-16,3 0 26 15,7 16 62-15,2-5-27 16,9 4-24-16,6-7-11 15,27-8-121-15,-7 0-370 16,-5 0-672-16</inkml:trace>
  <inkml:trace contextRef="#ctx0" brushRef="#br0" timeOffset="65135.24">15345 13396 1147 0,'0'0'682'16,"0"0"-467"-16,0 0 27 16,0 0-83-16,0 0-64 15,0 0-64-15,0 0-13 16,-94 102-11-16,76-83-7 16,5 12-9-16,3-4-34 15,5-9-8-15,5 6-11 16,0-13-38-16,15-4-31 0,20-7 25 15,35 0-20 1,-5-7-113-16,-6-4-295 0</inkml:trace>
  <inkml:trace contextRef="#ctx0" brushRef="#br0" timeOffset="65549.09">15654 13491 1109 0,'0'0'376'16,"0"0"-59"-16,0 0 1 0,0 0-65 15,0 0-124-15,0 0-83 16,0 0-21-16,-100 18-8 15,80 6-16-15,2-6 1 16,7 6-2-16,3-6-2 16,8 6-13-1,0-6-25-15,0-10-7 0,17 0 2 16,6-5 20-16,5-3 1 16,0 0-4-16,-3 0-12 15,-5-11-7-15,-4-4-5 16,-7 4 13-16,-7-13 13 15,-2 6 4-15,0 2 6 16,-16-3-15-16,-2-4-22 0,-1 12-28 16,4 3-12-1,4 8-64-15,9 0-105 0,2 0-101 16,0 0-472-16</inkml:trace>
  <inkml:trace contextRef="#ctx0" brushRef="#br0" timeOffset="66235.7">15958 13456 523 0,'0'0'318'0,"0"0"-100"15,0 0 8-15,0 0-10 16,-4 103-79-16,4-80-58 16,6-4-9-16,7-3-13 15,5-5-27-15,-3-4-15 16,2 1 3-16,-1-8-4 15,1 0-14-15,1-8-8 16,-5-10-9-16,2 2-8 16,-5-10-3-16,-1 10 8 0,-2-3 18 15,-5 4 1-15,0 7 1 16,-2 5 6-16,0 3-6 16,0 0 19-16,0 0 17 15,0 19-2-15,2-4 11 16,7 12 16-16,-1-12-12 15,8 12-17-15,2-16-15 16,1 4-1-16,-2-7 3 16,1-8 3-16,-1 0 15 15,0-8 10-15,-4-11 2 16,3-4-22-16,-5-3-18 16,0-5-8-16,-5 1-1 15,-1 14 1-15,-5-7 7 0,0 12-1 16,0 11 8-16,0 0 19 15,0 0 33-15,0 0-26 16,-3 11-17-16,-1 12-8 16,2 4 11-16,2-4-4 15,0 4-12-15,4-1-9 16,11-10-1-16,5 2 1 16,3-10-2-16,3-8-17 15,6 0-102-15,9 0-145 16,-7-15-300-16,-7 4-385 0</inkml:trace>
  <inkml:trace contextRef="#ctx0" brushRef="#br0" timeOffset="66887.3">16791 13475 1083 0,'0'0'660'0,"0"0"-368"16,0 0-11-16,0 0-65 16,0 0-109-16,0 0-66 15,-124-8-16-15,89 16-3 16,5 8-7-16,11-1-15 0,6 4 0 15,11-4-12-15,2-4-3 16,2 13-2-16,19-13-8 16,5 4-2-16,4 1-1 15,-3-13 7-15,-1 5 0 16,-2-1 3-16,-11-7 2 16,-4 8 7-16,-5-8-3 15,-4 8-3-15,0-8-2 16,0 8-1-16,0 3 18 15,-2 4 0-15,2-4 0 16,0 5 0-16,13-9-9 16,10 1 8-16,9-5-5 15,9-3 5-15,0 0-10 0,1 0-1 16,1-11-3-16,-7-12 3 16,-3-3-24-16,-8-1-5 15,-10-7 10-15,-11 7 12 16,-4-4 10-16,0 13 9 15,-13-6 39-15,-4 13 56 16,-2 11-4-16,-2 0-19 16,4 0-5-16,-3 0-8 15,5 11-19-15,2 13 2 16,5-6 5-16,8 13-14 16,0-4-13-16,4-8-10 15,22 7 0-15,6-3-4 0,7-7-4 16,7-5-2-16,6-3-36 15,16-8-106-15,-12 0-231 16,-14 0-641-16</inkml:trace>
  <inkml:trace contextRef="#ctx0" brushRef="#br0" timeOffset="69038.33">2403 14306 464 0,'0'0'1058'0,"0"0"-756"16,0 0-45-16,0 0 117 15,0 0-103-15,0 0-104 16,0 0-38-16,-2-11 6 16,-2 11-32-16,-6 0-25 15,-9 11-24-15,-11 12-54 16,-14 11 0-16,-4 19-14 16,-4 5 1-16,5 3-19 15,11-4-11-15,14 4-2 16,16-12-18-16,6 4-27 0,13-18-8 15,21-1 15-15,15-19-18 16,7-7-97-16,27-16-130 16,-14-18-260-16,-14 3-194 0</inkml:trace>
  <inkml:trace contextRef="#ctx0" brushRef="#br0" timeOffset="69556.14">2844 14466 861 0,'0'0'524'16,"0"0"-309"-16,0 0 70 16,0 0-63-16,0 0-65 15,0 0-48-15,-124 27 7 16,88-12-42-16,1 12-26 0,6-12-24 15,8-4-18 1,8 5-6-16,8-9-15 0,5 4-7 16,7 5-17-1,16-8-9-15,10 7 8 0,7-4 13 16,5-3 1-16,-2-1-11 16,-3 5 6-16,-8-5 13 15,-10 1-9-15,-13 7-5 16,-9-3 6-16,0 3 10 15,-15 11 16-15,-13-10 6 16,-7 3-5-16,-1-4-1 16,-2-7-40-16,5-5-115 15,12-3-118-15,6-3-208 16,10-20-442-16</inkml:trace>
  <inkml:trace contextRef="#ctx0" brushRef="#br0" timeOffset="69876.84">3221 14295 629 0,'0'0'588'0,"0"0"-443"16,0 0 80-16,0 0 68 15,0 0-95-15,0 0-113 16,4 129-8-16,5-87-37 16,2 8-30-16,-1-8-10 15,5 3 0-15,-2-11-56 16,-3 1-21-16,-1-12-62 15,-5-16-112-15,-4 5-113 16,0-12-305-16</inkml:trace>
  <inkml:trace contextRef="#ctx0" brushRef="#br0" timeOffset="70056.59">3020 14542 717 0,'0'0'380'0,"0"0"-146"16,0 0 70-16,0 0-46 16,143 27-66-16,-85-27-103 15,-2 0-64-15,16 0-25 16,-11 0-122-16,-19 0-433 0</inkml:trace>
  <inkml:trace contextRef="#ctx0" brushRef="#br0" timeOffset="70488.77">3480 14553 1300 0,'0'0'481'16,"0"0"-403"-16,0 0 109 15,0 0 6-15,0 0-91 16,0 0-74-16,0 0-20 16,10 126-8-16,-1-103-8 15,0 4-31-15,2-12-11 16,1-4-55-16,0-11 4 16,6 0 5-16,1 0 20 0,5-18 40 15,-1-5 26-15,-3-12 10 16,-3 9 9-16,-9-1 9 15,-6 4 14-15,-2 12 50 16,0 11 23-16,0 0-4 16,0 0 2-16,0 0-75 15,0 11-28-15,0 5 0 16,0 10-1-16,0-3 0 16,0-4-6-16,17 8-40 15,5-12-54-15,10-7-88 16,25-8 42-16,-3 0-192 15,-11 0-274-15</inkml:trace>
  <inkml:trace contextRef="#ctx0" brushRef="#br0" timeOffset="71005.89">3952 14603 808 0,'0'0'510'15,"0"0"-244"-15,0 0 70 16,0 0-81-16,0 0-86 16,0 0-76-16,0 0-19 15,-83-19-39-15,74 19-35 16,-4 11-8-16,5 13-4 0,-1 2 6 16,7-3-9-16,2 4-34 15,0-1-26-15,0-3-8 16,13-4 15-16,9-3 22 15,-1-16 22-15,5 0 11 16,-1 0 12-16,1-24-8 16,-3-2 9-16,-5-8 1 15,-3-1 12-15,-9-6 3 16,-6-9-1-16,0 0 1 16,0-3-2-16,-17 3 2 15,0 5 3-15,0 6 24 16,4 21 25-16,2 2 18 15,4 13-1-15,3 3-61 0,2 19-24 16,-2 7-9 0,4 16 9-16,0 8 0 0,0-8 0 15,12 11 0-15,4-11 0 16,5 0-6-16,-4-8 6 16,3 0 0-16,-5-11-1 15,-4-4-32-15,-2-3-105 16,-2-16-62-16,6 0-49 15,0-8-135-15,-5-7-239 0</inkml:trace>
  <inkml:trace contextRef="#ctx0" brushRef="#br0" timeOffset="71370.73">4126 14668 810 0,'0'0'215'0,"0"0"-7"16,0 0 17-16,0 0-61 16,0 0-46-16,0 0-31 15,126-8-49-15,-102-7-21 16,-7 0-7-16,-3-4-10 16,-10 3-16-16,-2-2-16 15,-2 10-7-15,-2-11-4 16,-14 11-8-16,-6 8-6 15,-3 0 57-15,-3 0 5 16,6 0 21-16,1 16 22 16,4 3 2-16,6 7-17 15,5 1-5-15,6 3 23 0,0-11-7 16,6 4-16-16,16-4-9 16,11-3-3-16,8-9-10 15,9-7-6-15,3 0-38 16,27-23-129-16,-17-3-174 15,-11-1-939-15</inkml:trace>
  <inkml:trace contextRef="#ctx0" brushRef="#br0" timeOffset="71805.78">4494 14527 580 0,'0'0'372'15,"0"0"-120"-15,0 0 7 16,0 0-52-16,0 0-77 16,0 0-16-16,0 0-45 15,12 65-40-15,-7-31-18 16,1-7-11-16,-1 7 0 16,-1-7-15-16,0-12-18 15,0 0-10-15,-1-4 15 16,-1-11 2-16,2 0 1 15,-2-7 6-15,5-12 19 16,-1-8 0-16,4-7 8 0,-1-8-8 16,6 8 1-1,-5-5 0-15,3 13 1 0,-2 15-2 16,-2 3-7-16,-1 8 4 16,3 0 3-16,0 19 47 15,6 4 5-15,-3 4-12 16,6-1-24-16,-1 8-8 15,7-3-8-15,-2-4 7 16,2-8-7-16,-2-4 0 16,0-7-61-16,0-8-84 15,-7 0-94-15,-4-8-118 16,-6-7-588-16</inkml:trace>
  <inkml:trace contextRef="#ctx0" brushRef="#br0" timeOffset="72034.37">4953 14256 1204 0,'0'0'358'0,"0"0"-196"15,0 0 149-15,0 0-32 16,6 118-150-16,3-76-86 15,-2 8-32-15,1-8-11 16,-6 0-9-16,3 0-81 16,-5-15-92-16,0-1-58 0,0-11-108 15,0-7-243-15</inkml:trace>
  <inkml:trace contextRef="#ctx0" brushRef="#br0" timeOffset="72222.82">4718 14474 1048 0,'0'0'313'0,"0"0"-236"15,0 0 147-15,0 0-42 16,115 42-51-16,-59-31-42 16,8-3-44-16,1-1-34 15,22-7-11-15,-16 0-178 16,-16 0-473-16</inkml:trace>
  <inkml:trace contextRef="#ctx0" brushRef="#br0" timeOffset="72515.36">5426 14230 849 0,'0'0'393'15,"0"0"-203"-15,0 0 91 16,0 0 2-16,0 0-172 0,0 0-95 16,0 0 30-16,9 68-5 15,-5-26-28-15,3 8-11 16,-1 0-2-16,2-5-17 15,1 5-30-15,1-8-80 16,3 0-99-16,-4-8-141 16,-1-15-173-16</inkml:trace>
  <inkml:trace contextRef="#ctx0" brushRef="#br0" timeOffset="72754.53">5242 14584 1023 0,'0'0'521'0,"0"0"-351"16,0 0 127-16,0 0-26 16,0 0-86-16,0 0-40 15,161 35-50-15,-98-35-64 16,2 0-31-16,-1-8-16 15,-10-11-213-15,-18 4-274 16,-16-4-299-16</inkml:trace>
  <inkml:trace contextRef="#ctx0" brushRef="#br0" timeOffset="72950.78">5210 14256 1086 0,'0'0'540'0,"0"0"-239"15,141-37-55-15,-74 13-120 16,-6 13-71-16,-5 4-51 16,4-1-4-16,-19 0-179 15,-11 8-440-15</inkml:trace>
  <inkml:trace contextRef="#ctx0" brushRef="#br0" timeOffset="73589.14">5714 14237 1148 0,'0'0'149'15,"0"0"-2"-15,0 0 162 16,0 0-75-16,0 0-116 16,31 130-60-16,-21-81-39 15,3-7-10-15,0 0-8 16,-2 0-1-16,-2-15 0 16,-3-4 0-16,-4-4 0 15,0-19-14-15,-2 0 5 16,0 0 9-16,0-27 26 15,-6-7-20-15,-9 0 3 16,-2-16 6-16,-1-7-5 16,-3 4-4-16,6 3 24 0,1 0-4 15,5 24-6 1,7-1-4-16,2 19-16 0,4 8-22 16,21 0-18-16,12 0 9 15,8 24 3-15,1 10 10 16,4 0 8-16,-3 8 10 15,-7 0-1-15,-9 3-7 16,-8-10 7-16,-14 7 1 16,-9-8 0-16,0-11 38 15,-22 4 21-15,-6-1-16 16,0-18-21-16,3 7-22 16,0-15-32-16,5 0-76 15,5 0-38-15,9 0-167 0,1 0-412 0</inkml:trace>
  <inkml:trace contextRef="#ctx0" brushRef="#br0" timeOffset="73820.7">6252 14619 1126 0,'0'0'483'16,"0"0"-278"-16,0 0 105 0,0 0-89 15,0 0-145 1,0 0-76-16,-81 102-46 0,59-79-191 16,7 4-349-16,6-19-640 0</inkml:trace>
  <inkml:trace contextRef="#ctx0" brushRef="#br0" timeOffset="74621.8">6878 14363 1113 0,'0'0'388'0,"0"0"-89"16,0 0 25-16,0 0-52 15,0 0-116-15,0 0-55 16,0 0-45-16,-55-7-41 16,29 25-15-16,-2 13-1 15,0-4-8-15,5 7 0 0,4 0-3 16,6 1-15 0,13-1-13-16,0-11-15 0,11-4-15 15,17-4-35-15,10-15-27 16,7 0-42-16,19-7-99 15,-10-20-220-15,-11-4-524 0</inkml:trace>
  <inkml:trace contextRef="#ctx0" brushRef="#br0" timeOffset="75072">7093 14440 1104 0,'0'0'387'16,"0"0"-64"-16,0 0 6 16,0 0-81-16,0 0-120 15,0 0-76-15,0 0-30 16,-39 7-21-16,26 12 0 15,2 0 0-15,-2 4-1 16,2-4-11-16,7-4-2 16,4 4-15-16,0-3-11 15,0-1 6-15,17-4 12 16,7-11 5-16,6 8 4 0,5-8 0 16,-2 0-2-1,-3-8 2-15,-6-3-6 0,-9 3-1 16,-4-7-7-16,-9-12 26 15,-2 12 6-15,0-12 4 16,-17 1 1-16,-7 3-1 16,-4 4 2-16,0 3-12 15,6 9-13-15,6 3-33 16,8 4-112-16,8 0-128 16,0 11-268-16,0 5-590 0</inkml:trace>
  <inkml:trace contextRef="#ctx0" brushRef="#br0" timeOffset="75740.73">7347 14447 584 0,'0'0'721'15,"0"0"-548"-15,0 0-18 16,0 0 16-16,0 0-51 16,0 0-70-16,11 106-31 0,3-82-18 15,3-17-1-15,3 4 0 16,-1-3 0-16,3-8 0 15,-1 0-25-15,1-19 0 16,-4 4 0-16,-3-12 11 16,0 4 14-16,-6-3 16 15,-2-1 2-15,-3 8-5 16,-2 4 18-16,-2 7 0 16,0 0 11-16,0 8 18 15,0 0-11-15,0 16-40 16,-2 3 16-16,-5 12 6 15,5-5 10-15,2 1-4 16,0-4-21-16,0-4-5 0,9-4-4 16,4-4 18-16,-2-3-16 15,6-8-1-15,0 0 1 16,4 0 2-16,0-19 3 16,1 4-13-16,-1-12 9 15,-6 4-4-15,0-4-6 16,-4 1 6-16,-7 10-5 15,-2 1 0-15,0 12 14 16,-2 3 0-16,0 0-14 16,0 0 34-16,0 0-14 15,0 18-19-15,0-2 11 16,6 3-1-16,7 4-6 16,2-4-5-16,7-4-1 15,6-7 0-15,-2 3-1 0,-1-11-81 16,5 0-116-16,-9-19-281 15,-6 11-417-15</inkml:trace>
  <inkml:trace contextRef="#ctx0" brushRef="#br0" timeOffset="76440.17">8140 14432 508 0,'0'0'621'0,"0"0"-337"15,0 0 30-15,0 0-56 16,0 0-61-16,-118 15-27 15,85 4-13-15,5-3-62 16,4-5-44-16,7 4-35 16,8 4-15-16,7-4-1 15,2-7-10-15,7 3-5 16,16 5-15-16,10-9 11 16,7-7 4-16,3 0-8 15,0 0 1-15,-7 8 7 16,-8-8 6-16,-7 0-7 0,-12 0-15 15,-7 3-20-15,-2 5 20 16,0-8 10-16,-9 8-2 16,-4-8 12-16,3 8 10 15,1-8 1-15,2 7-1 16,7-7 0-16,0 4-13 16,0 0-16-16,16-1-25 15,9-3 4-15,10 0 29 16,3 0 21-16,11 0 0 15,-3 0 1-15,0-11 1 16,-5 4 6-16,-9-9 5 16,-8-3 7-16,-9-7-1 0,-12 3-5 15,-3-4-7 1,0 12 6-16,-11-4-11 0,-11 3 9 16,-8 9 5-16,2 7-14 15,4 0 12-15,3 7 18 16,0 9-25-16,8 10-6 15,4-7 1-15,5 12-1 16,4-12 1-16,2 7 1 16,18-2 10-16,5-13-4 15,2 4-8-15,8-15-9 16,19 0-123-16,-8-8-265 16,-7-3-496-16</inkml:trace>
  <inkml:trace contextRef="#ctx0" brushRef="#br0" timeOffset="76779.42">8897 14295 188 0,'0'0'1186'16,"0"0"-880"-16,0 0-7 16,0 0 36-16,0 0-108 15,0 0-102-15,0 0-45 16,20 53-34-16,-18-30-32 15,2 4-14-15,-2 7-20 16,-2-8-71-16,4 9-65 16,-1-1-132-16,3-8-290 15,-2-2-203-15</inkml:trace>
  <inkml:trace contextRef="#ctx0" brushRef="#br0" timeOffset="77022.67">8814 14660 715 0,'0'0'612'0,"0"0"-297"15,0 0 19-15,0 0-34 16,0 0-130-16,0 0-105 16,0 0-39-16,26-7 24 15,2 7-4-15,3 0-23 16,8 0-22-16,0 0-1 15,-5 0-91-15,-9 0-123 16,-10-8-89-16,-6-11-225 16,-9 12-296-16</inkml:trace>
  <inkml:trace contextRef="#ctx0" brushRef="#br0" timeOffset="77207.61">8701 14306 1300 0,'0'0'372'0,"0"0"29"15,102-11-119-15,-48 11-75 16,-3 0-92-16,3-8-64 16,-2 8-51-16,5-8-9 15,-8 8-228-15,-17-7-557 0</inkml:trace>
  <inkml:trace contextRef="#ctx0" brushRef="#br0" timeOffset="77860.52">9212 14253 215 0,'0'0'953'0,"0"0"-604"15,0 0-5-15,0 0-8 16,0 0-87-16,0 0-135 15,0 0-29-15,2 53 12 16,0-19-39-16,3 0-40 16,1 1-17-16,3 3 0 15,-3-3-1-15,3-1 0 16,-5-15 1-16,0-4 0 16,-1-4-1-16,-3-3 0 15,0-8-7-15,0 0-14 16,0-11 2-16,0-12 7 15,-9-4 4-15,-2 1 7 0,0-13 1 16,1 5-1 0,1-4 0-16,5-1 0 0,2 13 0 15,2-8-6-15,0 15-2 16,8 11-6-16,12 0-9 16,5 8-1-16,7 0-2 15,2 0 7-15,3 0 0 16,0 19 11-16,-2 4 8 15,2-4 1-15,-5 12 0 16,-4-4 0-16,-9-1 6 16,-6 1 1-16,-13 4 11 15,-3-5 13-15,-26 8 26 16,-14-7-17-16,-11-4-9 16,-5 4-17-16,1-12-4 0,3-4-10 15,12 5-17-15,12-16-62 16,23 7-97-16,8-7-194 15,0 0-389-15</inkml:trace>
  <inkml:trace contextRef="#ctx0" brushRef="#br0" timeOffset="78243.32">9676 14135 1054 0,'0'0'497'16,"0"0"-159"-16,0 0-33 15,122 129-36-15,-90-79-63 16,-2-1-56-16,-15 4-66 16,-8-3-35-16,-7 11-17 15,-9-4-16-15,-19-7-16 16,-9 3-3-16,0-11-110 0,-17 8-110 15,11-16-252-15,7-8-258 16</inkml:trace>
  <inkml:trace contextRef="#ctx0" brushRef="#br0" timeOffset="79264.09">10348 14508 646 0,'0'0'609'0,"0"0"-251"15,0 0 135-15,0 0-142 16,0 0-59-16,0 0-83 16,0 0-10-16,-26-8-17 15,30 8-45-15,9 0-56 0,4 0-41 16,11 0 7-16,13 8-4 16,8 3-13-16,9-3-16 15,1 0-14-15,-2-8-2 16,-9 7-92-16,-9-7-88 15,-11 0-45-15,-9 0-79 16,-19 0-160-16,0 0-193 16,-6 0-268-16</inkml:trace>
  <inkml:trace contextRef="#ctx0" brushRef="#br0" timeOffset="79625.48">10748 14416 1320 0,'0'0'684'0,"0"0"-546"15,0 0 103-15,0 0-19 16,109 0-76-16,-70 0-81 16,-1 8-2-16,-6 0-18 15,-9 3-30-15,-7 4-15 0,-14 9 0 16,-2 10 5 0,-13 0 4-16,-17 0 3 0,-8 8-12 15,1-8-9-15,3-7-26 16,6-8-48-16,15-4-81 15,11-15-149-15,2 0-267 16,0 0-337-16</inkml:trace>
  <inkml:trace contextRef="#ctx0" brushRef="#br0" timeOffset="80792.07">11567 14432 986 0,'0'0'688'16,"0"0"-447"-16,0 0 1 15,0 0-5-15,0 0-86 16,0 0-63-16,0 0-24 0,40 50-16 16,-29-24-23-16,-2 8-10 15,-1 1-14-15,3-1-1 16,-4-8 0-16,-1-3-19 15,-1-11-16-15,-3-5-4 16,-2-7 17-16,0 0 22 16,0 0-1-16,0 0-11 15,0-19 2-15,0 4-2 16,2-4-2-16,11-12 0 16,4 5 3-16,6-1-4 15,5 1-26-15,2 3-10 16,0 15 2-16,-5 5-6 15,-1 3 12-15,-3 3 17 16,-4 20 26-16,-4 4 5 0,-4-4 21 16,-5 3 6-16,-4 1 1 15,0-12 13-15,0 4 3 16,0-11-13-16,0-8-4 16,0 0 3-16,0 0-1 15,0 0-4-15,0-8-30 16,0-3 0-16,0-4-21 15,7-1-5-15,6 5 3 16,3-12-18-16,6 7-18 16,1 5-9-16,1 4-5 15,0-1 6-15,-5 8 29 16,-6 0 5-16,-3 8 11 16,-4-1 22-16,-4 12 32 15,1 4 26-15,-3-4 16 16,0 4-19-16,0-12-9 0,0 5-18 15,0-9-14-15,0-7-14 16,0 0-1-16,4 0-38 16,0 0-65-16,16 0-101 15,-1 0-135-15,0-7-362 0</inkml:trace>
  <inkml:trace contextRef="#ctx0" brushRef="#br0" timeOffset="81525.23">12549 14558 1005 0,'0'0'405'15,"0"0"-126"-15,0 0-24 16,0 0-26-16,0 0-113 16,0 0-50-16,0 0-4 15,-6-50-4-15,-5 42-30 16,2 8-4-16,-8-7-24 15,-3 7-7-15,-4 0-3 16,0 0 2-16,-2 15 1 16,0 4 6-16,5-4 0 15,3 4-6-15,6 4 6 16,8-4-7-16,4-3 7 0,0-9-8 16,0 4 0-16,16 5 3 15,6-16 6-15,6 7 1 16,2-7 12-16,2 0-4 15,-5 0-7-15,-1-7-2 16,-8-9-1-16,-3 5-25 16,-7 4-9-16,-6-1 13 15,-2 0 22-15,0 8 0 16,0 0 22-16,0 0 2 16,0 0-24-16,0 0-29 15,3 16 10-15,-1-9 18 0,6 12 1 16,3-11-1-1,4 7-8-15,6-4-56 0,3-3-105 16,8-8-119-16,-4 0-215 16,-9 0-344-16</inkml:trace>
  <inkml:trace contextRef="#ctx0" brushRef="#br0" timeOffset="81941.03">12732 14550 980 0,'0'0'327'0,"0"0"-108"0,0 0 70 16,0 0-31-16,0 0-121 15,0 0-71-15,0 0-20 16,26 80-28-16,-19-57-12 15,-3 3-6-15,0-3-1 16,-2-4 1-16,1-3-1 16,-3-9 0-16,2-3 1 15,-2-4 7-15,0 0 27 16,0-4 37-16,0-11-19 16,0-12-27-16,-5 4 18 15,3-3 17-15,0 3-8 16,2 4-18-16,0-8-7 15,0 12-12-15,7 4-10 16,8 3-5-16,6 0-17 0,5 1 2 16,1 7-43-16,3-8-57 15,1 8-57-15,3 0-81 16,-9 0-142-16,-6 0-265 16</inkml:trace>
  <inkml:trace contextRef="#ctx0" brushRef="#br0" timeOffset="82351.45">13163 14222 170 0,'0'0'1117'0,"0"0"-902"15,0 0-37-15,0 0 92 16,0 0 9-16,0 0-119 0,4 118-54 16,-4-68-23-16,2 11-47 15,-2 4-17-15,0-4-19 16,0-8 1-16,0 4-1 16,0-23-29-16,0 0-37 15,0-18-66-15,4-8-72 16,5-8-118-16,-2 0-289 0</inkml:trace>
  <inkml:trace contextRef="#ctx0" brushRef="#br0" timeOffset="82691.28">13383 14485 947 0,'0'0'628'15,"0"0"-383"-15,0 0 23 16,0 0-8-16,0 0-168 16,0 0-70-16,-118 8-8 15,85 7 11-15,0 4-9 16,12 4 8-16,10-4-9 15,7 4-15-15,4-4 0 16,0-4 1-16,15 12 0 0,8-12 5 16,5 4 0-16,2-4 1 15,-2-3-6-15,2-12-1 16,11 0-49-16,-8 0-194 16,-7 0-484-16</inkml:trace>
  <inkml:trace contextRef="#ctx0" brushRef="#br0" timeOffset="82921.2">13867 14687 1640 0,'0'0'815'0,"0"0"-724"15,0 0-91-15,0 0-14 16,0 0-174-16</inkml:trace>
  <inkml:trace contextRef="#ctx0" brushRef="#br0" timeOffset="103148.69">19565 8610 347 0,'0'0'176'0,"0"0"-110"16,0 0-22-16,0 0 129 0,0 0-43 16,0 0-67-1,0 0 15-15,0 0 24 0,0 0-17 16,0 0-20-16,0 0-4 16,0 0-3-16,0 0-16 15,8 0-26-15,5 0-4 16,14 0 4-16,8-4-4 15,6 1-12-15,7-2 0 16,13 2-101-16,-12-5-218 16,-13 5-630-16</inkml:trace>
  <inkml:trace contextRef="#ctx0" brushRef="#br0" timeOffset="106584.72">19237 10196 428 0,'0'0'281'15,"0"0"-157"-15,0 0-73 0,0 0 86 16,0 0 12-1,0 0-74-15,0 0-30 0,0 0-1 16,0 0 4 0,0 0-12-16,0 0-10 0,0 0-12 15,6 0-14-15,9 0-6 16,14 0 6-16,16 0 0 16,38 0 4-16,43 0-4 15,-13-5-185-15,-15-3-455 0</inkml:trace>
  <inkml:trace contextRef="#ctx0" brushRef="#br0" timeOffset="171655.91">1772 15441 1053 0,'0'0'549'0,"0"0"-386"15,0 0 61-15,0 0 68 16,0 0-72-16,0 0-96 15,-4-15-30-15,4 15-24 16,0 8-36-16,0 18-16 0,0 16 11 16,2 23-6-16,-2-4-12 15,0 8-10-15,0-9-1 16,0-10-6-16,0-8-21 16,0-23-15-16,0-4-22 15,0-15-5-15,0 0 1 16,0-26-9-16,9-24-4 15,2-11 40-15,4-15-10 16,-2-16 4-16,2 5 17 16,-4 11 23-16,4 18 7 15,0 9 1-15,1 22-1 16,1 12-10-16,5 15-18 0,-1 8 5 16,3 22 9-16,2 23 13 15,-3 5 0-15,-4 18 1 16,0-7 0-16,-6 7 1 15,0-8 5-15,-4-7-6 16,-3-11-16-16,3-8-86 16,2-23-182-16,-3-12-85 15,-3-7-207-15</inkml:trace>
  <inkml:trace contextRef="#ctx0" brushRef="#br0" timeOffset="171859.34">1785 15586 1261 0,'0'0'188'0,"0"0"-37"16,0 0 150-16,0 0-79 16,144 34-87-16,-86-34-38 15,-1 0-60-15,-3 0-37 16,-3 0-192-16,-15 0-418 15,-14 0-567-15</inkml:trace>
  <inkml:trace contextRef="#ctx0" brushRef="#br0" timeOffset="173022.64">3212 15536 1075 0,'0'0'603'16,"0"0"-449"-16,0 0 81 15,0 0 20-15,0 0-117 16,0 0-89-16,0 0-18 16,-113-26-19-16,91 26-12 15,3 8-15-15,4 3-9 16,4 4-34-16,8 1-30 15,3 2 1-15,0-2 1 16,0 3 17-16,20 4 28 0,8-12 13 16,7 4 16-1,2 4 11-15,-2-11 1 0,-7 0 0 16,-6-1 1-16,-9 1-1 16,-9 3-5-16,-4-3-6 15,-9 7 11-15,-16 4 6 16,-12 4 16-16,-3-4-22 15,1-3-3-15,7 2-70 16,19-18-89-16,6 0-154 16,7 0-344-16</inkml:trace>
  <inkml:trace contextRef="#ctx0" brushRef="#br0" timeOffset="173306.7">3443 15350 1222 0,'0'0'366'0,"0"0"-181"15,0 0 84-15,0 0-54 16,0 0-121-16,0 0-32 15,0 0 18-15,13 99-49 16,-7-54-23-16,-1 13-8 16,-1-8-15-16,-2-5-59 15,3-3-82-15,-5-8-121 0,0-11-100 16,0-4-24-16,0-19-375 0</inkml:trace>
  <inkml:trace contextRef="#ctx0" brushRef="#br0" timeOffset="173494.42">3268 15594 1126 0,'0'0'269'0,"0"0"-105"16,0 0 151-16,0 0-96 15,0 0-98-15,129 42-45 16,-87-34-64-16,-3-5-12 15,-1-3-192-15,-11 0-403 16,-7 0-546-16</inkml:trace>
  <inkml:trace contextRef="#ctx0" brushRef="#br0" timeOffset="173940.79">3565 15613 1026 0,'0'0'800'0,"0"0"-645"0,0 0-39 15,0 0 61 1,0 0-93-16,0 0-51 0,0 0-11 16,9 68-12-1,-3-37-10-15,0 3 0 0,3-15-15 16,0 4-20-16,-1-12-18 15,7-3-24-15,3-8-36 16,3 0 40-16,2 0 46 16,3-19 26-16,0-12 1 15,0 5 12-15,-7-1-10 16,-7 1 8-16,-1 3 5 16,-7 15 24-16,-4 5 38 15,0 3 31-15,0 0-16 16,0 0-46-16,-4 11-42 0,-5 12-4 15,7 3-1-15,1-7 0 16,1 4-10-16,0-4-5 16,18 4-66-1,8-19-31-15,6 3 1 0,18-7-47 16,-12-11-152-16,-6 4-364 16</inkml:trace>
  <inkml:trace contextRef="#ctx0" brushRef="#br0" timeOffset="174889.71">4196 15807 1026 0,'0'0'355'0,"0"0"-150"16,0 0 74-16,0 0-27 16,0 0-97-16,0 0-41 15,0 0 3-15,0-26-37 16,0 2-25-16,-2-10-17 16,-5-8-23-16,3-11-5 15,-4-15-4-15,0 2-6 16,3 6 5-16,1 10-4 15,2 16 10-15,2 15 6 16,0 11-2-16,0 8 2 16,0 8-17-16,0 18-33 0,4 16 33 15,11 8 0-15,4 11 6 16,7 0-4-16,2 4-1 16,4-20-1-16,-1 5 0 15,2-16-2-15,-3-11-8 16,-2-4-11-16,-2-19-7 15,-1 0-2-15,-2 0-8 16,-1-19 4-16,-5-12 21 16,-4-11 13-16,-4-3 0 15,-9-12 10-15,0-4-8 16,0 3 7-16,-7 13-2 16,-6 3 2-16,2 19 7 15,7 12-2-15,0 11-14 0,2 0-14 16,2 0-67-16,0 8-66 15,0 26-58-15,8 3-122 16,1 2-345-16</inkml:trace>
  <inkml:trace contextRef="#ctx0" brushRef="#br0" timeOffset="175483.94">4851 15620 1083 0,'0'0'197'16,"0"0"-31"-16,0 0 117 16,0 0-65-16,0 0-120 15,0 0-31-15,0 0-27 16,-99-7-40-16,80 38 0 16,4-5-5-16,2 1 4 15,4-1 0-15,9 5-10 16,0-4 0-16,0-16-4 0,5 4 3 15,8-7 3-15,2 0 1 16,2-8 8-16,0 0 10 16,7 0 14-16,0 0-1 15,-2-16-2-15,2 8-14 16,-2-3-6-16,-10 4 1 16,-1-1 4-16,-4 0-5 15,-5 8 10-15,0 0-10 16,-2 0 11-16,0 0-11 15,2 0-1-15,3 0-21 16,3 8 21-16,7 0 2 16,-1-1 15-16,6-7-6 15,-3 4-5-15,2-4-5 0,-4 0 6 16,1 0-7-16,-8 0-7 16,1 0-31-16,-5 0-33 15,0 0-37-15,-1 0-65 16,0 0-96-16,-1 0-127 15,0 0-488-15</inkml:trace>
  <inkml:trace contextRef="#ctx0" brushRef="#br0" timeOffset="176491.49">5133 15636 639 0,'0'0'555'0,"0"0"-390"0,0 0 12 15,0 0 68-15,0 0-81 16,0 0-101-16,0 0 38 15,26 19-2-15,-11 7-34 16,-2 5-35-16,-1 3-21 16,-3-7-3-16,-5-1-5 15,0-2-1-15,-2-13-5 16,-2 4-9-16,2-15 14 16,-2 0 0-16,5 0-26 15,-1-8-23-15,7-10-1 0,2-17 49 16,8 4 0-1,1-11-25-15,4 8 4 0,-4 8-11 16,0 15 5 0,-7 3 3-16,-4 8-14 0,0 0 2 15,-9 26 37-15,2 9 3 16,-4-1 25-16,0 8 27 16,0-8-9-16,0-7-5 15,0-4-16-15,0-12-10 16,2-11-13-16,3 0-2 15,3 0-1-15,3-3-21 16,6-28 16-16,2-4 4 16,7 1-52-16,-3-8-1 15,-3 8 16-15,-1 15 7 16,-8-4 1-16,-3 20 13 0,-4-5 7 16,-4 8-7-16,0 0 2 15,0 8 16-15,0 3 9 16,0 4 13-16,0 4-3 15,0-4-2-15,6-7-8 16,3 3-2-16,8-3 1 16,5-8 1-16,4 0 1 15,8 0 0-15,4 0-1 16,1-8-4-16,-1-11-5 16,-4-4-21-16,-8 4-17 15,-7 4 7-15,-8-12 14 16,-9 9 17-16,-2 2 16 15,-2-3-5-15,-15 4 15 0,-1 7 31 16,-1 8-4 0,-1 0-9-16,-2 8-16 0,3 11-2 15,1 15 20-15,5 5 4 16,7-2 4-16,6-6 0 16,0 3-18-16,9-7-21 15,19-1-15-15,8-10-7 16,15-8-52-16,37-8-116 15,-7 0-145-15,-11-16-780 0</inkml:trace>
  <inkml:trace contextRef="#ctx0" brushRef="#br0" timeOffset="177752.72">6838 15152 939 0,'0'0'605'0,"0"0"-397"15,0 0 4-15,0 0 25 16,0 0-76-16,0 0-96 16,0 0-56-16,0 19 0 0,0 7-9 15,0 5 3-15,0 3-3 16,0 1-58-16,0-1-99 15,0-8-144-15,0 1-249 16,0-12-300-16</inkml:trace>
  <inkml:trace contextRef="#ctx0" brushRef="#br0" timeOffset="178192.5">6699 15452 825 0,'0'0'612'15,"0"0"-471"-15,0 0 96 0,0 0 36 16,0 0-83-16,133-26-83 16,-93 15-44-16,-8 3-43 15,-13 0-20-15,-6 8-1 16,-10 0-36-16,-3 0-24 15,0 0-13-15,-7 16 18 16,-12 3 24-16,1-1 17 16,-1 6 15-16,2-9 8 15,5 4-8-15,8-11 6 16,1-8 6-16,3 7-12 16,0-7 0-16,3 0-21 15,13 0 5-15,5 0 16 16,9 0 12-16,-1 4-6 0,-4 3-6 15,-5 9-6-15,-8-8-47 16,-8 18-34-16,-4 1 29 16,-4 7 3-16,-15-3-24 15,0-5-30-15,0 1-103 16,1-12-136-16,7-4-397 0</inkml:trace>
  <inkml:trace contextRef="#ctx0" brushRef="#br0" timeOffset="178383.34">7022 15815 1106 0,'0'0'639'0,"0"0"-437"0,0 0 77 15,0 0-6-15,0 0-147 16,0 0-95-16,0 0-31 15,8 53-100-15,18-38-161 16,-4 1-287-16,1-5-420 0</inkml:trace>
  <inkml:trace contextRef="#ctx0" brushRef="#br0" timeOffset="178942.11">7867 15613 560 0,'0'0'789'0,"0"0"-493"16,0 0-14-16,0 0-7 15,0 0-151-15,0 0-84 16,0 0-7-16,-133 15-17 16,108-7-16-16,3 3-8 15,13-3-13-15,7-1-37 16,2 1-51-16,15 3-13 16,16-3 31-16,8 0 38 15,5 7 27-15,-3-12 24 16,-6 5 2-16,-7 8 0 15,-8-1-6-15,-12-4-2 0,-8 12 8 16,-6-4 26 0,-24 8 2-16,-8 4 1 0,-7-13-13 15,1-2-16 1,7-5-20-16,6-11-107 0,10 0-225 16,17 0-459-16</inkml:trace>
  <inkml:trace contextRef="#ctx0" brushRef="#br0" timeOffset="179268.08">8130 15331 1294 0,'0'0'404'0,"0"0"-216"16,0 0 26-16,0 0 27 16,0 0-126-16,0 118-60 15,0-65-32-15,0-3-14 16,0 0-9-16,0-5-28 15,0-3-53-15,0-8-41 16,0-11-102-16,4-12-101 0,0-3-213 16,0-8-212-16</inkml:trace>
  <inkml:trace contextRef="#ctx0" brushRef="#br0" timeOffset="179449">7963 15613 307 0,'0'0'1030'16,"0"0"-778"-16,0 0-65 16,0 0 34-16,0 0 13 15,0 0-79-15,133 0-61 16,-80 0-53-16,3 0-41 16,10 0-35-16,-17 0-238 0,-12 0-425 15</inkml:trace>
  <inkml:trace contextRef="#ctx0" brushRef="#br0" timeOffset="179876.09">8333 15602 831 0,'0'0'705'15,"0"0"-591"-15,0 0-3 0,0 0 97 16,0 0-35-16,0 0-97 16,0 0-27-1,19 79-7-15,-16-48-23 0,1-4-18 16,2-1 0-16,1-3-1 16,4-4-7-16,-4-11-26 15,8-8-17-15,0 0 6 16,9 0 30-16,0-16 14 15,4-2 8-15,-1-6-8 16,-3-2-1-16,-7 7 1 16,-6 4 0-16,-7 7 0 15,-2 0 23-15,-2 8 19 16,0 0 1-16,0 8-36 0,0 7-6 16,0-4 7-1,2 13 8-15,7 2-16 0,4-10-31 16,2 2-72-16,21-10-113 15,-4 8-266-15,0-16-197 0</inkml:trace>
  <inkml:trace contextRef="#ctx0" brushRef="#br0" timeOffset="180527.94">8966 15441 1124 0,'0'0'365'0,"0"0"-110"16,0 0 13-16,0 0-66 15,0 0-112-15,0 0-1 16,0 0 28-16,0 119-44 15,-6-77-45-15,-1 11-18 0,-1-11-9 16,1 0 0-16,3-8-1 16,2-8 0-16,-1-10-1 15,1-8 0-15,2-8-17 16,0 0-13-16,0-8 0 16,0-19 11-16,0-7 13 15,0-16 6-15,0-7 1 16,5-12-1-16,3 1 1 15,7 7-6-15,-4 4 5 16,0 22-1-16,0 20-11 16,-1 15-18-16,6 8 10 15,0 23 21-15,8 14 28 0,-3 12-2 16,-2 4 2-16,1-3-18 16,-7 2 1-16,-2-10-10 15,-5-5 0-15,1-14-1 16,-6-12-14-16,1-3-53 15,0-9-76-15,-2-7-85 16,0-15-81-16,0-12-201 16,0 4-400-16</inkml:trace>
  <inkml:trace contextRef="#ctx0" brushRef="#br0" timeOffset="180686.54">8894 15594 1039 0,'0'0'551'0,"0"0"-430"16,0 0 104-16,0 0 21 16,0 0-93-16,111 26-82 15,-60-18-47-15,0-8-24 16,13 0-129-16,-14 0-356 16,-16 8-350-16</inkml:trace>
  <inkml:trace contextRef="#ctx0" brushRef="#br0" timeOffset="181242.68">9413 15655 221 0,'0'0'976'16,"0"0"-779"-16,0 0-28 15,0 0 64-15,0 0-54 16,0 0-95-16,0 0-34 16,-98-11-28-16,74 29-22 15,5 9 0-15,2-1-6 0,6 5 0 16,3 4 4-1,8-9-7-15,0 1 1 0,6-12-13 16,14 1 5-16,4-16 4 16,9 0 11-16,1-8 1 15,1-26 2-15,-4-1 4 16,-5-14 1-16,-2-9-7 16,-9-3 1-16,-4-7-1 15,-7-8 1-15,-4 7 8 16,0 12 22-16,0 11 31 15,0 16 19-15,0 18 24 16,-2 12-4-16,-3 0-46 16,-1 19-55-16,-3 16 0 15,3 14 5-15,-1 4-4 16,5 12 7-16,2 4-7 0,0-1 5 16,0-7-6-1,0 4-1-15,7-12-15 0,1-11-73 16,10-15-155-16,-3-4-226 15,-5-15-221-15</inkml:trace>
  <inkml:trace contextRef="#ctx0" brushRef="#br0" timeOffset="181809.76">9749 15670 948 0,'0'0'329'16,"0"0"-84"-16,0 0 46 15,0 0-52-15,0 0-89 16,0 0-51-16,0 0-22 15,-52-57-34-15,35 64-43 16,-1 9 0-16,-6 10-1 16,7 9 0-16,0-1-5 15,4 0 0-15,6 0-1 16,5 1-2-16,2-12 3 16,0-4-6-16,13-4-10 15,8-15 4-15,5 0 12 0,6 0 6 16,0-23 0-16,0-11 1 15,-1-12 0-15,-7-3 9 16,-4-9 1 0,-5-10 6-16,-11 7 0 0,-2-8 9 15,-2 12 13-15,0 12 10 16,0 14 30-16,-4 12 4 16,2 19-8-16,0 0-25 15,-3 0-50-15,1 19-4 16,-2 15 4-16,-1 8 5 15,3 8-4-15,4 10 0 16,0-2-1-16,0-5 0 0,11 4-6 16,-1-7-46-16,1-16-70 15,2 1-84-15,4-17-80 16,-4-2-189 0,0-16-166-16</inkml:trace>
  <inkml:trace contextRef="#ctx0" brushRef="#br0" timeOffset="182192.34">10010 15681 646 0,'0'0'325'0,"0"0"-114"16,0 0 11-16,0 0-36 15,0 0-97-15,0 0-56 16,7 107-15-16,-7-96-8 16,2-3 0-16,-2 0 18 15,0-8 11-15,0 0 29 16,2 0 45-16,-2 0 36 16,0-16-22-16,0-2-56 15,0-6 15-15,0 6-4 16,0-9-9-16,0 4-8 15,0 4-2-15,0 4-23 16,9 4-31-16,7-5-9 0,5 8-13 16,3 8-1-16,4 0-8 15,4 0-66-15,-2 0-64 16,4 8-95-16,-4 8-98 16,-8-5-319-16</inkml:trace>
  <inkml:trace contextRef="#ctx0" brushRef="#br0" timeOffset="182962.42">10387 15644 829 0,'0'0'653'0,"0"0"-438"0,0 0-3 16,0 0 18-16,0 0-85 16,0 0-87-16,0 0-27 15,102-31-24-15,-87 23-7 16,-2 5-17-16,-4-13-67 16,-7 8-18-16,-2 1 40 15,0-4 6-15,-17 11 2 16,-5 0 46-16,-4 0 8 15,-2 11 45-15,1 12 25 16,-1-4-20-16,4 15 1 16,7-11 12-16,6 11-21 15,9-7-25-15,2-1-17 0,7-2-1 16,14-6-10 0,7-10-31-16,7 0-62 0,20-8-98 15,-10-16-293-15,-5 5-380 0</inkml:trace>
  <inkml:trace contextRef="#ctx0" brushRef="#br0" timeOffset="183395.56">10765 15571 1211 0,'0'0'504'0,"0"0"-257"16,0 0 37-16,0 0-53 16,0 0-135-16,0 0-58 15,0 0-27-15,-83 7-4 16,61 9-7-16,3-8-6 16,6-5-9-16,5 12-12 15,1-7-25-15,5 0 5 16,2 0 10-16,0 3-2 15,6-4-1-15,16 1 3 16,4 3 16-16,5-3 20 16,1 7 1-16,1-7 6 15,-5 3 15-15,-8-3 11 16,-5 0 11-16,-10-1-7 16,-5 4 4-16,0-3-7 0,-5 8 11 15,-11-5-11-15,-5 4-12 16,-5 1-8-16,0-5-13 15,2-4-35-15,5 1-74 16,3-8-85-16,11 0-100 16,5-8-275-16,0 1-436 0</inkml:trace>
  <inkml:trace contextRef="#ctx0" brushRef="#br0" timeOffset="183776.31">11285 15518 985 0,'0'0'724'0,"0"0"-455"15,0 0-47-15,0 0-9 16,0 0-119-16,0 0-70 15,0 0-14-15,-109 7-9 16,83 12-1-16,5-11-9 16,8 11-1-16,10-4-14 15,3 1-16-15,3 10 1 16,18-7 20-16,5 4 19 0,0-4 12 16,-3 4 26-16,-4 4 16 15,-6-9 25-15,-9-2 1 16,-4-1-17-16,-6 4-36 15,-27 4 6-15,-15-4-33 16,-36 8-107-16,-61-4-143 16,13-4-309-16,-3-4-557 0</inkml:trace>
  <inkml:trace contextRef="#ctx0" brushRef="#br0" timeOffset="184529.44">4650 16162 1766 0,'0'0'554'0,"0"0"-552"16,0 0-2-16,0 0-19 16,0 0-349-16,0 0-699 0</inkml:trace>
  <inkml:trace contextRef="#ctx0" brushRef="#br0" timeOffset="185108.28">10074 16036 160 0,'0'0'1910'15,"0"0"-1631"-15,0 0-279 16,0 0-13-16,0 0-89 15,0 0-468-15</inkml:trace>
  <inkml:trace contextRef="#ctx0" brushRef="#br0" timeOffset="189595.12">12429 15560 939 0,'0'0'493'15,"0"0"-343"-15,0 0 32 16,0 0 24-16,0 0-120 16,0 0-86-16,0 18-1 15,0 9 1-15,0 4 7 16,0 11-6-16,0-8 0 15,0 0-1-15,0-7 0 16,0-8-13-16,0-4-9 16,0-7 5-16,0 0 17 15,0-8 0-15,0 0 7 16,0-16 10-16,0-3-17 16,0-12 11-16,0-3 2 0,0 0-12 15,2 0 11 1,9 7-4-16,4 12-8 0,-3 4-13 15,5 11-5-15,-1 0-2 16,1 18 12-16,0 17 8 16,0-1 7-16,-2 8 1 15,0 0-7-15,-3-8 0 16,3 0-1-16,1-18-27 16,1-5-102-16,9-11-128 15,-5 0-76-15,1-19-363 0</inkml:trace>
  <inkml:trace contextRef="#ctx0" brushRef="#br0" timeOffset="189983.33">12780 15704 751 0,'0'0'499'0,"0"0"-363"16,0 0 84-16,0 0 31 16,0 0-80-16,0 0-87 15,0 0-22-15,96 8-25 16,-77-8-26-16,-4 0-11 16,-4-8 0-16,-7 1-42 15,-4-1 3-15,0 0 23 16,0 5-2-16,-13-5-8 15,-4 0-4-15,-2 8 20 16,-5 0 10-16,6 0 6 0,-2 8-4 16,7 3 7-16,5 12-1 15,1 4-7-15,7-4 16 16,0 4-2-16,13-9-14 16,11 6-1-16,7-13-10 15,8-4 1-15,6-7-76 16,13 0-116-16,-11-7-177 15,-6-4-507-15</inkml:trace>
  <inkml:trace contextRef="#ctx0" brushRef="#br0" timeOffset="190362.76">13139 15704 909 0,'0'0'318'0,"0"0"-144"16,0 0 72-16,0 0-41 15,0 0-98-15,0 0-63 16,0 0-24-16,107-15-10 16,-88 4-10-16,-4-5-49 15,-6 1-8-15,-7 4 1 16,-2-5-17-16,0 1 20 15,-9 12 17-15,-10 3 18 0,-11 0 18 16,1 11 18-16,-4 12 7 16,3 3 10-16,9 9 16 15,4-1-19-15,11 0-6 16,6 0-13-16,0-3-12 16,25-12-1-16,14 0-7 15,12-4-39-15,37-15-74 16,-12 0-181-16,-5-7-565 0</inkml:trace>
  <inkml:trace contextRef="#ctx0" brushRef="#br0" timeOffset="190898.23">13781 15670 679 0,'0'0'375'15,"0"0"-191"-15,0 0 36 16,0 0 54-16,0 0-95 16,-118-23-71-16,92 23-11 0,-1 0-53 15,-1 0-38 1,2 15-6-16,7 4-7 0,2 4-3 15,6-4-3-15,9 4-9 16,2 4-43-16,2-12-11 16,19-4 22-16,7-3 22 15,9-8 22-15,1 0 10 16,1-8 6-16,-3-10 3 16,-3-6-9-16,-13-2 7 15,-2-1 8-15,-8-15-5 16,-8 0 5-16,-2 0 11 15,0-11-8-15,-10 4-6 16,-5-1-11-16,-3 16 26 16,6 7 35-16,-1 12 8 15,5 15 3-15,1 0-46 0,1 15-17 16,2 19 4 0,-1 8 14-16,5 11 6 0,0 13 7 15,11-13-5-15,6-4-2 16,6 1-13-16,3-16-16 15,-2 1-5-15,-3-17-46 16,3-10-106-16,4-8-87 16,-8 0-257-16,-2-8-365 0</inkml:trace>
  <inkml:trace contextRef="#ctx0" brushRef="#br0" timeOffset="191289.15">14207 15602 1079 0,'0'0'291'15,"0"0"-138"-15,0 0 19 16,0 0-29-16,0 0-61 15,-109 0-37-15,91 3-4 16,6 5-29-16,5 7-12 16,7-7-20-16,0 3-2 15,11 4-8-15,15 1 13 16,9-5 3-16,6 4 14 16,0-4 7-16,-4 5 3 0,-8-1 27 15,-9-4 7 1,-10 5-8-16,-10-1-14 0,0 4 19 15,-23 4 24-15,-13-4-16 16,-3 0-31-16,0-11-18 16,7 7-40-16,21-15-123 15,9 0-130-15,2 0-391 0</inkml:trace>
  <inkml:trace contextRef="#ctx0" brushRef="#br0" timeOffset="192012.54">15270 15613 561 0,'0'0'520'15,"0"0"-331"-15,0 0 48 16,0 0-33-16,0 0-111 16,0 0-74-16,0 0-18 15,-110 15 0-15,95 12 0 0,1-1-1 16,5-3-1-16,5 4-7 16,4-4 0-16,0-4-1 15,13-11-10-15,12-1 6 16,5-7 13-16,4 0 8 15,1-7-8-15,-2-17-10 16,-5 6-8-16,-6 2 2 16,-11 5 16-16,-3 3 6 15,-5 1 66-15,-3 7 26 16,0 0 9-16,0 0-56 16,0 15-35-16,0 4 10 0,6 4 33 15,9-4-7-15,10 0-30 16,7-4-13-16,9 1-9 15,21-16-106-15,-8 0-165 16,-11 0-426-16</inkml:trace>
  <inkml:trace contextRef="#ctx0" brushRef="#br0" timeOffset="193248.04">16632 15571 892 0,'0'0'286'0,"0"0"-54"16,0 0 46-16,0 0-25 15,-109-19-145-15,73 19-15 16,-3 0-11-16,3 15-30 16,4-4-28-16,6-3-24 15,11 8 0-15,6-5-14 16,9-4-52-16,0 9-65 15,24-5 3-15,15-3 35 16,9 7 60-16,11-4 20 16,-4-3 13-16,-4 7 2 0,-10-7 3 15,-11 3-3-15,-15 12 6 16,-13-12-1-16,-2 13 19 16,-29-6 48-16,-15 6-24 15,-12-6-10-15,-5-2-10 16,-2-5-30-16,10-3-17 15,17-8-79-15,14 0-142 16,18-8-449-16</inkml:trace>
  <inkml:trace contextRef="#ctx0" brushRef="#br0" timeOffset="193556.72">16900 15373 998 0,'0'0'366'0,"0"0"-196"15,0 0 34-15,0 0 18 16,0 0-80-16,0 0-75 15,0 0-23-15,44 137-19 16,-40-87-17-16,-4 3-8 0,0 4-10 16,0-4-62-16,-8-11-50 15,-1 0-95-15,-1-15-125 16,-1-12-251-16,1-7-256 0</inkml:trace>
  <inkml:trace contextRef="#ctx0" brushRef="#br0" timeOffset="193747.73">16756 15662 973 0,'0'0'351'0,"0"0"-106"16,0 0 48-16,0 0-42 0,103 27-98 15,-60-19-48 1,-1-8-54-16,-1 0-51 0,13 0-110 15,-12-8-211-15,-10 0-446 0</inkml:trace>
  <inkml:trace contextRef="#ctx0" brushRef="#br0" timeOffset="194148.34">17150 15613 1020 0,'0'0'383'0,"0"0"-112"0,0 0-27 16,0 0 2 0,0 0-74-16,0 0-88 0,0 0-29 15,0 99-31-15,0-72-17 16,0-9-7-16,4-2-9 16,7-1-15-16,2-11-32 15,3 3-8-15,6-7 18 16,4 0 5-16,4-11 7 15,0-12-8-15,-7 4-5 16,-4-12 7-16,-4 13 27 16,-8 2 13-16,-7 5 34 15,0 3 19-15,0 8 0 16,0 0 7-16,0 0-60 0,0 8 2 16,-5 3-2-1,3 12 0-15,2-4 0 0,0 4-1 16,2-4-27-16,16-3-55 15,7-5-52-15,8-4 4 16,20-7-78-16,-10 0-144 16,-3-7-632-16</inkml:trace>
  <inkml:trace contextRef="#ctx0" brushRef="#br0" timeOffset="194636.65">17640 15602 1041 0,'0'0'326'0,"0"0"-76"16,0 0 19-16,0 0-58 0,0 0-99 15,0 0-52 1,0 0-17-16,-109 0-22 0,91 11-15 16,1 12-6-16,-2-4-6 15,8 7 0-15,2 5-7 16,7-4 3-16,2-9-5 15,0 6-21-15,13-6 4 16,11-10 7-16,4-8 10 16,2 0 15-16,-1 0 0 15,1-19 0-15,-6-4-10 16,-2-11 3-16,-9 0-5 16,-5-8 5-16,-3-8 6 15,-5-3-4-15,0-5 5 16,0 5 7-16,-3 4-6 15,-3 7 15-15,-1 15 44 0,3 12 34 16,2 15-13-16,0 0-31 16,-5 8-38-16,1 18 0 15,-3 16 28-15,1 8 14 16,1-1-9-16,5 4-10 16,2 5-2-16,0-5-5 15,7-11-16-15,5-8-12 16,8 0-6-16,1-10-64 15,0-17-87-15,13-7-100 16,-6 0-120-16,-2-7-303 0</inkml:trace>
  <inkml:trace contextRef="#ctx0" brushRef="#br0" timeOffset="195313.58">17836 15723 827 0,'0'0'236'0,"0"0"-7"16,0 0 10-16,0 0-12 15,110 16-110-15,-81-16-62 16,1-8-28-16,-6-8-27 16,-5 5-30-16,-8-12-44 15,-4 4-16-15,-7 1 20 16,0 2 13-16,-11 1-1 0,-6 15 53 15,-7 0 5 1,4 0 32-16,1 0 16 0,0 15-4 16,7 4 1-16,1 4 18 15,7-4-6-15,4 4-15 16,0-4 14-16,8 7-18 16,15-10 7-16,9-8-5 15,9-1 17-15,4-7-18 16,2 0-19-16,-2-7-18 15,-7-9-2-15,-6-3-25 16,-6-4-15-16,-11 4 0 16,-4 4 12-16,-4 4 19 15,-7 3 8-15,0 8 1 0,0 0 14 16,0 0-5 0,-5 8-8-16,-1 3 9 0,-1 4 6 15,3 4 2-15,4-3-7 16,0-1 1-16,0-4-11 15,2-11 4-15,13 8-3 16,2-8 3-16,4 0 3 16,7-8 2-16,0-3-9 15,0-12-1-15,-2 4-31 16,-5-4-11-16,-2 12-15 16,-8-5 19-16,-3 1 22 15,-3 15 7-15,-5 0-1 0,0 0-3 16,0 8 5-16,0 7 8 15,0 12 34-15,0-9 26 16,0 6-28-16,4-6-31 16,11-2-1-16,2-8-22 15,3-8-55-15,11 0-92 16,-3-24-180-16,-6-2-492 0</inkml:trace>
  <inkml:trace contextRef="#ctx0" brushRef="#br0" timeOffset="195509.18">18688 15426 188 0,'0'0'981'0,"0"0"-802"16,0 0 77-16,0 0 37 16,0 0-70-1,0 0-90-15,29 110-21 0,-22-75-36 16,-1-12-46-16,-2 3-30 15,-2 1-45-15,-2-4-138 16,0-12-157-16,0 5-293 0</inkml:trace>
  <inkml:trace contextRef="#ctx0" brushRef="#br0" timeOffset="195697.95">18525 15644 426 0,'0'0'818'0,"0"0"-561"16,0 0 81-16,0 0-42 16,0 0-55-16,133 45-91 15,-79-30-55-15,1-7-58 16,-1-8-37-16,14 0-122 16,-15-8-183-16,-15-7-409 0</inkml:trace>
  <inkml:trace contextRef="#ctx0" brushRef="#br0" timeOffset="196168.81">19258 15449 1069 0,'0'0'510'0,"0"0"-292"15,0 0 56-15,0 0-29 16,0 0-116-16,0 0-7 15,0 0-51-15,33 80-47 16,-29-42-24-16,0-3-21 16,1-1-87-16,-3 0-100 15,-2 0-153-15,0 1-226 16,-2-17-494-16</inkml:trace>
  <inkml:trace contextRef="#ctx0" brushRef="#br0" timeOffset="196381.67">19145 15765 188 0,'0'0'1246'16,"0"0"-966"-16,0 0-30 16,0 0 23-16,0 0-42 15,0 0-98-15,122 0-50 16,-77 0-47-16,0 0-36 15,-7 0-81-15,-1 0-140 16,-13-11-141-16,-11-4-356 0</inkml:trace>
  <inkml:trace contextRef="#ctx0" brushRef="#br0" timeOffset="196567.24">19030 15460 892 0,'0'0'642'16,"0"0"-349"-16,130 0 25 16,-62 0-48-16,6 0-62 15,0 0-100-15,-7 0-71 16,-10-11-37-16,-5-4-64 16,-16-1-159-16,-15 5-411 0</inkml:trace>
  <inkml:trace contextRef="#ctx0" brushRef="#br0" timeOffset="197165.58">19700 15331 962 0,'0'0'328'0,"0"0"0"0,0 0 23 15,0 0-69 1,0 0-145-16,0 0-85 0,0 0-12 16,8 53 35-16,-6-22-30 15,0 14-12-15,3 5-5 16,-1 0-17-16,3-8-10 15,0 3 1-15,0-11-1 16,-3-11 0-16,0-12 1 16,-2-3-1-16,-2-8 8 15,0 0 17-15,0-11 24 16,0-12 2-16,0-4-37 16,3-7-8-16,-1-16-5 15,0-3 5-15,2-12-6 0,-2 4 5 16,3-7-6-1,1 11 1-15,-2 11-1 16,3 15 0-16,2 20 0 0,1 4-18 16,3 7-19-16,9 7 17 15,3 12 7-15,3 15 7 16,4 1 5-16,-2 7 0 16,0 7 1-16,-5 1 0 15,-3-5 18-15,-9-3 31 16,-13 0 14-16,0-8 22 15,-20-7-14-15,-20 4-22 16,-13-5-25-16,-16-7-24 0,-23-11-47 16,-52 0-116-1,20-8-177-15,3 0-603 0</inkml:trace>
  <inkml:trace contextRef="#ctx0" brushRef="#br0" timeOffset="198729.36">819 14516 1783 0,'0'0'540'0,"0"0"-337"15,0 0 86-15,0 0-85 16,0 0-107-16,0 0-34 16,0 0 30-16,111 0-4 15,-47 0-18-15,11 0-46 16,2 0-17-16,-2 3-8 16,-7 13-10-16,-7-9-70 0,-15 1-83 15,-11 3-94 1,-27-3-92-16,-8 0-310 0,-8-8-49 15</inkml:trace>
  <inkml:trace contextRef="#ctx0" brushRef="#br0" timeOffset="198981.44">632 14611 1373 0,'0'0'578'15,"0"0"-333"-15,0 0 124 16,0 0-114-16,0 0-122 15,0 0 21-15,0 0 39 16,102 26-10-16,-54-18-41 0,17 0-25 16,3-8-39-1,9 0-45-15,-2 0-22 0,-5-8-11 16,-5-3 0-16,-8 3-111 16,-14 8-95-16,-8-7-75 15,-20 7-183-15,-13 0-240 16,-2 0-417-16</inkml:trace>
  <inkml:trace contextRef="#ctx0" brushRef="#br0" timeOffset="199374.81">630 14942 1285 0,'0'0'544'16,"0"0"-361"-16,0 0 303 0,122 0-217 15,-51-19-94-15,17 4-30 16,-1-4-51-16,-14 4-56 16,0 7-37-16,-15-3-1 15,-15 3-63-15,-12 8-62 16,-11 0-50-16,-7 0-79 15,-13 0-229-15,0 8-143 16,0-5-451-16</inkml:trace>
  <inkml:trace contextRef="#ctx0" brushRef="#br0" timeOffset="200349.59">939 14416 730 0,'0'0'1037'0,"0"0"-730"0,0 0 63 16,0 0 14-16,0 0-106 15,0 0-103-15,0 0-10 16,-2 0-21-16,2 0-71 15,0 0-32-15,0 0-16 16,2 0-11-16,2 0-7 16,-2 0-1-16,-2 0 2 15,0 0-2-15,0 0 4 16,0 0 2-16,0 0 0 16,0 0 3-16,7 0 0 15,8 8 9-15,8 0 27 16,13 7 15-16,12 4-9 0,11 8 7 15,3-12-64 1,2 4 0-16,-1 4 0 0,-6-4 0 16,-8-4 0-16,-6-4 0 15,-12 5 0-15,-11-8 0 16,-7-1 0-16,-6-7 0 16,-5 0 0-16,-2 0 0 15,0 0 0-15,0 0 0 16,0 0 0-16,2 0 0 15,-2 0 0-15,0 0 0 16,0 0 0-16,0 0 0 16,0 4 0-16,0-4 0 15,0 0 0-15,0 0 0 16,0 0 0-16,0 0 0 16,0 0 0-16,0 0 0 0,0 0 0 15,0 0 0-15,0 0 0 16,2 0 0-16,-2 0 0 15,0 0 0-15,0 0 0 16,0 0 0-16,0 0 0 16,0 0 0-16,0 0 0 15,0 0 0-15,0 0 0 16,0 0 0-16,0 0 0 16,0 0 0-16,0 0 0 15,-2 0 0-15,-11 15 0 16,-9 0 0-16,-13 12 0 15,-15 7 0-15,-7 16 0 16,-3 3 0-16,1 4 0 0,11-7 0 16,11 11 0-16,7-11 0 15,12-13 0-15,5 2 0 16,13-20 0-16,0-4 0 16,0-4-59-16,0-11-151 15,0 0-266-15,16-19-61 16,-1-4-177-16,-6 4-1024 0</inkml:trace>
  <inkml:trace contextRef="#ctx0" brushRef="#br0" timeOffset="201319.01">1037 16554 1470 0,'0'0'521'16,"0"0"-265"-16,0 0 61 0,0 0-130 15,0 0-129 1,0 0-36-16,0 0 29 0,102-8 1 15,-43 8-25-15,6 0-10 16,9 0-10-16,0 0-7 16,-3 0 0-16,-7 0-36 15,-6 8-56-15,-9-8-43 16,-13 8-43-16,-18-8-153 16,-14 7-294-16,-4-7-121 0</inkml:trace>
  <inkml:trace contextRef="#ctx0" brushRef="#br0" timeOffset="201596.93">1043 16729 1045 0,'0'0'601'16,"0"0"-379"-16,0 0 78 15,0 0-2-15,0 0-106 16,0 0-36-16,0 0-15 16,122 0-28-16,-70-7-38 15,9-9-45-15,2 8-18 16,-6 1-12-16,-5-4-61 16,-13 11-81-16,-8 0-55 15,-9 0-61-15,-12 0-105 16,-3 0-212-16,-7 7-202 0</inkml:trace>
  <inkml:trace contextRef="#ctx0" brushRef="#br0" timeOffset="201896.97">956 16874 1192 0,'0'0'393'0,"0"0"-123"16,0 0 94-16,0 0-66 16,120-8-91-16,-76 1-66 15,1 7-46-15,-2-8-33 16,-3 8-41-16,-3 0-21 15,0 0-15-15,-1 0-80 16,-2 0-111-16,9 0-145 16,-9 0-265-16,-10 0-169 0</inkml:trace>
  <inkml:trace contextRef="#ctx0" brushRef="#br0" timeOffset="202482.9">1159 16317 1328 0,'0'0'383'0,"0"0"-217"16,0 0 175-16,0 0-73 15,0 0-100-15,113 16-44 16,-66-1-3-16,8 4-40 15,8 8-41-15,5-4-20 16,3 3-9-16,-5 1-11 16,-6-4 0-16,-10 4 0 15,-14-4-1-15,-11-4-10 16,-7 7 11-16,-10-10 1 16,-8 2 13-16,0-2-2 15,0 3 15-15,-15-4 27 16,-2 0 5-16,-2 4 14 0,-5-11-1 15,-3 11-20 1,-6-4-11-16,-3 12-13 0,-4-12 5 16,-1 12-6-16,4-1-15 15,3-3-11-15,5-4 0 16,3-3-1-16,11-1-2 16,2-4-17-16,8-11-52 15,5 0-90-15,0 0-92 16,0 0-104-16,15 0-415 15,-2 0-889-15</inkml:trace>
  <inkml:trace contextRef="#ctx0" brushRef="#br0" timeOffset="205028">2908 16501 1107 0,'0'0'517'16,"0"0"-414"-16,0 0 109 15,0 0-5-15,0 0-105 16,-105 11-69-16,88-11-2 16,1 8-15-16,5-1-15 0,3-7-1 15,5 0-5 1,3 8-20-16,0-8-16 0,0 11-2 15,9-3 16-15,6 0-8 16,-1 10 26-16,3-10 9 16,3 8 0-16,-3 2 1 15,3-2 12-15,-8 10-12 16,1-10 5-16,-6 2-5 16,-5 6 6-16,-2-6 5 15,0-2 3-15,-11-5 8 16,-6 12 7-16,-11-4-6 15,-4-4-14-15,-2 4-10 16,-2-3-1-16,5-9-46 16,12-7-113-16,8 0-240 15,11-7-533-15</inkml:trace>
  <inkml:trace contextRef="#ctx0" brushRef="#br0" timeOffset="205368.18">3238 16222 1227 0,'0'0'401'0,"0"0"-247"0,0 0 34 16,0 0-23-16,0 0-57 15,-11 126-35-15,7-65-26 16,2 8-34-16,2-1-5 16,-4 1-8-16,4-12-1 15,0-3-13-15,0-16-60 16,0-12-115-16,0-18-158 15,0-8-233-15,0 0-416 0</inkml:trace>
  <inkml:trace contextRef="#ctx0" brushRef="#br0" timeOffset="205559.31">3012 16615 1136 0,'0'0'387'16,"0"0"-258"-16,0 0 126 16,0 0-5-16,0 0-102 15,149 7-83-15,-89-25-65 16,8 10-43-16,-10-8-231 16,-19 16-468-16</inkml:trace>
  <inkml:trace contextRef="#ctx0" brushRef="#br0" timeOffset="206019.61">3475 16615 1075 0,'0'0'759'15,"0"0"-585"-15,0 0-5 16,0 0 52-16,0 0-104 16,0 0-99-16,0 0-17 15,3 38 5-15,-3-11 3 16,0 7-9-16,0 0-13 0,6-7-36 16,5-1-5-1,4-10-1-15,4-9-25 0,6-7-28 16,5 0 54-16,5-15 42 15,-5-4 12-15,-1-15 1 16,-5 7 1-16,-11-4 0 16,-2-3 15-16,-9 8-1 15,-2 10 12-15,0 9 7 16,0 3 5-16,0 4-40 16,-2 0 0-16,-3 19-20 15,1 4 11-15,4 4-5 16,0-1-2-16,0 1-19 15,6-12-32-15,12 1-53 16,8-13-28-16,24-3-44 16,-4 0-26-16,-1-19-312 0</inkml:trace>
  <inkml:trace contextRef="#ctx0" brushRef="#br0" timeOffset="206554.98">4085 16645 814 0,'0'0'408'0,"0"0"-179"16,0 0 81 0,0 0-19-16,0 0-145 0,0 0-81 15,0 0-1-15,-111-41-40 16,91 52-24-16,-1 12-12 15,9 11 11-15,-1-8-6 16,11 9-6-16,2-4-30 16,0-13-36-16,15 1-8 15,7-3 20-15,4-16 25 16,7 0 30-16,-3 0 12 16,-1-19 0-16,-3-4 1 15,-9-4 12-15,-2 5 4 16,-8-13 13-16,-5 1 13 15,-2-8-8-15,0-4-16 16,-7-3-10-16,-6-1 0 0,1 8-8 16,3 8 5-1,0 7 1-15,5 12 27 0,2 11 0 16,2 4-25-16,0 0-9 16,0 19-17-16,0 15 17 15,0 1 33-15,4 14 5 16,3 12-7-16,-3-3-10 15,5-5-3-15,-1-4-2 16,3 1-4-16,-2-16-12 16,4 0-1-16,-3-18-46 15,1-5-72-15,12-11-123 16,-8-27-134-16,4 4-225 0</inkml:trace>
  <inkml:trace contextRef="#ctx0" brushRef="#br0" timeOffset="206926.1">4248 16748 46 0,'0'0'880'16,"0"0"-669"-16,0 0 26 15,0 0 13-15,0 0-86 16,0 0-74-16,0 0-11 15,85-34-37-15,-61 18-20 16,-5-2-13-16,0-5-9 16,-8 11-11-16,-9-3 2 15,-2 0 3-15,0 4-9 0,-8 3 1 16,-14 0-6-16,1 8 20 16,-3 0 6-16,2 16 18 15,6 2 5-15,1 5-1 16,8 4-12-16,5-1-3 15,2-2-3-15,0-6 5 16,18-2 6-16,6 3-4 16,13-19-11-16,4 0-6 15,5 0 0-15,17-11-103 16,-13-13-184-16,-10 6-244 0</inkml:trace>
  <inkml:trace contextRef="#ctx0" brushRef="#br0" timeOffset="207352.91">4585 16604 924 0,'0'0'335'16,"0"0"-113"-16,0 0 27 15,0 0-53-15,0 0-29 16,0 0-44-16,0 0-55 15,0 0-46-15,11 110-22 16,-9-84 0-16,0-10 0 16,0-5-11-16,1-3-6 0,-1-1-19 15,0-7-11 1,0 0 11-16,0 0 11 0,5-26 3 16,-1 3 22-16,3-12 0 15,-1 1-12-15,3 0 6 16,-2 8 6-16,-3 10 0 15,-1 8 0-15,-1 5-10 16,0 3 5-16,1 3 5 16,2 21 46-16,2 2-5 15,6 1-1-15,0 3-9 16,7-3-10-16,-1-8-20 16,3-4-1-16,1-7-5 15,-4 0-49-15,1-8-203 16,-5-8-285-16,-6 0-483 0</inkml:trace>
  <inkml:trace contextRef="#ctx0" brushRef="#br0" timeOffset="207669.8">4951 16341 1247 0,'0'0'486'0,"0"0"-285"16,0 0 14 0,0 0-59-16,0 0-43 0,0 0-27 15,6 102-16-15,-6-52-40 16,0 3-21-16,0-3-9 15,0-1-1-15,5-3-30 16,-1-4-33-16,0-11-55 16,3-5-79-16,-1-7-34 15,3-19-72-15,-3 0 13 16,1 0-884-16</inkml:trace>
  <inkml:trace contextRef="#ctx0" brushRef="#br0" timeOffset="207852.55">4789 16622 1174 0,'0'0'348'0,"0"0"-168"15,0 0 32-15,0 0 7 16,0 0-39-16,0 0-11 16,0 0-50-16,133 16-67 15,-96-16-52-15,17 0-85 16,-13 0-220-16,-9 0-465 0</inkml:trace>
  <inkml:trace contextRef="#ctx0" brushRef="#br0" timeOffset="208157.75">5287 16401 1064 0,'0'0'367'0,"0"0"-66"16,0 0 0-16,0 0-100 15,0 0-53-15,0 0-56 0,0 0-34 16,22 145-39-16,-18-95-12 15,0-1-7-15,3-3-18 16,-5-4-79-16,-2-8-94 16,0-11-129-16,0-4-264 15,-6-11-368-15</inkml:trace>
  <inkml:trace contextRef="#ctx0" brushRef="#br0" timeOffset="208353.99">5155 16790 985 0,'0'0'392'15,"0"0"-56"-15,0 0 3 16,0 0-63-16,115 19-102 0,-61-19-46 16,3-19-70-1,4 4-58-15,-6-12-64 0,-8 1-208 16,-13-5-321-16,-17 12-373 0</inkml:trace>
  <inkml:trace contextRef="#ctx0" brushRef="#br0" timeOffset="208564.34">5191 16409 1348 0,'0'0'518'0,"0"0"-200"16,0 0-68-16,131-42-115 15,-104 27-105-15,-6 4-30 16,-12 11-147-16,-5-8-348 16,-4 8-920-16</inkml:trace>
  <inkml:trace contextRef="#ctx0" brushRef="#br0" timeOffset="209255.58">5709 16417 1119 0,'0'0'609'0,"0"0"-438"0,0 0 102 15,0 0-17 1,0 0-146-16,0 0-43 0,0 0 31 16,-4 126-44-16,-1-81-36 15,5-3-8-15,0 0-10 16,0 0-1-16,3-16-1 16,4-2 1-16,0-13-9 15,-3-4 1-15,-2-7 7 16,-2 0 1-16,0 0 1 15,0-15 1-15,0-4 9 16,0-15 2-16,0-8-12 16,0-8 0-16,0-3 1 15,0-4-1-15,0-4-7 16,0 11-2-16,0 8 7 16,0 16-10-16,2 7-6 0,5 4-1 15,8 15-6 1,2 0-2-16,13 0 15 0,9 26 6 15,7-3 1-15,4 12 5 16,1-1 1-16,-4 8-1 16,-4 0 15-16,-14 0-1 15,-7-5 8-15,-13 5-4 16,-9-7 13-16,0-1 17 16,-20-3-18-16,-7-13 9 15,-7 6-4-15,-3-13-18 16,7-4-17-16,5 1-29 15,8-8-107-15,10 0-140 16,7-8-308-16,0-7-589 0</inkml:trace>
  <inkml:trace contextRef="#ctx0" brushRef="#br0" timeOffset="209726.54">6393 16622 992 0,'0'0'699'15,"0"0"-506"-15,0 0 57 16,0 0 65-16,0 0-141 15,0 0-48-15,0 0 13 16,87 8-17-16,-39-8-22 16,14 0-32-16,2 0-29 0,0 0-23 15,-4 0-11 1,-13 0-5 0,-15 0-13-16,-11 0-49 0,-14 0-29 15,-5 0-18-15,-2 0-39 0,-7 8-83 16,-10-1-147-16,-1-7-392 0</inkml:trace>
  <inkml:trace contextRef="#ctx0" brushRef="#br0" timeOffset="210236.66">6748 16485 929 0,'0'0'332'16,"0"0"-12"-16,0 0-10 16,0 0-124-16,0 0-94 15,105 16-30-15,-84-13 7 16,0 5-5-16,-3 7-15 15,3 4 6-15,-1-3 1 16,1 10-1-16,2-3-7 16,-2-4-14-16,-1 8-11 15,-1-12-4-15,-6 4-4 16,-6-4-8-16,-7 1-5 16,-5 2 13-16,-23-2 15 15,-17 3-12-15,-12 4-18 16,-8-4-57-16,-11-12-102 15,13 1-337-15,17-8-306 0</inkml:trace>
  <inkml:trace contextRef="#ctx0" brushRef="#br0" timeOffset="212319.28">7678 16333 929 0,'0'0'532'0,"0"0"-325"0,0 0 24 15,0 0 33-15,0 0-63 16,0 0-85-16,-6 0-18 16,-16 8-45-16,-6 26-32 15,-3 8-9-15,-3 11 19 16,1 4-11-16,9 12-20 15,10-1 1-15,8-6-1 16,6-6-6-16,0-6-3 16,18-8-12-16,8-15-34 15,4-1-73-15,3-18-74 16,11-8-88-16,-10 0-253 16,-6-16-646-16</inkml:trace>
  <inkml:trace contextRef="#ctx0" brushRef="#br0" timeOffset="212768.26">8102 16569 1151 0,'0'0'324'0,"0"0"-54"16,0 0-26-16,0 0-25 0,-100 19-62 16,74-11-40-16,7 7-20 15,1-4-47-15,10 5-29 16,3-9-21-16,5 12-12 15,0-3-1-15,13-5-6 16,13 4 8-16,7-7 4 16,0 7 1-16,2-11 6 15,-1 3-1-15,-6 1-12 16,-10 8-11-16,-7-5-7 16,-11-4 4-16,0 9 24 15,-4 3 3-15,-17-4 18 16,-2 4-3-16,1-4-8 0,-2-4-7 15,3-3-49-15,6 0-123 16,-5-8-147-16,11 0-309 16,2-8-434-16</inkml:trace>
  <inkml:trace contextRef="#ctx0" brushRef="#br0" timeOffset="213089.25">8405 16348 1104 0,'0'0'659'16,"0"0"-466"-16,0 0-26 15,0 0 30-15,0 0-55 16,-44 145-65-16,38-92-29 16,6-3-23-16,0-1-15 15,0-3-10-15,6-11-1 16,5-5-34-16,0-4-60 16,-6-18-72-16,-1 3-66 15,-4-11-121-15,0 0-201 16,0-11-217-16</inkml:trace>
  <inkml:trace contextRef="#ctx0" brushRef="#br0" timeOffset="213271.12">8102 16657 1109 0,'0'0'357'0,"0"0"-171"16,0 0 84-16,111 0-60 15,-47-12-101-15,5-3-75 16,14 0-34-16,-14 4-196 16,-18 3-561-16</inkml:trace>
  <inkml:trace contextRef="#ctx0" brushRef="#br0" timeOffset="213724.72">8699 16562 887 0,'0'0'854'16,"0"0"-736"-16,0 0-61 15,0 0 97-15,0 0-24 16,0 0-56-16,0 0 1 15,-7 102-10-15,-1-68-44 0,-1 1-15 16,7-1-6 0,2-11-5-16,0 4-4 0,2-20-8 15,17-7 0-15,7 0-3 16,7 0 20-16,0-15 9 16,2-12-9-16,-3 1-1 15,-8-4-21-15,-7 2 7 16,-10 2 2-16,0 18 13 15,-7-3 3-15,0 3 18 16,0 8 13-16,0 0-33 16,0 12-1-16,0 3 0 15,0 4 0-15,0-4 6 16,0 12-6-16,4-12-9 16,13 4-19-16,3-4-58 15,6-7-72-15,19 3-47 0,-7-11-121 16,-4 0-340-16</inkml:trace>
  <inkml:trace contextRef="#ctx0" brushRef="#br0" timeOffset="214288.62">9152 16893 712 0,'0'0'577'16,"0"0"-421"-16,0 0 44 0,0 0 70 16,0 0-80-16,0 0-67 15,0 0 34-15,15-118-13 16,-13 83-42-16,0 1-24 16,-2-8 5-16,0 0-15 15,0 0-7-15,0 5-12 16,0-2-17-16,0 13-20 15,0-1-11-15,0 19-1 16,0 1-6-16,0 7-3 16,0 0-8-16,0 0-10 15,11 7-15-15,4 20 13 16,11 7 29-16,4 8 0 16,1 0 7-16,6 8-1 0,-5-1-6 15,1-7 0 1,-6-7-6-16,-4-9-8 0,-8 1-3 15,-2-20 1-15,-8 1 1 16,-3-8 3-16,-2 0 0 16,0 0 10-16,0-8-4 15,0-7 6-15,2-12 8 16,-2-7 1-16,2 0-3 16,-2 0 13-16,0-8 7 15,0 0 0-15,0-8-5 16,0 16-1-16,0 0-10 15,0 7-10-15,0 12-2 16,0 7-22-16,0 8-53 0,0 0-74 16,7 0-155-1,6 0-246-15,0 15-321 0</inkml:trace>
  <inkml:trace contextRef="#ctx0" brushRef="#br0" timeOffset="-214708.81">9771 16714 687 0,'0'0'503'0,"0"0"-336"16,0 0 73-16,0 0 69 16,0 0-93-16,0 0-76 15,0 0 20-15,-2-50-35 16,-5 50-44-16,-4 0-66 16,-4 16-15-16,2 10-1 15,-2 1 1-15,7-4-6 16,1-4-8-16,7 4-20 15,0-12 3-15,2-3-12 0,13-1-31 16,9-7 25 0,2 0 22-16,0-15-4 0,-4 4-27 15,-2-5 14 1,-9 1 10-16,-3 4 13 0,-3 3 20 16,-5 8 1-16,2 0 2 15,2 0-2-15,0 0-33 16,9 19 33-16,7-4 10 15,7 4 0-15,7-3-8 16,7-9-2-16,6 1-58 16,11-8-104-16,-9-8-183 15,-13 1-264-15</inkml:trace>
  <inkml:trace contextRef="#ctx0" brushRef="#br0" timeOffset="-213808.85">10171 16615 426 0,'0'0'748'0,"0"0"-439"15,0 0 43-15,0 0 17 16,0 0-119-16,0 0-139 15,0 0-63-15,7 7-46 16,-4 16 17-16,-1 4 11 16,0-1-14-16,2 2 0 15,-2-6-7-15,1 5-8 16,-1-12 5-16,-2-7-5 0,2-5 0 16,-2-3 1-1,0 0 3-15,0 0-5 0,2 0-17 16,0 0 1-16,7-3-15 15,-1-13 1-15,7 1 14 16,5-4-2-16,1-3-12 16,-1 2 0-16,-2 1 3 15,-1 4-10-15,-4 15-3 16,-2 0-3-16,-2 0 14 16,-1 8 5-16,-1 3 24 15,-3 12 12-15,-2 3 23 16,-2-10 10-16,0 3 7 0,0-4-8 15,0-7-7 1,0-5-16-16,0-3-6 0,0 0-3 16,5 0-12-16,5-19-5 15,3 1 5-15,8-13 0 16,1 4-21-16,-1 1-11 16,1 3-9-16,-9 4-3 15,-5 11-2-15,-1 8 18 16,-7 0 2-16,2 0-15 15,-2 8 5-15,0 11 36 16,0-4 24-16,2 0-5 16,0-4 2-16,2 5-2 15,5-4-8-15,1-5 2 0,7-7 5 16,7 0 0 0,6 0 1-16,2 0-4 0,2-7-14 15,0-13-1-15,-4 5-27 16,-1-4-1-16,-10 4-17 15,-3-4-3-15,-9 3 2 16,-7-2 4-16,0 10 14 16,0-8 9-16,-7 16 13 15,-7-11 5-15,1 11 1 16,-6 0 0-16,-1 0 0 16,-1 11 18-16,-1 13 11 15,1-6 13-15,2 5 14 16,6 4 2-16,7-1 3 15,6-10-21-15,0 10-11 16,13-10 6-16,18-5 14 0,8 4-8 16,13-15-17-16,7 0-24 15,4 0-38-15,17 0-104 16,-13-7-195-16,-18-1-373 0</inkml:trace>
  <inkml:trace contextRef="#ctx0" brushRef="#br0" timeOffset="-213372.91">11342 16782 1362 0,'0'0'295'0,"0"0"-4"15,0 0 59-15,0 0-85 16,0 0-98-16,0 0-58 16,0 0-43-16,93 103-32 15,-93-80-14-15,-4 4-20 16,-18-1-17-16,-2-2-89 15,-17-6-100-15,8-10-285 16,3 0-362-16</inkml:trace>
  <inkml:trace contextRef="#ctx0" brushRef="#br0" timeOffset="-211708.2">11875 16512 159 0,'0'0'314'0,"0"0"-32"16,0 0-3-16,0 0 7 16,0 0 37-16,0 0-25 15,0 0-38-15,-9 0-40 16,-14 0-64-16,-11 15-83 0,-9 12-32 16,0-4-13-16,1 4-19 15,9-9-9-15,10 5 0 16,10-4-7-16,13-3-16 15,0-5-14-15,17-4-21 16,22 1-7-16,9-8 30 16,8 0 28-16,2 0 7 15,-4 0 1-15,-16 0-1 16,-10 8 0-16,-16 0-6 16,-10 3 6-16,-2 4 16 15,-14 12 38-15,-14-4-6 16,-4 3-13-16,2-7-2 0,4-3-6 15,10-9-17-15,3-7-10 16,6 0-30-16,5 0-92 16,2 0-150-16,0-15-117 15,4-4-315-15</inkml:trace>
  <inkml:trace contextRef="#ctx0" brushRef="#br0" timeOffset="-211437.61">12097 16428 920 0,'0'0'632'0,"0"0"-438"15,0 0-1-15,0 0 87 16,0 0-56-16,0 0-95 15,0 0-53-15,15 134-28 16,-13-85-35-16,1-3-12 16,-1-5-1-16,-2 1-29 15,2-7-76-15,0-12-83 16,2-12-112-16,1-3-276 16,-3-8-316-16</inkml:trace>
  <inkml:trace contextRef="#ctx0" brushRef="#br0" timeOffset="-211240.93">11929 16706 952 0,'0'0'379'16,"0"0"-61"-16,0 0-26 15,0 0-76-15,132 16-80 16,-81-16-59-16,1-8-48 15,-5 0-29-15,0 0-138 16,-15 8-341-16,-10-7-292 0</inkml:trace>
  <inkml:trace contextRef="#ctx0" brushRef="#br0" timeOffset="-210790.86">12367 16680 836 0,'0'0'764'0,"0"0"-505"16,0 0-25-16,0 0 26 16,0 0-104-16,0 0-92 15,0 0-39-15,0 0-8 16,11 60-10-16,-7-44-7 15,0 3-1-15,3-12-31 16,-1 1-25-16,5 0-29 0,4-8-7 16,2 0 26-16,5-8 46 15,5-7 21-15,-1-12 0 16,-3 5-1-16,-5-6-1 16,-1 2 2-16,-6 11 1 15,-7 3 9-15,-4 5 64 16,0 7 18-16,0 0-22 15,0 0-36-15,0 19-26 16,0-4 11-16,0 11 14 16,0-2-7-16,2-6-11 15,10 6-15-15,5-6-6 16,5-10-1-16,-3 3-50 0,5-11-50 16,6 0-81-1,-9 0-130-15,-4 0-317 0</inkml:trace>
  <inkml:trace contextRef="#ctx0" brushRef="#br0" timeOffset="-210123.69">13006 16512 1124 0,'0'0'408'0,"0"0"-267"0,0 0 79 16,0 0 33-16,0 0-103 16,0 0-16-16,0 0-2 15,11 50-43-15,-11-16-37 16,0 8-28-16,0 0-16 16,0 4 4-16,0-5-11 0,-4 1-1 15,-1-8 1-15,3-11-1 16,2-4-5-16,0-19 3 15,0 0-19-15,0 0-6 16,0-8 11-16,0-10 4 16,9-24 12-16,4 0-12 15,0-4-15-15,2-11 11 16,0 0 3-16,2-12-1 16,-2 8-1-16,2 12-1 15,-5 14 6-15,-3 9 1 16,-2 18-11-16,1 8-18 15,1 8-1-15,2 11 39 16,4 15 28-16,-2 5 5 0,0 6-5 16,-1-3 9-1,-2 0-15-15,3 7 14 0,-2-7-17 16,-5-3-17-16,3-9 5 16,-2-4-7-16,-3-7-44 15,-2-3-66-15,-2-1-111 16,0-15-123-16,-6 8-238 15,-10-8-28-15</inkml:trace>
  <inkml:trace contextRef="#ctx0" brushRef="#br0" timeOffset="-209965.09">13054 16698 1182 0,'0'0'360'16,"0"0"-185"-16,0 0 98 0,0 0-51 15,104 0-111-15,-58 0-52 16,4 0-34-16,4 0-25 16,8 0-175-16,-8 0-381 15,-20 0-781-15</inkml:trace>
  <inkml:trace contextRef="#ctx0" brushRef="#br0" timeOffset="-209422.87">13674 16672 1382 0,'0'0'324'15,"0"0"-213"-15,0 0 102 0,0 0-33 16,0 0-91-16,0 0-27 15,0 0 3-15,-98-34-32 16,74 53-17-16,5 4 1 16,-1-5-13-16,3 13-4 15,8-12-1-15,6 8-6 16,3-12-4-16,0-4-4 16,2-3-4-16,12 0 3 15,10-8 16-15,4 0 0 0,4-19 10 16,2-4 2-1,-4-12-6-15,0 1 4 0,-8 0-4 16,-7-8 2-16,-2 0-8 16,-7-11-1-16,-6-4 1 15,0-4 1-15,0 3-1 16,-4 5 9-16,-7 19 0 16,5 11 27-16,-1 15 10 15,1 8-7-15,1 8-33 16,-3 26-5-16,1 8 5 15,5 8 21-15,2 11 3 16,0 7 3-16,0-10-15 16,9 2 6-16,10-2-5 15,-2-12-18-15,4-8-1 16,5-12-6-16,2-7-101 0,11-11-108 16,-7-8-147-16,-5 0-458 15</inkml:trace>
  <inkml:trace contextRef="#ctx0" brushRef="#br0" timeOffset="-208839.75">14057 16672 469 0,'0'0'1059'0,"0"0"-890"16,0 0-8-16,0 0 134 16,0 0-74-16,0 0-155 15,0 0-7-15,-41-84 17 16,22 84-30-16,-9 0-36 16,3 0-10-16,-6 8 0 15,1 11 0-15,3 11-8 16,3-3 7-16,5 7-7 15,10-7 0-15,9 7 1 16,0-11-5-16,7-4-8 16,21-4 3-16,5-7 10 15,4-8 7-15,8 0 12 16,-2-15-5-16,-3-12 2 16,-1-7 0-16,-4 0-1 0,-10-16 2 15,-4 0-2-15,-12-10-8 16,-5 2-15-16,-4-10 0 15,0-1 14-15,-11 19 1 16,-6 13 10-16,4 14 28 16,5 15 22-16,2 8-17 15,2 0-43-15,4 23-3 16,0 11 3-16,0 12 18 16,0 3-3-16,0 9 15 15,13-5-15-15,-4 4-14 16,2-4 1-16,2-3 3 15,-6-8-5-15,1-8-21 16,1-7-68-16,-3-12-94 0,5-15-78 16,0 0-92-16,0 0-350 15</inkml:trace>
  <inkml:trace contextRef="#ctx0" brushRef="#br0" timeOffset="-208386.35">14386 16672 973 0,'0'0'332'0,"0"0"-157"16,0 0 86-16,0 0-8 16,0 0-128-16,0 0-31 0,0 0 24 15,0 34-45 1,0-14-46-16,0-6-18 0,0 2-9 15,0-8 0-15,0 3 0 16,0-11-2-16,0 0 2 16,0 0 5-16,0 0 17 15,0 0 3-15,0 0 14 16,0 0 20-16,0 0-4 16,0 0-19-16,0 0-3 15,0 0-9-15,0-8 20 16,-5 5 7-16,2-5-13 15,-1-8-4-15,2 2 0 0,2-6-19 16,0-6-6-16,2 3-7 16,10-4-2-16,3 8-1 15,2 4-6-15,0-1-5 16,1 13-3-16,1-5 3 16,0 8-24-16,2 0-28 15,-4 0-41-15,-2 11-63 16,-4 5-117-16,-7 3-256 15,-1-4-121-15</inkml:trace>
  <inkml:trace contextRef="#ctx0" brushRef="#br0" timeOffset="-207991.09">14583 16672 1249 0,'0'0'541'0,"0"0"-356"0,0 0 72 15,0 0-19-15,0 0-110 16,0 0-43-16,0 0-22 16,103-8-35-16,-78 8-15 15,-1-11-13-15,-9-4-19 16,-3 7-32-16,-5-7-20 15,-5 4-13-15,-2-5-12 16,-2 8 7-16,-19-3 37 16,-3 11 25-16,-4 0 13 0,-4 11 14 15,2 5 10 1,5 10 18-16,1-3-7 0,9 4-5 16,4-1 17-16,11-2-10 15,0-6-23-15,11 6-9 16,19-13-2-16,8-4-7 15,5 1-46-15,26-8-81 16,-14-8-139-16,-5-7-347 0</inkml:trace>
  <inkml:trace contextRef="#ctx0" brushRef="#br0" timeOffset="-207534.42">15030 16611 876 0,'0'0'684'0,"0"0"-451"16,0 0 31-16,0 0-1 15,0 0-75-15,0 0-63 16,0 0-16-16,-111-7-39 15,87 7-15-15,3 11-27 16,8-4-28-16,5 1 0 0,6 0-17 16,2-1-7-16,0 12-14 15,17-11-9-15,10 7-1 16,7-4 11-16,1-3 16 16,1 0 7-16,-6 4 13 15,-7-5-1-15,-8 8 1 16,-4-7 1-16,-9 3 22 15,-2 4 20-15,0 4-3 16,-13-3-4-16,-10 10-2 16,-5-10-3-16,-4 2-10 15,2-2-11-15,4-8-9 16,9-1-18-16,11-7-70 16,6 0-97-16,15-7-197 15,15-9-308-15,2-3-615 0</inkml:trace>
  <inkml:trace contextRef="#ctx0" brushRef="#br0" timeOffset="-207121.75">15456 16645 1028 0,'0'0'740'15,"0"0"-604"-15,0 0 75 16,0 0 91-16,0 0-155 16,0 0-108-16,0 0-8 15,-99 0-6-15,65 8-7 0,2 3-16 16,2-3 4-16,11 0-6 16,6 3 0-16,9 4-13 15,4 1-14-15,2 2 6 16,19-2 8-16,7 3 11 15,4-4 2-15,2-4 1 16,-1 5 0-16,-6-1 13 16,-6-7 10-16,-6 3 14 15,-8-3-10-15,-7 7-19 16,-4-4 12-16,-25 5 10 16,-2 2-7-16,-5-2-12 15,-1 3-12-15,7-12-40 0,7 1-57 16,12-8-74-1,11 0-139-15,0 0-312 0,17-15-309 0</inkml:trace>
  <inkml:trace contextRef="#ctx0" brushRef="#br0" timeOffset="-206044.4">15747 16238 916 0,'0'0'313'0,"0"0"-28"16,0 0 56-16,120 110-18 15,-80-49-67-15,-2 8-57 16,-3-1-47-16,-14 16-42 16,-10-8-27-16,-11 0-23 15,-2-7-22-15,-22-1-18 16,-10-10-20-16,-5-5-18 16,-12-11-136-16,10-8-198 15,9-18-640-15</inkml:trace>
  <inkml:trace contextRef="#ctx0" brushRef="#br0" timeOffset="-198398.16">1086 17766 1332 0,'0'0'322'16,"0"0"-133"-16,116-16 98 15,-50-3-76-15,11-4-103 16,2 4-48-16,-3 4-33 16,-6 4-27-16,-14 3-21 15,-12 0-79-15,-16 8-119 0,-13 0-143 16,-15 8-291-16</inkml:trace>
  <inkml:trace contextRef="#ctx0" brushRef="#br0" timeOffset="-198120.89">1122 17937 1255 0,'0'0'331'16,"0"0"-152"-16,0 0 139 15,0 0-63-15,0 0-112 16,110 0-27-16,-76 0-27 0,11 0-31 16,9-11-22-1,9 3-23-15,9-7-13 0,-2 3-40 16,-7 5-95-16,-7-1-131 15,-8 0-91-15,-17 8-178 16,-18 0-234-16</inkml:trace>
  <inkml:trace contextRef="#ctx0" brushRef="#br0" timeOffset="-197801.22">1026 18081 525 0,'0'0'1020'15,"0"0"-820"-15,0 0-64 16,0 0 132-16,0 0-33 15,0 0-83-15,137 16-17 16,-85-16-13-16,3 0-33 16,3 0-39-16,-3 0-35 15,-1 0-15-15,-2 0-53 16,-12 0-96-16,3 0-128 0,-15 0-296 16,-11 0-277-16</inkml:trace>
  <inkml:trace contextRef="#ctx0" brushRef="#br0" timeOffset="-197186.26">1163 17316 715 0,'0'0'175'0,"0"0"30"15,0 0 60-15,0 0-44 16,0 0-50-16,0 0 32 16,0 0-8-16,84-8-13 15,-68 24-28-15,12 10-10 16,5 1-23-16,6 15-19 16,13-8-31-16,11 8-24 15,22 0-11-15,0-8-5 16,10 0 2-16,3-7-15 0,-15 4-12 15,4-5-6-15,-11 9 1 16,-16-9-1-16,-15 1 0 16,-15-4 0-16,-17 3 1 15,-13 1 13-15,0 4 8 16,-28 7 2-16,-15 3-3 16,-12 1-9-16,-10 8 5 15,-1 0 10-15,0-8-8 16,8-4-2-16,9-3-7 15,10-13 2-15,16-2-12 16,8-14-1-16,9-6-11 0,4 8-48 16,2-8-63-1,0 8-83-15,0 7-118 0,0-4-289 16,-3-3-26-16</inkml:trace>
  <inkml:trace contextRef="#ctx0" brushRef="#br0" timeOffset="-196228.5">3219 17598 324 0,'0'0'1018'0,"0"0"-786"15,0 0 32-15,0 0 59 16,0 0-95-16,0 0-98 16,0 0-11-16,-52-49-14 15,44 49-26-15,0 3-39 16,-10 24-31-16,-1 15-9 16,-2 3-7-16,-1 13 1 15,9 2-6-15,4-10-27 16,9 0 3-16,0-12 3 0,7-8-20 15,14-19-38-15,12-3-46 16,26-19-82-16,-7-20-77 16,-3-3-317-16</inkml:trace>
  <inkml:trace contextRef="#ctx0" brushRef="#br0" timeOffset="-195785.91">3432 17716 750 0,'0'0'614'0,"0"0"-380"16,0 0 49-16,0 0-9 0,0 0-85 15,0 0-64-15,0 0-8 16,-33-27-38-16,20 27-36 15,0 11-35-15,-4 20-8 16,-1-4-6-16,1 7 0 16,6 0-2-16,7 1 0 15,4-1-9-15,0 0 1 16,13-6-11-16,11-14-12 16,2-6 8-16,4-8-3 15,-3 0 1-15,1 0 15 16,-4-22 8-16,-9-9 10 15,-7 0 8-15,-8-11-1 16,0 8 5-16,-15-1-10 0,-11 1-2 16,0 8-20-16,2 2-11 15,2 6-22-15,9 10-63 16,7 8-51-16,6 0-82 16,10 15-241-16,8-4-91 0</inkml:trace>
  <inkml:trace contextRef="#ctx0" brushRef="#br0" timeOffset="-195135.53">3574 17640 608 0,'0'0'530'15,"0"0"-338"-15,0 0 108 16,0 0 30-16,0 0-98 16,0 0-109-16,0 0-57 15,-26 49-23-15,26-14-22 16,0 7-2-16,0-8-8 16,0 8-11-16,6-8 0 15,5-7 0-15,-2-8-1 16,3-12-11-16,4 1 6 15,-3-8 0-15,6 0 6 16,-2-19 1-16,2-4 0 16,-4-4 8-16,-5 1-8 0,-3-1 6 15,-7-4-6-15,0 17 8 16,0 2-8-16,0 12 8 16,0 0-9-16,0 0-9 15,0 26-18-15,6 9 27 16,5-1-1-16,4 4 2 15,0-7 0-15,5-8 11 16,3-8 4-16,-2-12 17 16,3-3 0-16,-1 0 5 15,-1-18-1-15,-3-9-17 16,1-15-14-16,-10 0-6 16,-2-8-1-16,-6 5-5 15,-2-5 5-15,0 16-5 16,0 8 5-16,0 10 1 0,0 8 2 15,0 8-1-15,0 8-1 16,0 19-10-16,0 7 10 16,0 8 1-16,0-8 11 15,2 8 2-15,9-8-4 16,-2-7 1-16,6-4-10 16,-2-4-1-16,-2-11 0 15,4 7-9-15,-7-11-58 16,3-4-73-16,-2 0-191 15,-5 0-373-15</inkml:trace>
  <inkml:trace contextRef="#ctx0" brushRef="#br0" timeOffset="-194696.98">4282 17598 152 0,'0'0'1201'0,"0"0"-872"15,0 0-47-15,0 0 28 16,0 0-98-16,0 0-118 16,0 0-61-16,-62 15-20 0,29 4-13 15,6-4 12-15,1 4-6 16,9 4-6-16,6-12-1 15,9 13-17-15,2-12-5 16,4 2-1-16,16 6 7 16,4-6 6-16,-3 2 10 15,2-1 1-15,-4-4 1 16,1 9-1-16,-7-5 27 16,-7 0-5-16,-4 0 2 15,-2-3 7-15,0 3 9 16,0-4-14-16,-2-3-10 15,-4 0-13-15,-3-8-3 16,5 0-33-16,4 0-29 0,0 0-62 16,0-8-100-1,0 0-67-15,4-18-30 0,7 14-1 16,4-3-358-16</inkml:trace>
  <inkml:trace contextRef="#ctx0" brushRef="#br0" timeOffset="-194351.4">4457 17819 1017 0,'0'0'272'16,"0"0"1"-16,0 0 17 0,0 0-90 16,0 0-73-16,107-83-41 15,-92 63-36-15,-2 1-19 16,-7-4-10-16,-4-4-5 15,-2 12-4-15,0 8 0 16,-10 3-12-16,-8 4-10 16,-4 0 9-1,-4 11-5-15,-4 17 6 0,1 1 0 16,4 13 16-16,6-3 1 16,6 3 15-16,11-4 4 15,2-12-12-15,2 8-5 16,27-15-1-16,6-3-3 15,10-4-15-15,6-12-6 16,5 0-54-16,16-31-134 16,-16 0-387-16,-8-3-552 0</inkml:trace>
  <inkml:trace contextRef="#ctx0" brushRef="#br0" timeOffset="-193990.53">4964 17473 1101 0,'0'0'518'15,"0"0"-321"-15,0 0 41 16,0 0 10-16,0 0-110 16,0 140-59-16,2-93-36 15,9-7-25-15,-3 2-18 16,-1 0 0-16,1-7-59 15,-1-1-76-15,-1-3-121 16,-1-12-238-16,-5-4-208 0</inkml:trace>
  <inkml:trace contextRef="#ctx0" brushRef="#br0" timeOffset="-193801.5">4755 17979 1111 0,'0'0'239'0,"0"0"22"16,0 0 77-16,141-22-148 15,-80 2-107-15,6-7-65 16,-5 8-18-16,4-11-87 16,-17 11-232-16,-14 3-341 0</inkml:trace>
  <inkml:trace contextRef="#ctx0" brushRef="#br0" timeOffset="-193555.6">4643 17453 1024 0,'0'0'368'0,"0"0"-115"16,0 0 92-16,157-53-61 16,-96 45-93-16,4-7-67 15,-6 7-65-15,-7 8-54 16,-12 0-5-16,-14 8-131 0,-11 7-207 16,-13 12-393-16</inkml:trace>
  <inkml:trace contextRef="#ctx0" brushRef="#br0" timeOffset="-192934.67">5277 17461 1038 0,'0'0'371'15,"0"0"-121"-15,0 0 42 0,0 0-51 16,0 0-123-16,-13 152-47 16,10-91-7-16,3 7-16 15,0 9-8-15,0-5-11 16,13 0-12-16,7-7-16 15,-3-12 20-15,1-11 10 16,-5-15-23-16,0-19-8 16,-4-8-14-16,-3-8 0 15,-6-26 14-15,0-19 1 16,0-8-1-16,0-12-16 16,-10-10 10-16,-10-5 6 0,4 12 1 15,-1 7 7-15,2 12-1 16,6 15-6-16,5 15-1 15,4 16-6-15,0 3-3 16,2 8-9-16,19 0-4 16,11 0 12-16,9 11 9 15,10 5-1-15,4 10 2 16,6 2-1-16,-4-6 1 16,3 12 1-16,-12 1 22 15,-8-1 10-15,-14 0-5 16,-13 8-4-16,-13 0 11 15,0 0-9-15,-26 0 1 0,-13 4-10 16,-10-8-10-16,0-12-7 16,0 1-16-16,6-7-48 15,11-13-69-15,17-7-141 16,8 0-389-16,7 0-725 0</inkml:trace>
  <inkml:trace contextRef="#ctx0" brushRef="#br0" timeOffset="-192496.89">6219 17621 522 0,'0'0'821'0,"0"0"-543"16,0 0 23-16,0 0 35 15,0 0-109-15,0 0-124 16,0 0-44-16,50-8 17 16,-18 16-22-16,5-4-18 15,1 3-21-15,3-7-15 16,-7 0-57-16,-7 8-62 15,-5-8-110-15,-9 0-239 16,-5 0-185-16</inkml:trace>
  <inkml:trace contextRef="#ctx0" brushRef="#br0" timeOffset="-192084.9">6325 17445 666 0,'0'0'371'15,"0"0"-179"-15,0 0 110 16,0 0-7-16,0 0-57 16,0 0-45-16,117 31-4 15,-83-12-54-15,0 0-35 0,-3 4-17 16,-8 3-22-16,-3 1-28 16,-12 12-15-16,-8-5 0 15,0 0-3-15,-4 0-6 16,-20 1-3-16,-6-1-6 15,-2-8-15-15,3 1-10 16,3-12 1-16,4-7-29 16,11-8-108-16,5 0-191 15,6-15-431-15</inkml:trace>
  <inkml:trace contextRef="#ctx0" brushRef="#br0" timeOffset="-189750.85">7469 17247 1280 0,'0'0'667'0,"0"0"-481"15,0 0 71-15,0 0-15 16,0 0-130-16,-102 27-82 16,78 7-15-16,2 0-15 15,-3 16 0-15,5 3 0 16,7 12-7-16,7-4-6 16,6 0-4-16,2-4-28 15,22-4-47-15,8-11-18 16,9-7-7-16,27-28-52 15,-10-7-169-15,-7 0-384 0</inkml:trace>
  <inkml:trace contextRef="#ctx0" brushRef="#br0" timeOffset="-189350.8">7811 17521 108 0,'0'0'1105'16,"0"0"-837"-16,0 0-22 16,0 0 41-16,0 0-72 15,0 0-88-15,-115 50-25 16,97-31-26-16,1 12-43 16,6-5-25-16,9 1-8 15,2 7-14-15,0 0-8 16,11 1-31-16,11-4-42 15,8-20-27-15,4-4-22 16,2-7-10-16,20-18-44 16,-14-13-92-16,-5-4-233 0</inkml:trace>
  <inkml:trace contextRef="#ctx0" brushRef="#br0" timeOffset="-188766.5">8144 17537 783 0,'0'0'596'0,"0"0"-336"16,0 0 19-16,0 0 13 16,0 0-113-16,0 0-99 15,0 0-22-15,-6-8-7 16,-2 28-24-16,0 2-10 16,-7-3-8-16,-1 16-7 0,1 0-2 15,5-6 0-15,10-2-12 16,0-1-21-16,0 2-11 15,21-21 3-15,5 0-3 16,7-7 8-16,4-7 2 16,2-12 10-16,-2-3 8 15,-10-6-28-15,-6-6-1 16,-10 7-24-16,-11 5-34 16,0-5-25-16,-19 16-11 15,-14 3-69-15,-5 0 35 16,-11 8 28-16,10 0-77 15,10 8-274-15</inkml:trace>
  <inkml:trace contextRef="#ctx0" brushRef="#br0" timeOffset="-188084.1">8492 17545 1007 0,'0'0'548'0,"0"0"-366"16,0 0 57-16,0 0-30 15,0 0-131-15,0 0-66 16,0 0-12-16,-28 53 0 15,28-19-10-15,0 0 4 16,0 0-6-16,15-3-12 16,4-12-2-16,4-3-8 15,5-12-7-15,4-4-4 16,5-4 7-16,-4-20 20 16,0-10-7-16,-10 8-21 15,-3-9 27-15,-12 1 19 16,-8 0 0-16,0 7 25 15,0 4 18-15,0 15 16 16,0 1 0-16,-2 7-19 0,2 7-30 16,0 21-10-16,0 2 0 15,0 4 0-15,4-7 9 16,9-1 3-16,6 5 6 16,0-12 20-16,3-4 2 15,1-7 0-15,-1-8-6 16,2 0-3-16,1-8-10 15,0-15-21-15,-3-3-18 16,-9-9-10-16,-2 13 6 16,-7-13 14-16,-2 16 1 15,-2 0 7-15,0 12 1 16,0-1 5-16,0 8 5 16,0 0-5-16,-4 19-6 0,0 15 0 15,1 5 0 1,3-2 7-16,0 5 15 0,7-8 6 15,12 1-16-15,5-12-3 16,1-4-9-16,3-12-40 16,11-7-95-16,-5 0-191 15,-9-14-361-15</inkml:trace>
  <inkml:trace contextRef="#ctx0" brushRef="#br0" timeOffset="-187663.04">9272 17529 734 0,'0'0'633'15,"0"0"-403"-15,0 0 0 16,0 0 32-16,0 0-77 15,0 0-98-15,0 0-2 16,-6 0-13-16,-11 20-40 16,-9-6-31-16,-2 2-1 15,0 3-11-15,5-4-9 16,6 1 8-16,10-5 2 16,7-4-20-16,0 1-32 15,9-3 4-15,14-2 14 0,3 0 23 16,-1-3 21-16,1 8 1 15,-4 0 26-15,-7-1 14 16,-4 4-1-16,-8 13 5 16,-3-9-2-16,0-4 0 15,-5 9-13-15,-13-13-30 16,1 0-12-16,-2 9-66 16,1-16-68-16,3 0-95 15,5 0-264-15,1 0-157 0</inkml:trace>
  <inkml:trace contextRef="#ctx0" brushRef="#br0" timeOffset="-187300.16">9388 17682 810 0,'0'0'307'16,"0"0"-8"-16,0 0 2 15,0 0-83-15,0 0-72 16,0 0-48-16,0 0-14 16,94-103-18-16,-92 87-23 15,-2 9-17-15,0-4-6 16,-7 3-11-16,-14 8-9 16,-3 0-21-16,-3 0-2 15,-1 19 8-15,0 4 6 0,6 3 8 16,7 1-5-16,7-4 0 15,8-4 5-15,0 7 0 16,15-10 1-16,17-8 13 16,11-1 12-16,8-7-25 15,7 0-15-15,-1 0-32 16,12-23-141-16,-16 12-299 16,-14-4-381-16</inkml:trace>
  <inkml:trace contextRef="#ctx0" brushRef="#br0" timeOffset="-186549.14">9837 17777 390 0,'0'0'761'0,"0"0"-601"16,0 0 29-16,0 0 120 16,0 0-45-16,0 0-98 15,0 0-39-15,15-77-42 16,-11 43-32-16,-4 0-14 16,0-8 0-16,0 1-11 15,0-13-6-15,0 4-11 16,-2 8-4-16,-5 8 8 15,3 7 15-15,0 20 21 16,2-1-11-16,-1 8-19 16,3 0-11-16,0 0-7 15,0 15-3-15,11 12-6 0,6 7 6 16,5 8 1-16,2 0 0 16,3 8-1-16,1-8 0 15,0 4 0-15,4-8-1 16,-7-4 1-16,-1-15 0 15,-7 4-1-15,-2-20-7 16,-6 5 2-16,-5-8-9 16,-2 0-16-16,-2 0 1 15,0 0-11-15,0 0 20 16,0-8 9-16,0-3 3 16,-2-12 0-16,-5-11 8 15,1 0 0-15,2-8 1 0,-1-11 0 16,3-13 18-1,2 6 1-15,0-9 1 0,0 12-6 16,0 15 0-16,0 15-13 16,2 9 0-16,-2 18-1 15,0 0-11-15,3 0-42 16,-1 18-63-16,2 24-62 16,-2 0-213-16,0 0-478 0</inkml:trace>
  <inkml:trace contextRef="#ctx0" brushRef="#br0" timeOffset="-185997.81">10412 17521 914 0,'0'0'190'0,"0"0"-62"16,0 0 120-16,0 0 17 16,0 0-116-16,0 0-29 15,0 0-4-15,-112-7-39 16,90 30-18-16,-4 3-7 15,2 1-14-15,7 8-17 0,2-5-9 16,8-3-11-16,7-1 1 16,0 2 7-16,17-14 14 15,11-6 8-15,9 0-4 16,3-8-10-16,3-8-12 16,-2-11-5-16,-7-12-14 15,-8 12-12-15,-9-7-6 16,-9-5 6-16,-3 20 9 15,-5-5 8-15,0 9 9 16,0-1 9-16,-2 8-1 16,-5 0-1-16,3 15-7 15,4 5-9-15,0-5 8 0,0 8 0 16,0-4 1-16,17-1 1 16,5-10 0-16,3 8 0 15,5-4-1-15,0-9-21 16,0-3-59-16,9 0-126 15,-8-3-135-15,-5-9-219 0</inkml:trace>
  <inkml:trace contextRef="#ctx0" brushRef="#br0" timeOffset="-185081.28">10669 17487 1043 0,'0'0'567'16,"0"0"-436"-16,0 0 60 0,0 0 49 16,0 0-70-16,0 0-67 15,0 103 1-15,0-64-39 16,0-2-38-16,0-3-20 16,0 5-6-16,0-12 0 15,2-16-1-15,0 4-1 16,1-7-27-16,-3-8-17 15,2 0 4-15,2 0 8 16,-1-16 20-16,4-2 13 16,4-9 1-16,2-12 5 15,2 5-5-15,0 8 0 16,0-1-1-16,-4 12 0 16,-1 7-1-16,-3 8-11 15,-1 0 12-15,3 23 24 0,1 4-2 16,-2 7-7-16,-1 0-3 15,-1 0-11-15,-1-6 5 16,-1-14-5-16,0 2 0 16,-2-16-1-16,0 8 0 15,-2-8 5-15,3 0 2 16,-1-16-7-16,4-3-6 16,3-12 5-16,4-3-20 15,-2-8 11-15,4 5 2 16,0-2 2-16,1 1 5 15,-1 7-5-15,-4 20 5 0,-2 4-5 16,-5 7-3-16,-2 0 3 16,0 7 6-16,-2 20 23 15,0 7 11-15,0 8-8 16,0 0 2-16,0-8 5 16,0 1-6-16,0-9-5 15,0-10-4-15,0-5-18 16,7-11 1-16,10 0 4 15,4 0 6-15,7-11-11 16,6-13 0-16,0-2-24 16,1-1-10-16,-5 1-8 15,-5-5-7-15,-6 12 0 16,-10-4 10-16,-3 20 30 0,-3-5 9 16,-3 0 8-1,0 8 2-15,0-8 12 0,-7 8-1 16,-4-7-6-16,1 7-14 15,-3 0-1-15,4 0 1 16,-2 0 0-16,4 0 11 16,0 0 0-16,-4 7-10 15,1 9 8-15,-1 3 18 16,2 8 8-16,3-5 1 16,4 5 8-16,2-4 12 15,0-4-8-15,4 4-20 16,15-12-6-16,9-3 7 15,6 4-7-15,9-12-20 16,4 0-3-16,-2 0-36 16,2 0-12-16,-8 0-121 0,-6-12-104 15,-7 4-279-15,-15 0-286 16</inkml:trace>
  <inkml:trace contextRef="#ctx0" brushRef="#br0" timeOffset="-184147.72">11744 17579 1024 0,'0'0'698'15,"0"0"-559"-15,0 0 59 16,0 0 10-16,0 0-88 16,0 0-71-16,0 0-3 15,44 103 3-15,-53-77-20 16,-15 8-29-16,-2 1-19 16,-3 7-80-16,3-11-47 15,9-5-43-15,17-11-90 0,0-11-279 16,13-4-195-16</inkml:trace>
  <inkml:trace contextRef="#ctx0" brushRef="#br0" timeOffset="-182672.06">12249 17377 159 0,'0'0'578'0,"0"0"-340"16,0 0 31-16,0 0 32 15,0 0-20-15,0 0-26 16,0 0-4-16,9-8-45 16,-9 5-35-16,0-1-36 15,0 0-29-15,-7-4-37 16,-8 0-42-16,-6 1-19 0,-4 7-8 16,-8 0-5-1,1 0-2-15,2 15-1 0,3 12 1 16,1 7-2-16,5 0-5 15,10 8 7-15,6 0-7 16,5 0-1-16,9 0-3 16,23-8 0-16,8-7-1 15,8-12-12-15,-1-7-22 16,0-8-39-16,-4 0-69 16,2-15-146-16,-12-1-289 15,-11-3-244-15</inkml:trace>
  <inkml:trace contextRef="#ctx0" brushRef="#br0" timeOffset="-182166.86">12464 17453 1193 0,'0'0'277'16,"0"0"-61"-16,0 0 98 15,0 0-51-15,0 0-134 16,0 0-72-16,0 0-30 16,0 42-9-16,0-23-5 15,0 12-2-15,0-5-2 0,0 1-3 16,0-4 0-1,3-12-5-15,4 4 5 0,-5-2-5 16,0-10 9-16,-2-3-9 16,0 0 8-16,0 0 8 15,0 0-2-15,0 0-15 16,0-3 1-16,0-10 1 16,0-5 4-16,0-6-6 15,-7-2 1-15,0-1 0 16,0-4 0-16,3-3-1 15,4 0 0-15,0 7 0 16,0 1 0-16,0 3 0 16,9 12-1-16,3 3-13 15,7 8 4-15,0 0-1 0,5 0-20 16,0 11-45 0,-1 12-42-16,0 4-111 0,-8-1-282 15,-4-10-338-15</inkml:trace>
  <inkml:trace contextRef="#ctx0" brushRef="#br0" timeOffset="-181747.99">12735 17411 924 0,'0'0'491'15,"0"0"-385"-15,0 0 120 16,0 0 84-16,0 0-111 16,0 0-72-16,0 0-17 15,126 8-36-15,-92-8-33 16,-1 0-28-16,-10 0-13 16,-6 0-20-16,-10 0-16 15,-5-8-11-15,-2 0 1 16,-2 8-8-16,-20-3-5 15,-6-5 12-15,-8 8 26 16,-6 0 18-16,-4 19 3 16,-1 9 21-16,5-6 1 15,5 12-3-15,9-8 14 0,11 5-7 16,10-4-18 0,7-8-7-16,11 4-1 0,15-12 1 15,11-3-1-15,5-1-11 16,1-7-43-16,15-7-127 15,-14-8-369-15,-7-5-359 0</inkml:trace>
  <inkml:trace contextRef="#ctx0" brushRef="#br0" timeOffset="-181130.15">13191 17476 924 0,'0'0'259'16,"0"0"-106"-16,0 0 74 15,0 0 23-15,0 0-77 16,0 0-45-16,0 0-28 15,-71-23-4-15,50 23-34 16,-7 8-19-16,2 10-17 16,-2 6-13-16,0-6-7 15,3 17-6-15,4-4 0 16,6 3-2-16,8-8-11 0,7 1 3 16,0-4-7-16,19-12 16 15,12-3 1-15,6-8 1 16,9 0 0-16,1-16-1 15,-5-10-9-15,-1-1-5 16,-8-15-6-16,-11 0-5 16,-2-7 4-16,-12-4-10 15,-6-5-7-15,-2-3 22 16,0 5 10-16,0 2 6 16,-8 20 5-16,-3 7 25 15,0 12 29-15,4 7-1 16,-2 8-26-16,-2 16-20 15,-2 10-12-15,3 8 24 0,-1 16 32 16,6 0 5 0,5 3 8-16,0 4-13 0,5-4-2 15,8-3-18-15,-3 0-23 16,6-12-11-16,-1-3-2 16,-1-21-40-16,-1 9-66 15,-5-20-51-15,5-3-114 16,-4 0-330-16,-3-18-273 0</inkml:trace>
  <inkml:trace contextRef="#ctx0" brushRef="#br0" timeOffset="-180874.67">13567 17549 872 0,'0'0'670'16,"0"0"-557"-16,0 0 54 15,0 0 85-15,0 0-55 16,0 0-58-16,0 0-35 16,35 64-35-16,-35-45-41 15,0 4-28-15,0-4-9 16,0-4-61-16,2-4-86 0,4-3-127 15,0-8-196 1,-2 0-147-16</inkml:trace>
  <inkml:trace contextRef="#ctx0" brushRef="#br0" timeOffset="-180696.17">13608 17224 1245 0,'0'0'643'0,"0"0"-492"16,0 0-19-16,0 0 31 16,0 0-105-16,0 0-39 15,0 0-19-15,23 92-88 16,-4-66-241-16,-2-2-550 0</inkml:trace>
  <inkml:trace contextRef="#ctx0" brushRef="#br0" timeOffset="-180402.75">13843 17350 889 0,'0'0'826'15,"0"0"-762"-15,0 0-25 16,0 0 152-16,0 0 16 16,49 123-105-16,-36-82-13 15,4 8-27-15,-4 1-38 0,-2-8-24 16,-5-8-1-16,-2-15-47 16,-1 4-51-16,-3-15-80 15,0-8-103-15,-3 0-117 16,-7-15-400-16</inkml:trace>
  <inkml:trace contextRef="#ctx0" brushRef="#br0" timeOffset="-180214.72">13746 17503 1375 0,'0'0'339'16,"0"0"-33"-16,0 0-9 15,144 18-117-15,-88-18-108 16,1 0-72-16,5 0-37 16,-19-7-433-16,-15 3-518 0</inkml:trace>
  <inkml:trace contextRef="#ctx0" brushRef="#br0" timeOffset="-179745.46">14483 17403 212 0,'0'0'59'0,"0"0"-50"16,-104 0 96-16,47 0 66 16,-3 0-60-16,7 16 32 15,8-9 30-15,12 1-46 16,19 3-21-16,12-3-44 16,2 7-27-16,18-4-16 15,23-3 26-15,11 8 27 0,7-9 10 16,-3-3-17-1,-5 3-2-15,-12 9 24 0,-13-4 59 16,-11-5-7-16,-11 8-19 16,-4-7-20-16,-2 11-19 15,-19-4-38-15,-3 12-29 16,-6-4-14-16,-2-4-15 16,-2-1-5-16,2-2 5 15,3-8 4-15,7 4-33 16,5-12-98-16,14 0-114 15,3-5-140-15,3-18-636 0</inkml:trace>
  <inkml:trace contextRef="#ctx0" brushRef="#br0" timeOffset="-179344.6">14786 17061 133 0,'0'0'1493'0,"0"0"-1226"16,0 0-8-16,111 145 38 15,-70-77-69-15,0-7-54 16,-3 7-48-16,-12-10-46 15,-9 2-44-15,-17-2-34 16,-7-5-2-16,-30 4-76 16,-41 4-83-16,8-19-111 15,3-8-412-15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22:47.797"/>
    </inkml:context>
    <inkml:brush xml:id="br0">
      <inkml:brushProperty name="width" value="0.05292" units="cm"/>
      <inkml:brushProperty name="height" value="0.05292" units="cm"/>
      <inkml:brushProperty name="color" value="#FF0000"/>
    </inkml:brush>
  </inkml:definitions>
  <inkml:trace contextRef="#ctx0" brushRef="#br0">986 4549 1446 0,'0'0'592'0,"0"0"-404"16,0 0 73-16,0 0 4 16,0 0-95-16,0 0-57 15,-4 110-24-15,-5-75-18 16,-2 6-29-16,-2 1-24 15,5 4-12-15,1-8-6 16,5 0 0-16,2-4-12 16,0-6-18-16,0-9-30 0,17-4 0 15,9-8-12-15,6-7-6 16,2 0-2-16,7-15 6 16,-3-8-27-16,-6 0-52 15,-6 4-66-15,-6 0-94 16,-16 12-350-16</inkml:trace>
  <inkml:trace contextRef="#ctx0" brushRef="#br0" timeOffset="274.7">1187 4762 1181 0,'0'0'491'0,"0"0"-301"16,0 0 179-16,0 0-52 15,0 0-102-15,0 0-57 16,0 0-53-16,91 107-49 16,-88-77-26-16,-3 4-12 15,-3 0-10-15,-14 5-8 16,-5-1-45-16,-2-4-72 15,4-11-68-15,5-12-98 16,7-6-252-16,8-5-300 0</inkml:trace>
  <inkml:trace contextRef="#ctx0" brushRef="#br0" timeOffset="851.27">1689 4628 1011 0,'0'0'521'16,"0"0"-298"-16,0 0 89 16,0 0-16-16,0 0-143 15,0 0-19-15,0 0-20 16,3 119-47-16,-3-73-31 16,-3 4-20-16,-1-8-14 15,2-5 5-15,0-6-7 16,2-12 1-16,0-8-1 15,0-7-1-15,0-4 1 16,0-4-2-16,0-15-41 16,0-12 22-16,2-14 6 15,11-20 6-15,6-7 3 16,7-9-1-16,-3 5-9 16,1 20 1-16,-5 17 6 0,-2 24-5 15,-4 15-11-15,2 4 17 16,2 30 8-16,-2 12 29 15,2 11-7-15,-4 8 2 16,-3-4-3-16,1-4-6 16,-4-8-5-16,-1-7-9 15,-1-16 0-15,-3-10-1 16,-2-8-35-16,0-8-57 16,0 0-61-16,-18-24-137 15,-3-5-266-15,1-6-135 0</inkml:trace>
  <inkml:trace contextRef="#ctx0" brushRef="#br0" timeOffset="1017.18">1743 4701 901 0,'0'0'397'0,"0"0"-154"16,0 0 135-16,0 0-6 16,0 0-121-16,0 0-68 15,0 0-67-15,120 42-62 16,-89-34-40-16,6-8-14 15,23 0-185-15,-11 0-337 16,-2 0-858-16</inkml:trace>
  <inkml:trace contextRef="#ctx0" brushRef="#br0" timeOffset="1513.16">2825 4652 1088 0,'0'0'697'0,"0"0"-334"16,0 0-3-16,0 0-101 15,0 0-123-15,0 0-72 16,0 0-29-16,-118 23-22 16,86 0-13-16,8-4-1 15,10 3-12-15,4-2-16 16,7 2-32-16,3 1-23 15,11-4 2-15,16 4 0 16,6-8 18-16,3 1 33 16,-1-5 16-16,-8-3 15 15,-10-1 2-15,-4 1 7 0,-11 0-1 16,-2-2 5 0,0 2 19-16,-6 0 6 0,-12 7 4 15,-3-4-38-15,7 2-4 16,-1-6-125-16,12-7-174 15,3 0-284-15,0 0-354 0</inkml:trace>
  <inkml:trace contextRef="#ctx0" brushRef="#br0" timeOffset="2018.11">2999 4869 867 0,'0'0'723'0,"0"0"-421"0,0 0-71 16,0 0-25-16,0 0-53 15,0 0-76-15,0 111-45 16,0-66-17-16,0 5-9 16,0-1-5-16,0-3-1 15,0-8 1-15,0-8-1 16,2-7-1-16,0-15-16 15,-2-8-14-15,0 0 25 16,0-4 6-16,0-23 33 16,0-10-24-16,-4-16-2 15,-1-13 9-15,3-10-2 16,0-8 4-16,2 5-3 16,0 2 0-16,0 16 10 0,0 23-6 15,2 11-2 1,7 20-5-16,4 7-12 0,5 0-6 15,10 11 6-15,5 15-1 16,-1 5 1-16,0 7-6 16,-13 0-1-16,-9-3 7 15,-7-1 1-15,-3-11 10 16,0-1 5-16,-16-10 6 16,0-4 1-16,-3-8-23 15,2 0-17-15,1 0-96 16,6-12-150-16,10-18-121 15,0 7-261-15,17-4-197 0</inkml:trace>
  <inkml:trace contextRef="#ctx0" brushRef="#br0" timeOffset="2324.36">3247 4827 803 0,'0'0'408'15,"0"0"-200"-15,0 0 69 16,0 0-2-16,0 0-101 15,0 0-81-15,0 0-9 16,70-34-1-16,-42 15-44 16,-7-4-21-16,-1 4-11 15,-5-1-7-15,-9 9-14 16,-6 4 1-16,0 3 13 16,-4 4 20-16,-17 0-19 15,-5 4 5-15,0 11 0 0,0 11-5 16,5 5 8-16,6-4-3 15,7 3-4-15,8 1 8 16,0-8-10-16,19-4-9 16,10-8-7-16,12-4-50 15,4-7-34-15,23-3-88 16,-9-17-204-16,-9 1-524 0</inkml:trace>
  <inkml:trace contextRef="#ctx0" brushRef="#br0" timeOffset="2672.04">3736 4739 821 0,'0'0'534'0,"0"0"-245"15,0 0 31-15,0 0-36 16,0 0-57-16,0 0-62 16,0 0-62-16,-2-34-39 15,-4 34-3-15,-9 0-13 16,-3 0-48-16,-5 12-9 16,-2 10-15-16,-3 9 11 15,2 7 1-15,7 0-26 16,10-4-32-16,9 0-7 15,0-7 2-15,24-4-62 0,14-12-67 16,9-11 33-16,30-3-65 16,-15-16-255-16,-6-4-591 0</inkml:trace>
  <inkml:trace contextRef="#ctx0" brushRef="#br0" timeOffset="2926.23">3956 4717 123 0,'0'0'1091'16,"0"0"-699"-16,0 0-125 16,0 0-3-16,0 0-30 15,0 0-53-15,0 0-59 16,20 64-67-16,-14-41-38 15,-1 0-17-15,-1-4 0 16,-2-4-109-16,0-4-104 16,-2-11-168-16,0 0-285 15,0 0-207-15</inkml:trace>
  <inkml:trace contextRef="#ctx0" brushRef="#br0" timeOffset="3119.33">3935 4560 958 0,'-2'-8'601'0,"0"5"-271"0,2 0 43 16,0-5-42-16,0 8-88 15,0 0-58-15,0 0-65 16,0 0-60-16,0 0-53 16,0 0-7-16,0 0-78 15,2 0-183-15,8 0-418 16,1 3-335-16</inkml:trace>
  <inkml:trace contextRef="#ctx0" brushRef="#br0" timeOffset="3584.8">4476 4911 899 0,'0'0'360'15,"0"0"-67"-15,0 0 63 16,0 0 1-16,0 0-102 0,0 0-43 16,0 0-38-1,-11-26-34-15,-4 2-88 0,-3-7-34 16,-6-10-12-16,-8-9-6 16,2-7-1-16,-3-8-10 15,6 0 10-15,4 12 0 16,5 8 1-16,8 14 0 15,3 12-6-15,7 11-8 16,0 5-5-16,13 3-24 16,19 0-16-16,13 0 29 15,13 7-35-15,3 8-79 16,0 5-60-16,-7 10-156 16,-14-7-325-16,-19 0-95 0</inkml:trace>
  <inkml:trace contextRef="#ctx0" brushRef="#br0" timeOffset="3779.21">4217 4732 889 0,'0'0'389'15,"0"0"-40"-15,0 0 26 16,0 0-65-16,148 7-123 15,-98-7-118-15,3 0-69 16,3-4-75-16,-14-3-399 0,-14-1-1042 16</inkml:trace>
  <inkml:trace contextRef="#ctx0" brushRef="#br0" timeOffset="4014.02">4705 4732 449 0,'0'0'1180'16,"0"0"-883"-16,0 0-77 16,0 0 68-16,0 0-121 15,0 0-118-15,50 106-31 0,-44-87-18 16,-2-7-41-16,1-4-168 15,-3-5-294-15,0-3-410 0</inkml:trace>
  <inkml:trace contextRef="#ctx0" brushRef="#br0" timeOffset="4201.42">4637 4351 798 0,'0'0'689'16,"0"0"-417"-16,0 0-81 0,0 0 52 16,0 0-101-16,0 0-111 15,102 118-31-15,-71-80-326 16,-8 1-1165-16</inkml:trace>
  <inkml:trace contextRef="#ctx0" brushRef="#br0" timeOffset="4493.6">5146 4599 1277 0,'0'0'532'0,"0"0"-307"0,0 0 42 15,0 0-95-15,0 0-88 16,0 0-20-16,-109 71-23 16,90-43-32-16,10-2-9 15,7 1-15-15,2-1 0 16,4-2 3-16,16-2 0 16,8-2 6-16,1-9 0 15,7-4-42-15,16-7-53 16,-14-4-146-16,-4-7-421 0</inkml:trace>
  <inkml:trace contextRef="#ctx0" brushRef="#br0" timeOffset="6824.32">5940 4325 1043 0,'0'0'497'16,"0"0"-241"-16,0 0 53 16,0 0 6-16,0 0-129 15,0 0-86-15,0 0-58 16,-24 121-17-16,18-49-4 15,1 9-20-15,5 2-1 16,0-6 0-16,0-6-12 16,11-10-42-16,0-19-55 15,2-11-85-15,-2-28-151 16,-3-3-393-16,-6-11-384 0</inkml:trace>
  <inkml:trace contextRef="#ctx0" brushRef="#br0" timeOffset="7003.41">5605 4717 973 0,'0'0'298'16,"0"0"-111"-16,0 0 74 16,0 0-12-16,127 53-88 15,-76-49-81-15,4-4-80 16,19-4-11-16,-15-15-341 15,-14 3-1014-15</inkml:trace>
  <inkml:trace contextRef="#ctx0" brushRef="#br0" timeOffset="7571.27">6188 4670 1237 0,'0'0'343'0,"0"0"-227"15,0 0 40-15,0 0 21 16,0 0-79-16,0 0-37 16,0 0-28-16,8-18-33 15,-8 29-28-15,0 8 9 16,3 8 19-16,1-1 14 0,-2-2 0 15,7-6-14-15,-2-6-5 16,4-8-14-16,-4-4-6 16,3 0 18-16,1 0 7 15,-2-16 9-15,6-10 41 16,-2-1-7-16,-7 1-5 16,1-2 4-16,-5 17-15 15,-2 4 11-15,0 7 5 16,0 0-28-16,0 15-15 15,0 19-52-15,0 12 46 16,0 11 6-16,15 8 1 16,6 4 0-16,7-1-1 15,2-3 0-15,2-8 0 16,-4-8 0-16,-5-10 1 0,-10-17-1 16,-9-6 1-16,-4-9 21 15,-13-7 91-15,-25 0 17 16,-20 0-90-16,-6-11-24 15,-7-1 5-15,3-7-15 16,10 1-6-16,15 5-15 16,20-5-67-16,21 7-75 15,36-8-110-15,17 3-378 16,10 1-171-16</inkml:trace>
  <inkml:trace contextRef="#ctx0" brushRef="#br0" timeOffset="8120.25">6558 4712 1023 0,'0'0'266'16,"0"0"-151"-16,0 0 141 16,0 0-21-16,0 0-87 0,0 0-44 15,70 134-42 1,-61-95-31-16,-7-2-12 0,-2 5-4 16,0-8-13-16,0-3 12 15,-2-9-8-15,-5-9 3 16,3-2-8-16,4-11 18 15,-2 0 7-15,2-4-1 16,-3-16-6-16,-1-9-18 16,0-10-1-16,0-14 1 15,1-16 9-15,3-3-10 16,0-8 0-16,0 7-14 16,0 20 8-16,3 19 6 15,1 15 9-15,2 15-7 16,3 4-2-16,6 0-32 0,4 20 21 15,5 2 11-15,4 4 1 16,-9 5 0-16,-2 0 0 16,-11-9-1-16,-6 5 0 15,0-4 18-15,-8 0 11 16,-15 0 6-16,-3-8-4 16,-2-3-31-16,4-5-25 15,3-7-99-15,10 0-110 16,5 0-332-16,6-15-170 0</inkml:trace>
  <inkml:trace contextRef="#ctx0" brushRef="#br0" timeOffset="8449.03">6843 4739 927 0,'0'0'323'15,"0"0"-106"-15,0 0-16 16,0 0-49-16,0 0-86 16,0 0-22-16,0 0-25 15,98-69-16-15,-83 51-3 16,-4-1-18-16,-11 11 0 16,0 0 17-16,-3 8 1 15,-18 0 0-15,-7 0-35 16,0 16 35-16,-2 7 37 0,5 11 6 15,3-4 4-15,7 4-5 16,9-3-10-16,6-1-14 16,4-10-5-16,24-1-13 15,16-12-26-15,42-7-88 16,-5-4-129-16,-7-10-374 0</inkml:trace>
  <inkml:trace contextRef="#ctx0" brushRef="#br0" timeOffset="9370.66">7783 4656 719 0,'0'0'927'15,"0"0"-623"-15,0 0-93 0,0 0-1 16,0 0-90 0,0 0-83-16,-111 19-37 0,94 7-4 15,6 1-17-15,4 4 0 16,7-1-17-16,0 0-26 16,11-3-27-16,13-8-34 15,8-7 7-15,7-9 39 16,-3-3 12-16,-2-8-6 15,-6-10-40-15,-6-13-46 16,-14 1 42-16,-8-9 76 16,0-3 41-16,-23 0 4 15,-5 5 17-15,-5-2 11 16,1 5 53-16,7 12-18 16,6 2 25-16,6 13 29 15,6 3-37-15,7 4-84 0,0 0-9 16,5 0-53-16,14 0 27 15,11 11 35-15,2-3 0 16,11 4 10-16,0-4 3 16,-3-8 5-16,-6 0-8 15,-1 0 5-15,-14 0 5 16,-6-8 20-16,-10 0-4 16,-1 0-9-16,-2 1-11 15,0 7-4-15,0 0-12 16,0 0-8-16,0 3-49 15,0 20-32-15,-3 11 43 16,1 16 30-16,2 7 6 16,0 12 3-16,10 7-8 0,9-4-2 15,0 4 5-15,-1-3 5 16,-1-4 7-16,-4-12 0 16,-9-4 1-16,-4-15 15 15,0-7-7-15,0-16 10 16,-17-7 50-16,-7-8 7 15,-6 0-9-15,-3-20 9 16,-4-10-24-16,2-9-15 16,3-6-27-16,12-8-10 15,7 3-10-15,13 1-4 0,6 7 0 16,30 7-28 0,18 1-48-16,16 8-58 0,43-5-137 15,-14 12-207 1,-11 3-449-16</inkml:trace>
  <inkml:trace contextRef="#ctx0" brushRef="#br0" timeOffset="9820.39">9138 4888 933 0,'0'0'382'0,"0"0"-128"16,0 0-17-16,-72-107 14 15,47 65-53-15,0-3-51 16,1-5-60-16,0 0-20 16,9 2-22-16,2-7-22 15,5 10-16-15,8 11-7 16,0 7-6-16,0 4-2 16,0 12-7-16,17-4-21 15,4 7-19-15,5 5 9 16,6-2-30-16,0 5-14 0,5 0-9 15,1 0 7 1,-2 0 9-16,-4 0-31 0,-6 5-27 16,-11 1 7-16,-12 10-25 15,-14 15-47-15,-17-5-129 16,-5 5-279-16</inkml:trace>
  <inkml:trace contextRef="#ctx0" brushRef="#br0" timeOffset="9981.74">8897 4625 694 0,'0'0'234'0,"0"0"-94"16,0 0 109 0,0 0 15-16,0 0-55 0,0 0 24 15,0 0-25-15,84 3-78 16,-43-3-35-16,3 0-57 16,10 0-38-16,12 8-54 15,-12 0-245-15,-12 4-601 0</inkml:trace>
  <inkml:trace contextRef="#ctx0" brushRef="#br0" timeOffset="10185.82">9379 4712 1033 0,'0'0'375'0,"0"0"-150"0,0 0-67 16,0 0-35-16,0 0-70 16,0 0-53-16,0 0-9 15,49 118-269-15,-43-99-552 0</inkml:trace>
  <inkml:trace contextRef="#ctx0" brushRef="#br0" timeOffset="10388.32">9384 4400 489 0,'0'0'1195'0,"0"0"-835"0,0 0-192 16,0 0 11-16,0 0-77 15,0 0-92-15,0 0-2 16,8 65-8-16,5-12-120 15,-5-11-401-15,0-3-507 0</inkml:trace>
  <inkml:trace contextRef="#ctx0" brushRef="#br0" timeOffset="10875.75">9619 4754 998 0,'0'0'328'0,"0"0"-185"16,0 0-75 0,0 0 51-16,0 0-36 0,0 0-46 15,0 0-37-15,91-45-64 16,-86 34-37-16,-5 3-1 15,0-4 27-15,-20 12 44 16,-6 0 5-16,2 0 26 16,-2 16 81-16,4 2-21 15,3 9 32-15,10 0-17 16,5-4-10-16,4 3-24 16,0 2-17-16,15-10-13 15,13-2-11-15,9-5-21 16,24-11-47-16,-3 0-159 15,-11-8-382-15</inkml:trace>
  <inkml:trace contextRef="#ctx0" brushRef="#br0" timeOffset="11106.05">9869 4491 320 0,'0'0'899'16,"0"0"-628"-16,0 0-24 15,0 0 68-15,0 0-75 16,11 123-109-16,-3-93-79 16,-1 4-37-16,-1 5-15 15,3 3-121-15,-2-8-273 0,0-4-640 0</inkml:trace>
  <inkml:trace contextRef="#ctx0" brushRef="#br0" timeOffset="11655.13">10265 4735 1232 0,'0'0'395'0,"0"0"-206"15,0 0 51-15,0 0-44 16,0 0-98-16,0 0-33 16,-93-107-17-16,64 107-29 15,1 0-19-15,0 16-13 16,2 15-7-16,5 3 4 15,6 8 9-15,11-4-10 16,4 0 0-16,2-4 3 16,19-4 4-16,11-7-3 15,7-7 5-15,4-16 4 16,3 0 4-16,0-19 1 16,-5-12 8-16,-8-14 9 15,-5-5-3-15,-9-15-5 0,-6-3-8 16,-6-9 8-16,-5-2-4 15,-2 3 3-15,0 7 22 16,0 19 39-16,0 19 50 16,-4 13 37-16,-1 18-30 15,3 0-42-15,-2 11-85 16,2 20-9-16,2 14 9 16,0 12 1-16,0 12 5 15,0 7-5-15,8 0 8 16,7 1-8-16,1-1 4 15,0-8-5-15,8 5-108 0,-5-17-215 16,0-17-500-16</inkml:trace>
  <inkml:trace contextRef="#ctx0" brushRef="#br0" timeOffset="13787.54">11205 4659 717 0,'0'0'761'16,"0"0"-604"-16,0 0-120 15,0 0 53-15,0 0 5 16,0 0-52-16,0 0-34 15,11 100-9-15,-9-85-13 16,0-4-70-16,-2-11-120 16,0 0-142-16,0 0-511 0</inkml:trace>
  <inkml:trace contextRef="#ctx0" brushRef="#br0" timeOffset="13974.87">11111 4320 1164 0,'0'0'532'0,"0"0"-385"16,0 0-40-16,0 0 50 0,0 0-110 16,0 0-47-1,0 0-50-15,71 34-533 0</inkml:trace>
  <inkml:trace contextRef="#ctx0" brushRef="#br0" timeOffset="14438.3">11413 4575 742 0,'0'0'271'15,"0"0"-38"-15,0 0 17 16,0 0-17-16,0 0-74 16,2 107-34-16,1-95-32 15,-1-1-25-15,-2-7-19 16,0-1-15-16,0-3 7 15,0 0 23-15,0 0 15 16,0 0-21-16,0-3-30 16,0-5-28-16,0-7 0 15,0-4-24-15,2 0-1 16,2-1-1-16,1 9 1 16,-1 4 9-16,0 7-17 15,6 0-2-15,5 4 14 16,4 10 21-16,5 10 0 15,4 2 6-15,0 5 0 0,4-5 0 16,-7-2-5-16,-1-6-1 16,2-10-77-16,-7-8-217 15,-6 0-355-15</inkml:trace>
  <inkml:trace contextRef="#ctx0" brushRef="#br0" timeOffset="14988.49">12543 4586 967 0,'0'0'543'15,"0"0"-249"-15,0 0-58 16,0 0 37-16,0 0-100 0,0 0-97 15,0 0-51 1,-105-11-16-16,81 27-9 0,0-1-1 16,3 7-11-16,8 2-3 15,4-6-1-15,9 2-5 16,0-5-23-16,0-3-47 16,18-1-23-16,7-11 64 15,6 0 34-15,1 0 16 16,-3-19 8-16,-3 8 1 15,-9-5-1-15,-10 12 3 16,-5 1 37-16,-2 3 45 16,0 0 15-16,0 0-41 15,0 15-65-15,0-4 10 0,0 8-8 16,9 4 6 0,6-7-10-16,2 2-9 0,18-14-28 15,0 0-195-15,-7-4-507 16</inkml:trace>
  <inkml:trace contextRef="#ctx0" brushRef="#br0" timeOffset="16242.41">13434 4339 120 0,'0'0'871'0,"0"0"-577"16,0 0-17 0,0 0 32-16,0 0-45 0,0 0-82 15,0 0-38-15,3-38-30 16,-3 38-56-16,0 8-35 15,0 11-23-15,0 15-11 16,0 11 11-16,0 10 9 16,0 1-3-16,0 6-5 15,0-6 6-15,8-6-7 16,3-8-6-16,-5-16-3 16,1-6-6-16,-1-9-7 15,-3-11 9-15,-3 0 13 16,0 0 1-16,0-15-1 15,0-12 12-15,0-4-11 16,-5-14 0-16,-3-5-1 0,1-7 2 16,3 1-2-16,0-6-14 15,1 9 5-15,3 3-11 16,0 20 7-16,0 7-5 16,11 7-19-16,11 9-5 15,7 3 14-15,8 4 12 16,4 0 4-16,3 0 6 15,1 8 5-15,-8 8-7 16,-11-5-10-16,-15 7-30 16,-6-2-14-16,-5 7 28 15,-9-1 34-15,-14 5 19 16,-9 0 17-16,-5-5 7 16,-1 2-8-16,6-9 7 0,6 1-2 15,9-13-12-15,9 1-3 16,8-4-25-16,0 0-11 15,0 0-31-15,10 7 5 16,8 5 29-16,5 7 8 16,5 4 7-16,-1 4 5 15,-1-1-4-15,-6 5-2 16,-5-9-5-16,-4 5-1 16,-7-8 0-16,-2-4-16 15,0-7-40-15,0-8-147 16,0 0-383-16,1 0-375 0</inkml:trace>
  <inkml:trace contextRef="#ctx0" brushRef="#br0" timeOffset="17506.18">13993 4404 459 0,'0'0'518'16,"0"0"-225"-16,0 0-11 16,0 0 26-16,0 0-56 15,0 0-68-15,0 0-67 16,-2-11-57-16,2 30-54 15,0 4 4-15,0 7-4 16,0 9-4-16,0-2-1 16,0-3 0-16,0 1-1 15,0-9-13-15,0-3-1 16,0-7 8-16,-2-9 5 16,2-7 1-16,0 0 0 15,0 0 20-15,0-4-11 16,0-11 4-16,0-12-13 0,0-3-1 15,0-16-9 1,0 1 9-16,0-8-16 0,0-5 1 16,0 13 4-16,0 11 10 15,0 10 2-15,0 9-2 16,0 15 0-16,4 0-16 16,8 0-19-16,12 8-3 15,8 10 25-15,5 6 9 16,3 5 6-16,1 2 0 15,-5 4 1-15,-8-1-1 16,-9-3 0-16,-11-1 4 16,-8 1 16-16,0-2 8 15,-15 2 4-15,-14 0 5 0,-5-4 1 16,-3-4 2 0,1-9-12-16,2 2-12 0,8-12-16 15,7-1-10-15,12-3-73 16,7 0-135-16,0-11-260 15,17-4-228-15</inkml:trace>
  <inkml:trace contextRef="#ctx0" brushRef="#br0" timeOffset="18291.95">14536 4343 175 0,'0'0'1077'16,"0"0"-714"-16,0 0-108 15,0 0 9-15,0 0-105 16,0 0-88-16,0 0-5 16,-22 80-28-16,12-41-26 15,2 3-6-15,-1 0-6 0,5-8-21 16,2-4-28-16,-1-7 1 16,3-12-9-16,0-3-19 15,0-8 8-15,0 0 27 16,0-4 38-16,0-16 3 15,0-9 9-15,-2-10-9 16,-2-6 0-16,0-5-10 16,4-3 4-16,0 3 6 15,0 5 0-15,0 11 0 16,0 10 0-16,8 13-6 16,3 7-12-16,8 4-2 15,2 0 6-15,5 0 7 16,4 11 5-16,0 9-3 15,-1 2 5-15,-1 6 8 0,-8-6-6 16,-7-4 10-16,-9 2 4 16,-4-5 24-16,0 0 20 15,-19 1 30-15,-5-1-5 16,-4 1-16-16,3-9-36 16,1 0-14-16,11-7-6 15,7 4-13-15,6-4-31 16,0 0-31-16,0 0-64 15,13 0-15-15,13 0 47 16,1 0 55-16,7 0 1 16,1 4 14-16,-5 3 10 15,-8 9 5-15,-6 3 7 16,-10 1 2-16,-6 2 19 16,0 1 64-16,-8 3 27 15,-17 1 5-15,-3-4-17 0,-7 0-21 16,-1-8-18-1,0-3-26-15,-1-9-14 0,3-3-19 16,6 0-47-16,14-22-142 16,7-9-80-16,7 0-391 0</inkml:trace>
  <inkml:trace contextRef="#ctx0" brushRef="#br0" timeOffset="19140.86">14970 4378 1058 0,'0'0'512'15,"0"0"-206"-15,0 0 31 16,0 0-78-16,0 0-130 15,0 0-53-15,0 0 3 16,-39 95-33-16,33-57-32 16,4 0-14-16,2-4 0 15,0-3-1-15,8-9-11 16,3-2-8-16,0-13-29 16,-2 0-39-16,-5-7-8 15,0 0 33-15,-2 0 20 16,1-18 18-16,-3-9 25 15,0-7 1-15,0-5-1 16,0-2 0-16,0-1 1 0,-7 4 8 16,3 7-7-16,-1 9 39 15,3 14 10-15,0 3-16 16,2 5-11-16,0 0-24 16,0 5-16-16,2 14-27 15,13 4 39-15,9 7 4 16,-3 1 15-16,5-5-3 15,-5 1 1-15,3-7-3 16,-7-9-2-16,2-4-7 16,-1-3-1-16,0-4 0 15,4 0 0-15,1-8-1 16,-1-11-4-16,2-7-27 16,-7-5-28-16,-3-4 7 15,-8 1 14-15,-1 0 12 0,-3 7 8 16,-2 4 19-16,0 17 5 15,0 6 36-15,0 0 2 16,-7 6-32-16,-1 22-10 16,-2 9-1-16,-3 5 19 15,9 8 7-15,2 0-9 16,2-5-2-16,0-3 3 16,10-4-16-16,9-7-1 15,-2-8 4-15,2-5-5 16,-1-6-53-16,5-12-121 15,-1 0-147-15,-7-12-473 0</inkml:trace>
  <inkml:trace contextRef="#ctx0" brushRef="#br0" timeOffset="19674.43">15770 4351 658 0,'0'0'411'0,"0"0"-118"0,0 0-38 16,0 0 38-16,0 0-106 16,0 0-34-16,0 0-70 15,-119-31-25-15,74 31-13 16,-1 5-5-16,6 6 12 16,8 4-23-16,13 4-27 15,6-4-2-15,8 4-10 16,5 0-1-16,0 0 1 15,24 4-1-15,6-4 11 16,8 4-1-16,7-8 1 16,5 4 7-16,1-3-1 15,-6-5 22-15,-4 4 26 0,-12-4-14 16,-10 1-21-16,-12 4-7 16,-5-5-4-16,-2-4-1 15,-2 9 9-15,-20-2 10 16,-9 10 1-16,-8-6-8 15,-4 2-19-15,-1-5-13 16,3-3-104-16,4-12-159 16,13 0-404-16,16 0-795 0</inkml:trace>
  <inkml:trace contextRef="#ctx0" brushRef="#br0" timeOffset="22448.02">16818 4270 114 0,'0'0'1261'0,"0"0"-741"16,0 0-325-16,0 0 53 0,0 0-73 15,0 0-89-15,2 19-56 16,-2 23 1-16,-7 16-5 15,-7 10-7 1,4 13-13-16,1 3-6 0,5-8-2 16,4-4-39-16,0-15-49 15,4-15-84-15,13-23-73 16,-1-19-122-16,-3 0-337 0</inkml:trace>
  <inkml:trace contextRef="#ctx0" brushRef="#br0" timeOffset="22642.54">16568 4530 927 0,'0'0'323'0,"0"0"-168"16,0 0 104-16,0 0 51 15,143 30-133-15,-72-30-108 16,6 0-42-16,4-8-27 15,20-22-143-15,-22-4-238 16,-19 8-361-16</inkml:trace>
  <inkml:trace contextRef="#ctx0" brushRef="#br0" timeOffset="23042.38">17074 4206 682 0,'0'0'512'15,"0"0"-325"-15,0 0 45 16,-2 106 81-16,2-56-89 16,2 11-78-16,7 0-24 15,2 4-26-15,2-8-53 16,-5 0-29-16,1-8-8 16,0-10-6-16,-5-9 0 15,0-15 0-15,-2-7-8 16,-2-8-12-16,0 0-12 15,3 0-9-15,-3-19 17 16,0 0 5-16,4-8 12 16,0 5 6-16,-2 6 1 0,3 5-1 15,-3 7-11-15,2 4-10 16,5 0-10-16,1 15-4 16,9 12 36-16,3-4 9 15,1 3 4-15,3 1 14 16,0-8-6-16,-5-4-7 15,-2-7-14-15,5-8 0 16,-3 0-86-16,18-27-100 16,-5-3-191-16,-4-5-306 0</inkml:trace>
  <inkml:trace contextRef="#ctx0" brushRef="#br0" timeOffset="23475.86">17584 4599 1159 0,'0'0'628'0,"0"0"-331"16,0 0-30-16,0 0-101 16,0 0-85-16,0 0-35 15,0 0-10-15,-11 3-11 16,-1 9-22-16,-5 2-3 15,-1 10-8-15,-1-1 2 16,8 3-7-16,5-3-9 16,6-4-38-16,0-3 8 15,0-9 3-15,10-3 1 0,12-4 10 16,2 0 28-16,-2-11 10 16,2-5 2-16,-9 1-1 15,-2-1 8-15,-6 13 1 16,-7-1 8-16,0 4 13 15,0 0-31-15,2 0-12 16,2 15-32-16,3 0 44 16,3 4 0-16,5 1 10 15,7-5-10-15,5 0 0 16,5-11-6-16,9-4-49 16,14-12-139-16,-7-10-187 15,-7-5-323-15</inkml:trace>
  <inkml:trace contextRef="#ctx0" brushRef="#br0" timeOffset="23712.56">17988 4347 409 0,'0'0'1123'0,"0"0"-808"15,0 0-65-15,0 0 12 16,0 0-120-16,0 0 7 15,13 99-14-15,-9-46-55 16,1 5-51-16,-3-1-18 16,-2-4-11-16,0-3 0 0,0-8-32 15,0-5-90 1,0-10-106-16,0-12-244 16,0-7-139-16,0-8-429 0</inkml:trace>
  <inkml:trace contextRef="#ctx0" brushRef="#br0" timeOffset="23874.89">17864 4549 1151 0,'0'0'401'0,"0"0"-189"16,0 0 38-16,0 0 25 16,111 34-70-16,-51-15-90 15,4 4-115-15,27 4-11 0,-19-12-296 16,-14 0-563-16</inkml:trace>
  <inkml:trace contextRef="#ctx0" brushRef="#br0" timeOffset="24341.86">19132 4663 1031 0,'0'0'407'16,"0"0"-132"-16,0 0-105 16,0 0 27-16,0 0-68 15,0 0-7-15,0 0-31 16,-42-77-32-16,27 77-31 15,-2 8-28-15,-3 15-5 0,-1 4-2 16,6 7-2-16,6-3-5 16,9-1-38-16,0 1-50 15,13-12-16-15,17 0 7 16,9-12 7-16,31-7-83 16,-7-7-163-16,-6-8-231 0</inkml:trace>
  <inkml:trace contextRef="#ctx0" brushRef="#br0" timeOffset="25092.86">19443 4622 1005 0,'0'0'544'0,"0"0"-253"0,0 0 4 15,0 0-8-15,0 0-106 16,0 0-72-16,0 0-48 15,-84-28-43-15,68 28-18 16,-2 20-16-16,1-1-4 16,4 4-7-16,7 3-52 15,6-3-37-15,0 0 3 16,10-4-23-16,14-7-4 16,5-9 53-16,2-3 34 15,-1 0-10-15,-2-15-25 16,-9-4 9-16,-4 0 20 0,-7 4 54 15,-8-1 5 1,0 8 63-16,0 8 48 0,0 0-39 16,0 0-38-1,0 0-34-15,0 8-28 0,0 12 28 16,11-6 25-16,6 9 11 16,0-7-6-16,5-5-21 15,-3-7-8-15,-2-4 0 16,3 0 8-16,-4-4 11 15,1-15-20-15,-2-4-9 16,0 1-38-16,-4 2-2 16,-2 1-1-16,-5 12 12 15,-2-1 36-15,-2 8-9 16,0 0 11-16,0 0-43 16,0 15-12-16,0 1 55 0,0 7 51 15,0-4 22-15,0-1-25 16,5-2-14-16,1-8-16 15,-2-1-11-15,1-3-7 16,1-4 1-16,5 0 0 16,1-8 16-16,3-7 0 15,2-4-2-15,-2 0-15 16,3 0 0-16,-8-1 0 16,-1 6 1-16,-3 6 11 15,-3 4-11-15,-3 4 14 16,0 0 1-16,0 0-16 15,0 0-3-15,0 15-29 0,4 4 32 16,0 4 57 0,5-4 17-16,3 4-30 0,-2-7-23 15,8-1-11-15,-3-8-10 16,6-3-18-16,18-4-101 16,-7-8-100-16,0-10-385 0</inkml:trace>
  <inkml:trace contextRef="#ctx0" brushRef="#br0" timeOffset="25405.14">20546 4663 1083 0,'0'0'330'15,"0"0"-97"-15,0 0 30 16,13 107-111-16,-6-76-105 15,-3-9-47-15,0-10-22 16,1-12-172-16,-5 0-292 16,0-5-200-16</inkml:trace>
  <inkml:trace contextRef="#ctx0" brushRef="#br0" timeOffset="25577.14">20487 4317 1109 0,'0'0'342'16,"0"0"-234"-16,0 0 24 16,0 0-2-16,0 0-79 15,61 118-51-15,-7-65-81 16,-9-11-270-16,0-8-799 0</inkml:trace>
  <inkml:trace contextRef="#ctx0" brushRef="#br0" timeOffset="26077.27">20890 4583 874 0,'0'0'551'16,"0"0"-430"-16,0 0 36 15,0 0 31-15,0 0-113 16,-87 103-60-16,78-61-15 16,7-4-7-16,2 0-3 15,0-7-17-15,17-9-33 0,9-10-17 16,0-9 29-16,1-3 38 16,1-11 10-16,0-20 24 15,-2-10 3-15,-2-9 13 16,-8-11-18-16,1-3-3 15,-8-9-6-15,-3 1 15 16,-1 3 32-16,-5 8 14 16,0 11-18-16,0 20 51 15,0 15 51-15,0 12-39 16,-9 3-79-16,0 14-40 16,-1 20-15-16,-2 20 15 15,3 10 1-15,9 5-1 16,0 4 0-16,9 0-1 0,11-13 1 15,6-7-1-15,0-11-5 16,2-15-13-16,1-12-73 16,6-15-43-16,1 0-3 15,7-34-85-15,-9-4-325 16,-6 0-371-16</inkml:trace>
  <inkml:trace contextRef="#ctx0" brushRef="#br0" timeOffset="26659.8">21277 4732 743 0,'0'0'491'0,"0"0"-217"16,0 0 109-16,0 0-49 16,0 0-130-16,0 0-98 15,0 0-66-15,108-38-24 16,-91 22-16-16,-7 1-49 15,-1-4-23-15,-7 8-24 16,-2 3-8-16,0 5 4 16,-13 3-9-16,-10 0 59 15,-5 6 39-15,0 14 11 16,0 7 18-16,7-4 0 16,6-1 9-16,11 1-1 15,4-4-11-15,8 0 11 0,18-7 23 16,8-1 15-1,9-7-1-15,0-4 2 0,2 0-35 16,-4-7-17-16,-3-13-8 16,-6 5-5-16,-6-8-27 15,-7 8 5-15,-4-4 7 16,-8 8 15-16,-3 7 15 16,-4 0 26-16,0 4 19 15,0 0-60-15,-4 4-6 16,-3 7 6-16,1 1 3 15,-1 6 21-15,3-2 4 16,2-5 3-16,2-3 3 16,0-4-7-16,0-1-8 15,0-3-7-15,0 0-5 16,4 0-7-16,16 0-1 0,0 0 0 16,10 0-21-16,1 4-15 15,-3 0-18-15,-5 7 13 16,-6 1 14-16,-5-5 0 15,-5 1-9-15,-3-1-27 16,-4-7-81-16,0 0-99 16,0 0-315-16</inkml:trace>
  <inkml:trace contextRef="#ctx0" brushRef="#br0" timeOffset="26937.73">21980 4252 1104 0,'0'0'548'0,"0"0"-379"15,0 0 155-15,0 0-19 16,23 121-133-16,-10-71-67 15,-2 3-31-15,3 9-45 16,-1-1-22-16,-4-4-7 16,4-1-33-16,-3-9-109 15,-1-2-96-15,-3-22-156 16,-1-7-417-16</inkml:trace>
  <inkml:trace contextRef="#ctx0" brushRef="#br0" timeOffset="27126.01">21896 4568 1054 0,'0'0'499'15,"0"0"-287"-15,0 0 66 16,0 0-45-16,0 0-73 16,145 54-79-16,-91-43-64 15,2 0-17-15,8-11-189 16,-10 0-382-16,-14 0-798 0</inkml:trace>
  <inkml:trace contextRef="#ctx0" brushRef="#br0" timeOffset="27316.07">22347 4625 1243 0,'0'0'481'15,"0"0"-149"-15,0 0-5 16,0 0-171-16,48 107-101 16,-35-92-55-16,3-8-32 15,16-7-153-15,-6-7-152 16,-2-12-427-16</inkml:trace>
  <inkml:trace contextRef="#ctx0" brushRef="#br0" timeOffset="27477.08">22311 4359 1088 0,'0'0'623'0,"0"0"-356"15,0 0-11-15,0 0-93 16,0 0-127-16,0 0-27 16,111 26-9-16,-62-7-259 15,-3 4-611-15</inkml:trace>
  <inkml:trace contextRef="#ctx0" brushRef="#br0" timeOffset="27893.29">22861 4754 720 0,'0'0'525'15,"0"0"-310"-15,0 0 72 16,0 0 18-16,0 0-91 16,0 0-17-16,0 0 12 15,2-3-12-15,-2-5-2 0,0-3-6 16,0-12-21-1,0-8-98-15,-7-11-22 0,-3 0-19 16,-3 0-18-16,4-3-11 16,0 11 0-16,5-1-2 15,2 12-8-15,2 4-17 16,0 8-29-16,0-1-28 16,15 4-19-16,7 5-48 15,12 3-29-15,7 0-2 16,3 0-50-16,2 8-49 15,-2 15-58-15,-12-9-162 16,-10 6-198-16</inkml:trace>
  <inkml:trace contextRef="#ctx0" brushRef="#br0" timeOffset="28123.23">22767 4622 1262 0,'0'0'644'15,"0"0"-503"-15,0 0 93 16,0 0 11-16,0 0-143 16,0 0-49-16,130 11-30 15,-75-4-23-15,6-3-41 16,11-4-178-16,-12 0-314 15,-15 0-250-15</inkml:trace>
  <inkml:trace contextRef="#ctx0" brushRef="#br0" timeOffset="28694.1">23233 4564 1035 0,'0'0'321'0,"0"0"-68"15,0 0 26-15,0 0-67 16,0 0-36-16,0 0-79 16,0 0-60-16,41 61-20 15,-22-42-17-15,4-4-22 0,5-4-46 16,4-6-34-16,1-5-10 16,0 0 17-16,-1-8 24 15,-4-15 23-15,0 1 12 16,-10-9 36-16,-4 0 6 15,-6 4 15-15,-3 5 24 16,-5 2 50-16,0 9 7 16,0 7 13-16,-2 4-40 15,-9 0-60-15,-1 15-15 16,-5 16 2-16,2 7 17 16,2 8-7-16,6 11 7 15,7 8 21-15,0 0 15 16,17 7 19-16,7 1 17 0,1-5-24 15,3-3-19 1,-6-12-6-16,-10-7-23 0,-5-15-1 16,-7-13-4-16,0-10 4 15,-13-8 44-15,-17 0 10 16,-6-8-36-16,-5-7-8 16,5-4 4-16,5-4-11 15,15 1 33-15,5-1 1 16,9-4 20-16,2-7-17 15,16-8-31-15,23-8-27 16,17-3-3-16,6 3-16 16,7 4-50-16,-8 12-70 15,-5 7-90-15,-18 12-119 16,-16 4-551-16</inkml:trace>
  <inkml:trace contextRef="#ctx0" brushRef="#br0" timeOffset="30144.56">1518 5745 1045 0,'0'0'581'0,"0"0"-291"16,0 0-62-16,0 0 35 16,0 0-52-16,0 0-102 15,0 0 0-15,106-8-26 16,-60-3-45-16,-1-4-23 16,2-1-15-16,-6 1-81 15,-9 1-56-15,-8-2-29 16,-11 4-17-16,-13 1 25 15,0 0 74-15,-11-1 29 16,-11 5 12-16,-8 3 43 16,0 4 28-16,1 0 16 15,1 11 27-15,4 9 3 0,2 6-1 16,5 4 4-16,6-2-6 16,9 1-19-16,2 2-21 15,0-4-26-15,24-4-5 16,10-4-29-16,12-4-98 15,30-15-113-15,-10 0-240 16,-5 0-157-16</inkml:trace>
  <inkml:trace contextRef="#ctx0" brushRef="#br0" timeOffset="30643.91">2312 5684 1038 0,'0'0'589'16,"0"0"-332"-16,0 0 71 16,0 0-44-16,0 0-116 15,0 0-68-15,0 0-31 16,-30-18-32-16,9 18-37 15,-3 0 0-15,-6 7-15 16,-2 12 2-16,-3 0-2 16,4 4 7-16,7 4 8 0,5-9-8 15,10 1-8 1,7-7-27-16,2-1-13 0,2-7 4 16,18 0-1-16,10-4 18 15,5 0 25-15,6-8 10 16,-2-7 0-16,-4-1 6 15,-15 5-3-15,-5 4-2 16,-8 3 11-16,-5 4-1 16,-2 0 5-16,0 0-2 15,0 0-14-15,0 0-7 16,0 8-14-16,0 0 21 16,0 3 0-16,4-3 7 15,7 3-7-15,2-4-14 0,13-3-102 16,25-4-144-1,-4 0-84-15,0-7-344 0</inkml:trace>
  <inkml:trace contextRef="#ctx0" brushRef="#br0" timeOffset="30871.23">2688 5624 649 0,'0'0'556'15,"0"0"-260"-15,0 0 55 16,0 0 3-16,0 0-66 0,0 0-88 16,0 0-44-1,-66 26-47-15,47-10-60 0,2 2-34 16,4 1-15-16,6 4-20 16,7-1-52-16,0 6-93 15,13-6-98-15,35-10-218 16,-2-4-123-16,-1-8-386 0</inkml:trace>
  <inkml:trace contextRef="#ctx0" brushRef="#br0" timeOffset="31311.62">2847 5345 1048 0,'0'0'676'0,"0"0"-373"0,0 0-21 16,0 0-36-16,0 0-69 15,0 0-53-15,0 106-34 16,2-56-41-16,-2 4-32 16,0 7-11-16,0-4-5 15,0 0-1-15,0-8-6 16,0-10-21-16,-5-12-20 15,5-12-6-15,0-8 5 16,0-7-12-16,0 0-13 16,0-4-2-16,7-14 25 15,10-9 43-15,9-4 6 16,1 0-20-16,1 1 0 0,-6 12 4 16,-1 10 3-16,-4 8-7 15,1 0 0-15,-4 3 19 16,5 20 2-16,-2-1 26 15,1 9 9-15,1 0-8 16,-4-4-12-16,2-4-15 16,-4-1-39-16,8-6-270 15,-8-9-272-15,4-3-789 0</inkml:trace>
  <inkml:trace contextRef="#ctx0" brushRef="#br0" timeOffset="32012.16">3871 5589 155 0,'0'0'1224'0,"0"0"-732"15,0 0-257-15,0 0-2 16,0 0-55-16,0 0-99 15,0 0-54-15,0 22-24 0,0 5-1 16,0 8 9 0,0 0 1-16,0-1-9 0,0-4-2 15,2-4 0-15,5-10-22 16,1-5-21-16,-1-4-6 16,4-7 5-16,2 0 17 15,3-11 28-15,8-4 0 16,-3-12 15-16,1 4-8 15,-5 1 5-15,-6-1-3 16,-5 12 25-16,-6 6 42 16,0 5 6-16,0 0-4 15,0 0-66-15,0 5-12 16,0 14-36-16,0-1 28 0,0 9 8 16,7 4 0-1,7-5-1-15,14-2-26 0,2-9-107 16,26-15-91-16,-10 0-117 15,0-15-386-15</inkml:trace>
  <inkml:trace contextRef="#ctx0" brushRef="#br0" timeOffset="32462.81">4276 5582 874 0,'0'0'593'0,"0"0"-317"16,0 0-14-16,0 0-28 15,0 0-75-15,0 0-66 16,0 0 10-16,15 68-21 16,-4-34-42-16,-4-4-19 15,0 1-15-15,-1-4-5 16,-2-4 0-16,-4-8-1 15,0-7 0-15,0-5-16 16,0-3-8-16,0 0 8 16,3 0 5-16,-3-3-13 15,2-12 2-15,0-4 3 16,4-9 4-16,1-2-9 16,8-1-33-16,2 5-21 15,5 7 8-15,-3 11-10 16,2 8 12-16,-2 0 15 0,-2 8 12 15,1 11 20-15,-6 4 11 16,1 4 10-16,-2-9 6 16,-4 6 7-16,-5-13-2 15,0 1-3-15,-2-1-8 16,0-8-14-16,0 2-186 16,0-5-188-16,0 0-400 0</inkml:trace>
  <inkml:trace contextRef="#ctx0" brushRef="#br0" timeOffset="32665.71">4622 5730 1043 0,'0'0'549'0,"0"0"-290"16,0 0 48-16,0 0-79 15,0 0-120-15,0 0-74 16,0 0-34-16,26 118-74 16,-22-106-291-16,-2-5-505 0</inkml:trace>
  <inkml:trace contextRef="#ctx0" brushRef="#br0" timeOffset="32864.57">4568 5379 1104 0,'0'0'550'15,"0"0"-316"-15,0 0 9 16,0 0-63-16,0 0-110 16,0 0-38-16,0 0-18 15,58 69-14-15,-34-35-211 16,-5-3-429-16</inkml:trace>
  <inkml:trace contextRef="#ctx0" brushRef="#br0" timeOffset="33546.28">4930 5589 727 0,'0'0'843'16,"0"0"-573"-16,0 0-53 16,0 0 28-16,0 0-96 15,0 0-114-15,0 0-35 0,-15 30 0 16,-4 1 6-1,2 7-6-15,-5 8 0 0,7-4-8 16,2-4-8-16,7-7-12 16,1-13-1-16,4-2-17 15,1-13-11-15,0-3 17 16,0 0-2-16,8-8 7 16,5-10 35-16,4-6 5 15,2-2 9-15,-4 4 5 16,3 6-1-16,-8 4-1 15,-5 9-5-15,1 3-12 16,1 0-9-16,2 15 9 16,2 7 0-16,2 9 10 15,-2 4 0-15,-5-1-4 16,-1 0-6-16,-3 0 0 0,-2-7 1 16,0-7 5-16,0-6-4 15,0-6 11-15,0-4-3 16,0-4-10-16,4 0-23 15,7 0-31-15,4 0-3 16,11 0 43-16,1-8-10 16,-1-7-30-16,-5 7 8 15,-3-3-11-15,-14-1 16 16,-4 1 41-16,0 0 41 16,-24-1-39-16,-6 1 166 15,-10 0-55-15,-3 3-54 16,-2-4-6-16,7 9 27 0,10 3-28 15,13 0-46-15,4 0-6 16,13 0-67-16,17 0-217 16,12 7-477-16</inkml:trace>
  <inkml:trace contextRef="#ctx0" brushRef="#br0" timeOffset="34128.83">5285 5666 1013 0,'0'0'504'16,"0"0"-178"-16,0 0 15 16,0 0-69-16,0 0-146 15,0 0-74-15,0 0-52 16,0 26-16-16,0-4 16 15,-2 6 0-15,2-2-24 16,0 1-45-16,2-4-35 0,20-4-20 16,0-8-2-16,4-11 39 15,4 0 39-15,-2 0 12 16,-6-23 36-16,-1 1 4 16,-8-5 22-16,-5-4 47 15,-4 5 23-15,-1-1 11 16,-3 8-8-16,0 7-10 15,0 9-21-15,0 3-21 16,0 0-47-16,0 3-25 16,0 13-18-16,0 2 25 0,0 6 18 15,0-6 0-15,13 6-8 16,2-9 2-16,4-4-5 16,7 0-43-16,3-11-53 15,21 0-57-15,-7-11-161 16,-8-4-395-16</inkml:trace>
  <inkml:trace contextRef="#ctx0" brushRef="#br0" timeOffset="34445.55">5683 5673 780 0,'0'0'383'16,"0"0"-63"-16,0 0 26 15,0 0-90-15,0 0-88 0,131 0-78 16,-98 0-53 0,-1 0-37-16,-8-7-4 0,-11-6-95 15,-9 6-74-15,-4-4-3 16,-8 3-119-16,-20 0 96 16,-5 8 137-16,-4 0 62 15,-7 0 93-15,4 16 88 16,2 2-3-16,5 6-10 15,10-1 1-15,10-1-35 16,8-2-42-16,5 2-38 16,7 1-25-16,21 0-19 15,15-1-10-15,62-17-69 16,-7-2-242-16,0-3-913 0</inkml:trace>
  <inkml:trace contextRef="#ctx0" brushRef="#br0" timeOffset="35128.64">6515 5810 345 0,'0'0'387'0,"0"0"-64"16,0 0-38-16,0 0 69 16,0 0 14-16,0 0-37 15,0 0-63-15,0-4-46 16,0 1-34-16,0-5-17 15,0-3-57-15,0-5-60 16,0-7-44-16,0 0-10 16,0-11-15-16,8-4-3 15,1-1-16-15,8 10-33 0,3 2-29 16,8 12-18-16,3 3-4 16,3 8-2-16,-3 4-42 15,-6 0-32 1,-4 23-58-16,-8 4-53 0,-7-1-249 0</inkml:trace>
  <inkml:trace contextRef="#ctx0" brushRef="#br0" timeOffset="35489.51">6932 5711 1025 0,'0'0'269'15,"0"0"-85"-15,0 0-35 16,0 0-59-16,0 0-62 16,105-53-28-16,-97 37-89 15,-3 1-51-15,-5 4 31 16,-3-1-46-16,-18 1-72 15,-5 7 214-15,-3 4 13 16,-1 0 59-16,-1 8 64 16,-1 14-8-16,5 1-10 0,3 4-12 15,7-1 0-15,4 1-37 16,13-1-26-16,0-2-8 16,20-1-22-16,20-8-10 15,50-11-63-15,-9 0-104 16,-5-4-460-16</inkml:trace>
  <inkml:trace contextRef="#ctx0" brushRef="#br0" timeOffset="35841.64">7505 5558 1060 0,'0'0'514'0,"0"0"-259"15,0 0 23-15,0 0-53 16,0 0-81-16,0 0-94 15,0 0-38-15,-120-3-3 16,82 33-9-16,-3 4 0 16,7 5-8-16,8-2-4 15,12-2-17-15,7-4-41 16,7-8-24-16,11-1-87 0,53-18-100 16,-2-4-26-16,0 0-325 0</inkml:trace>
  <inkml:trace contextRef="#ctx0" brushRef="#br0" timeOffset="36547.81">7670 5611 590 0,'0'0'511'0,"0"0"-255"16,0 0 6-16,0 0-10 16,0 0-67-16,0 0-67 15,0 0-6-15,-35 20-22 16,24-1-51-16,4 0-26 15,-2 0-13-15,3 1 0 16,4 2-24-16,2-7-23 16,0 4-20-16,17-7 20 15,1-4 15-15,6-2 20 16,0-6 1-16,4 0-8 16,-7-3-4-16,0-8 6 0,-4-4-5 15,-8-1-14-15,-3-3-12 16,-4 1 30-16,-2-2-6 15,0-2 5-15,-10-2-55 16,-12 1-35-16,4 1 10 16,-6 7 98-16,7-1-1 15,4 8 2-15,8 5 57 16,5-1 13-16,0 4-24 16,0 0-46-16,11 0-23 15,11 0 0-15,8 0 23 16,1 4 49-16,6 3 9 15,0 0-7-15,-2 6-1 16,2-10-5-16,-3 5-11 0,-3-4 13 16,-9-1-12-16,0 1-17 15,-11-4-12-15,-5 4 0 16,-4-4 3-16,-2 3-1 16,0 2-8-16,0 3 0 15,-4 6 9-15,-5 6-1 16,-4 2 38-16,0-2-7 15,8 2-22-15,-2-7-17 16,7 1-9-16,0-5-109 16,27-3-167-16,10-1-307 15,2-2-401-15</inkml:trace>
  <inkml:trace contextRef="#ctx0" brushRef="#br0" timeOffset="37146.36">8431 5589 874 0,'0'0'347'0,"0"0"-48"16,0 0-10-16,0 0-5 16,0 0-146-16,0 0-89 15,0 0-15-15,-124 15 5 16,81 8-20-16,5 8-18 16,6 3 1-16,2-4-2 15,12-4-8-15,8 2-9 16,10-9-7-16,0-4-19 15,8-7 6-15,16-5 5 16,6-3 21-16,7 0 11 16,3-7 9-16,1-17-9 15,-2-2-9-15,-7-4-1 16,-3-9-8-16,-7-6 5 16,-7-8 1-16,-2-9 6 15,-5-2-1-15,-1-9 7 0,-5 5 17 16,0 15 21-16,-2 11 45 15,0 19 59-15,0 15 14 16,0 8-27-16,0 0-24 16,0 4-54-16,-2 23-17 15,-2 10 21-15,-3 17 51 16,3 11 2-16,4 7-39 16,0 5-40-16,2-6-28 15,13 2-1-15,11-12-2 16,3-8-89-16,25-6-140 15,-7-18-261-15,-7-13-428 0</inkml:trace>
  <inkml:trace contextRef="#ctx0" brushRef="#br0" timeOffset="39735.1">9340 5501 1209 0,'0'0'524'0,"0"0"-265"15,0 0-58-15,0 0 37 16,0 0-59-16,0 0-78 16,7 31-9-16,-3-5-5 15,5 9-30-15,-3 3-32 16,1-3-15-16,-1-9-10 16,-4 1-37-16,5-16-117 15,4-11-177-15,-3 0-440 16,-2-4-428-16</inkml:trace>
  <inkml:trace contextRef="#ctx0" brushRef="#br0" timeOffset="39917.68">9413 5120 1224 0,'0'0'539'16,"0"0"-384"-16,0 0-79 15,0 0 65-15,0 0-63 16,0 0-62-16,0 0-16 16,84 42-202-16,-58-27-382 0</inkml:trace>
  <inkml:trace contextRef="#ctx0" brushRef="#br0" timeOffset="40364.65">9516 5391 1235 0,'0'0'509'0,"0"0"-420"15,0 0-48-15,0 0 139 16,0 0-91-16,0 0-32 15,0 0-9-15,17 102-4 16,-11-55-25-16,-4-5-6 16,-2 0-4-16,0-8-8 0,0-8 1 15,0-10-2 1,0-8 1-16,0-8 0 0,2 0 14 16,0 0 21-16,5-13 13 15,-1-9-6-15,5-9-30 16,6-7-12-16,5 0 9 15,4 0-5-15,0 11-5 16,-4 8-16-16,-2 16-6 16,-5 3-2-16,0 7-1 15,-2 20 7-15,4 11 18 16,-2 4-1-16,4 0-5 16,2-4-49-16,20-3-143 15,-6-13-165-15,-4-10-268 0</inkml:trace>
  <inkml:trace contextRef="#ctx0" brushRef="#br0" timeOffset="40814.42">10087 5501 1416 0,'0'0'334'15,"0"0"-105"-15,0 0 104 16,0 0-58-16,0 0-140 15,0 0-59-15,0 0-43 16,-120 31-25-16,103 11-8 16,2 8-1-16,8-5-18 15,7 0-8-15,0-11-21 16,13-3-1-16,11-15 1 0,6-13 11 16,2-3 24-16,2-26 13 15,3-16 9-15,-5-19 0 16,-4-11 17-16,-5-12-9 15,-10-4-11-15,-5 1-6 16,-6 7 6-16,-2 15 2 16,0 15 2-16,0 19 18 15,0 20 20-15,0 11-7 16,-2 0-41-16,-2 19-16 16,2 20-8-16,2 10 24 0,0 12 15 15,0 8 8 1,0-1 1-16,0-3 1 0,6-4-13 15,1-8-11-15,-1-7-1 16,-4-8-19-16,0-12-69 16,1-7-85-16,1-7-82 15,-2-4-234-15,4-8-354 0</inkml:trace>
  <inkml:trace contextRef="#ctx0" brushRef="#br0" timeOffset="41387.37">10311 5631 464 0,'0'0'930'0,"0"0"-670"16,0 0-135-16,0 0 25 15,0 0-7-15,0 0-16 16,0 0-2-16,116 0-34 16,-80 0-45-16,-1-4-34 15,-9-7-12-15,-7-1-40 16,-8-7-34-16,-10 0-9 15,-1 0 16-15,-3 4-32 16,-19-4 6-16,-4 11 93 16,2 4 6-16,1 4 5 15,3 0 11-15,4 15 12 16,3 9-14-16,4 5 11 16,7 6-12-16,2 3-18 0,9-7-1 15,16 4-24 1,9-13-10-16,5-7-42 0,23-15-105 15,-11 0-129-15,-8-3-329 0</inkml:trace>
  <inkml:trace contextRef="#ctx0" brushRef="#br0" timeOffset="41848.44">10737 5582 575 0,'0'0'265'0,"0"0"-12"15,0 0-5-15,-4 106-4 0,4-68-65 16,0 4-32-16,0-4-33 16,2 1-14-16,4-5-36 15,-1-8-30-15,-1-10-19 16,-2-5-14-16,-2-8 1 16,0-3 26-16,0 0 19 15,0-7 6-15,0-8-50 16,-4-11-3-16,-7-9-1 15,2-3-1-15,3-8 2 16,0-3 18-16,3-9 6 16,3 5 3-16,0 3 8 15,0 20 1-15,3 3-3 16,7 19-24-16,1 5-9 16,11 3-23-16,6 0 13 15,3 8 9-15,1 7 1 0,-4 7 1 16,-8 1-1-16,-7 1 2 15,-9-2 8-15,-4-2 5 16,-6 2 4-16,-18-2 11 16,-11-2 1-16,-1-7-11 15,-2-3-20-15,1-3-34 16,11-5-90-16,18 0-119 16,8-5-312-16,0-6-520 0</inkml:trace>
  <inkml:trace contextRef="#ctx0" brushRef="#br0" timeOffset="44465.28">11015 5624 567 0,'0'0'268'0,"0"0"-28"16,0 0 0-16,0 0 38 15,0 0-39-15,0 0-63 16,0 0-21-16,33 0-13 0,-18 0-28 16,5 0-48-1,10 0-43-15,3 0-11 0,-1-8-12 16,-1 0-12-16,-7 0-57 15,-7-3-22-15,-4 4-18 16,-6-9 27-16,-5 1 25 16,-2 4-23-16,0-5 30 15,0 5 23-15,-4 3 13 16,-11 4 14-16,0-4 14 16,-5 5 1-16,-1 3 10 15,-2 0 4-15,-5 0 6 16,2 3 0-16,4 9 32 15,3 7 6-15,4 4-6 16,7-1-14-16,4 6-13 16,4-1-7-16,0-1-11 15,12 1-19-15,12-9-3 16,10 1 0-16,7-7-55 0,18-12-129 16,-7 0-177-16,-11-4-582 0</inkml:trace>
  <inkml:trace contextRef="#ctx0" brushRef="#br0" timeOffset="46749.99">11509 5574 1126 0,'0'0'288'15,"0"0"-130"-15,0 0 71 16,0 0 33-16,0 0-100 16,0 0-52-16,0 0-24 15,0-19-19-15,0 22-67 16,0 13 0-16,0 7-61 15,0 7 58-15,2 4 2 16,3 5 1-16,-1-5-1 16,-2-7-9-16,0-9-2 15,1-10-4-15,-1-8 1 0,0 0 9 16,4-8 4-16,7-23 4 16,2-6 2-16,8-13 10 15,5-3-8-15,0 0-6 16,-2 7-7-16,-4 16-3 15,-6 14-5-15,-1 12-31 16,-7 4-10-16,5 23 9 16,0 16 45-16,0 14 2 15,2 0 42-15,-2 0 2 16,0-7-10-16,-4-8-10 0,3-7-11 16,1-12-13-16,2-12-27 15,19-7-118-15,-3-3-151 16,-1-12-308-16</inkml:trace>
  <inkml:trace contextRef="#ctx0" brushRef="#br0" timeOffset="47251.13">12112 5650 1250 0,'0'0'577'0,"0"0"-256"16,0 0-65-16,0 0-21 16,0 0-104-16,0 0-79 0,0 0-19 15,-29-31-12-15,18 31-21 16,-8 0-1-16,-3 16-16 16,-4 10 4-16,1 1 1 15,3-1-2-15,10-3 2 16,3 1-6-16,9-13-22 15,0-4-9-15,0-7-12 16,11 0 15-16,10 0 16 16,7-23 30-16,6-11 22 15,3-8-9-15,-4-14 5 16,-5-6-3-16,-4-2-1 16,-4-9-14-16,-10 4-1 15,-3 5-9-15,-3 15 10 0,-4 14 6 16,0 12 14-16,0 15 26 15,0 8-6-15,0 5-40 16,-2 21-15-16,-4 20-1 16,-1 14 16-16,7 9 1 15,0 4 17-15,7-8 3 16,12-1-11-16,8-14-9 16,-3-12-1-16,2-11-48 15,-5-8-90-15,5-19-174 16,-8 0-284-16,-3 0-156 0</inkml:trace>
  <inkml:trace contextRef="#ctx0" brushRef="#br0" timeOffset="47866.48">12373 5666 810 0,'0'0'348'16,"0"0"-38"-16,0 0-7 15,0 0-1-15,0 0-108 16,124-8-86-16,-96-4-69 16,-8 1-39-16,-5-5-18 15,-4 1-72-15,-11-4-46 16,0 3-3-16,-7 5-27 16,-14 4-1-16,-5 7 110 15,-5 0 43-15,7 4 14 16,-2 15 43-16,8 0 11 0,10 4-17 15,6-4 1-15,2 4 6 16,6-1 17-16,20-7 1 16,10 1-14-16,9-5 21 15,9-11 2-15,3 0-21 16,1 0-15-16,-5 0-15 16,-10-19-20-16,-8 4-9 15,-12-4-10-15,-11 0-7 16,-5 7 12-16,-5 5 14 15,-2 3-1-15,0 4 0 16,-2 0-14-16,-9 8-10 16,-1 10 25-16,1 2 5 15,3 2 26-15,3 2-6 0,5-9-3 16,0-4 3 0,13 0-7-16,8-3-2 0,7-8 0 15,6 0 5-15,5-3-3 16,1-16-11-16,-1-4-7 15,-7-1-29-15,-10-2-9 16,-5 7 14-16,-11 4-1 16,-4 4 24-16,-2 11-1 15,0 0-13-15,0 0-30 16,0 0-7-16,0 11-1 16,0 0 40-16,0 4-65 15,2-3-159-15,15-5-274 0,-2-3-288 16</inkml:trace>
  <inkml:trace contextRef="#ctx0" brushRef="#br0" timeOffset="48115.24">13259 5235 1250 0,'0'0'389'0,"0"0"-168"15,0 0-58-15,0 0-23 16,0 0-2-16,0 0 0 16,0 118-20-16,4-68-42 15,-2 6-38-15,2 1-26 16,-1-4-12-16,-3-3-7 0,0-11-66 16,0-9-63-16,0-10-86 15,-3-17-82-15,-5-3-171 16,-3 0-237-16</inkml:trace>
  <inkml:trace contextRef="#ctx0" brushRef="#br0" timeOffset="48301.11">13067 5451 1230 0,'0'0'405'0,"0"0"-137"15,0 0-79-15,0 0-39 16,0 0-43-16,0 0-12 15,104 50-32-15,-50-30-42 0,6-1-21 16,18-8-145-16,-9-4-219 16,-14 1-489-16</inkml:trace>
  <inkml:trace contextRef="#ctx0" brushRef="#br0" timeOffset="48900.17">13456 5493 785 0,'0'0'375'15,"0"0"-141"-15,0 0-2 16,0 0 31-16,0 0-111 16,0 0-93-16,0 0-37 15,96 107-12-15,-70-99-10 0,2-5-32 16,1-3-47-16,-1 0-15 15,0-14-24-15,-4-9 33 16,-3-4 19-16,-7-4 15 16,-1 5 51-16,-6 3 44 15,-3 4 26-15,-2 8-3 16,-2 7 21-16,0 4-5 16,0 0-83-16,0 4-7 15,0 15-41-15,0 11 48 16,0 12 15-16,0 7 19 15,9 5 41-15,4 7-4 16,-2 0-5-16,2-4-1 0,-3-7-11 16,-3-1-23-16,-7-15-6 15,0-3-12-15,0-8 8 16,-13-9 1-16,-4-2 42 16,-1-4 4-16,-1 0-17 15,-3-5-17-15,4-3-15 16,1 0-4-16,2 0 3 15,0 0 21-15,4-3 1 16,0-9 5-16,5-4 13 16,3-2-4-16,3-9-12 15,0-4-29-15,5 1 2 16,14-1-6-16,5 2 9 16,6 2-4-16,4 4-13 15,7 4-1-15,6 7-12 16,4 1-27-16,-2 0-67 0,6-1-133 15,-12 1-395-15,-17 0-415 16</inkml:trace>
  <inkml:trace contextRef="#ctx0" brushRef="#br0" timeOffset="52086.68">14540 5403 671 0,'0'0'254'16,"0"0"-56"-16,0 0 16 15,0 0 53-15,0 0-35 16,0 0-28-16,2-12-22 15,-2 12-22-15,-2 0-56 16,-9 0-44-16,-4 0-35 0,-3 12-13 16,-4 2-11-1,-2-2-1-15,9 4-9 0,2-2-28 16,9-6-9-16,4-4-3 16,0-1-21-16,0-3-21 15,2 0 23-15,13 0 29 16,0 0 21-16,7-3 7 15,-5-5-11-15,0-7-17 16,-7 0-35-16,-5-4-14 16,-5 0 9-16,-7-4-101 15,-16 0-67-15,-11 4 5 16,-5 3 51-16,5 5 35 16,4 7 110-16,13-3 46 15,13 7 66-15,4-8-66 16,4 4-6-16,20-7 6 0,7-8 64 15,12-1 11 1,5-6 19-16,-2-4-33 0,2-4-34 16,-10 6-14-16,-11 2-7 15,-5 11 27-15,-11 3 31 16,-7 9 46-16,-2 3 9 16,-2 0-34-16,0 0-85 15,0 19-21-15,7 7-11 16,3 16 32-16,3 11 1 15,5 12 12-15,1 4-4 16,-1 7-9-16,0 0 1 16,-5 4-1-16,-7-7 28 0,-2-5-14 15,-4-10-2-15,0-13 14 16,0-11 2-16,-4-11 5 16,-7-7 71-16,-8-8 78 15,-2-5 23-15,-4-3-86 16,-4 0-57-16,4 0 3 15,-1-19-17-15,7-4-48 16,6-7-5-16,11-9-10 16,2-6-3-16,20-9-32 15,20-7-60-15,14 4-99 16,39 0-78-16,-12 11-89 16,-7 20-201-16</inkml:trace>
  <inkml:trace contextRef="#ctx0" brushRef="#br0" timeOffset="52686.32">15520 5375 586 0,'0'0'567'16,"0"0"-331"-16,0 0 11 16,0 0 39-16,0 0-63 15,0 0-99-15,0 0-42 16,-43-22-20-16,30 22-34 16,-4 0-28-16,2 0-13 0,-2 3 1 15,2 9-10 1,3 7-8-16,5 0-18 0,3 4 3 15,4-7 7-15,0 2-9 16,8-2-7-16,13-9 9 16,1 0 21-16,1-7 12 15,1 0 1-15,-5 0-1 16,-1-3-8-16,-8-5 5 16,-4 5 15-16,-6 3 13 15,0 0 32-15,0 0-4 16,0 0-20-16,0 3-21 15,0 13-53-15,2-1 31 16,9 4 13-16,8 0-2 16,5-1-47-16,8-10-79 15,21-8-116-15,-10 0-121 0,-4-11-547 16</inkml:trace>
  <inkml:trace contextRef="#ctx0" brushRef="#br0" timeOffset="53076.96">15764 5383 620 0,'0'0'216'0,"0"0"-50"16,0 0 25-16,0 0 8 15,0 0-63-15,2 118-56 16,2-91-29-16,1-4-10 15,-1 0-19-15,-2-8-16 16,2-7-6-16,-2-1 1 0,0-7-1 16,-2 0-5-16,2 0-17 15,0-7-4-15,0-8-3 16,3-9 4-16,3 1-21 16,1 1-15-16,0 7 30 15,-5 3 31-15,0 8 2 16,-2 4-2-16,3 0 12 15,1 0-11-15,1 11 37 16,1 1 3-16,5 7-2 16,0 0 5-16,-2 0-21 0,1-4-23 15,3-3-26 1,6-8-118-16,-3-4-83 0,-1 0-495 0</inkml:trace>
  <inkml:trace contextRef="#ctx0" brushRef="#br0" timeOffset="53586.84">16056 5437 1128 0,'0'0'301'16,"0"0"-154"-16,0 0-35 15,0 0 13-15,0 0-22 16,0 0-33-16,0 0-25 15,11 91-23-15,0-76-16 0,0-3-6 16,4-9-44-16,2-3-4 16,5 0-14-16,-3-18 1 15,2-6 21-15,0-2 7 16,-6-5 27-16,-2 5 6 16,-4 10 11-16,-5 2 14 15,-2 9 25-15,-2 5-15 16,0 0-35-16,0 16-42 15,0 10-5-15,5 16 47 16,7 16 8-16,6 10 0 16,9 4-2-16,7-4 73 15,9 9-27-15,2-8-22 16,-7-8 18-16,-5-11-15 0,-16-8-14 16,-8-16-10-16,-9-7 8 15,-13-8 90-15,-24-3 33 16,-8-8-63-16,-10 0-1 15,1 0-27-15,5-16-33 16,10-6-16-16,14-9-24 16,14-6-57-16,11-10-40 15,24-10-46-15,67-26-45 16,-2 13-140-16,-2 6-321 0</inkml:trace>
  <inkml:trace contextRef="#ctx0" brushRef="#br0" timeOffset="54075.23">17004 5509 780 0,'0'0'590'0,"0"0"-289"16,0 0-51-16,0 0 30 15,0 0-95-15,0 0-88 16,0 0-56-16,-23 7-41 16,12 17-12-16,-2 2-8 15,6 5-1-15,1-1-40 16,4-4-13-16,2-6-9 16,0-5-10-16,11-8 2 15,8-7 25-15,0 0 35 16,3-3 15-16,-3-16-10 15,-1-8 12-15,-11-3 14 16,-5-4 6-16,-2-5 10 16,-2 9-5-16,-14-1-11 15,-8 12-49-15,-2 12-34 0,1 7-22 16,7 11-153-16,5 12-281 16</inkml:trace>
  <inkml:trace contextRef="#ctx0" brushRef="#br0" timeOffset="54403.83">17272 5185 1288 0,'0'0'256'15,"0"0"-179"-15,0 0 99 16,0 0 40-16,0 141-92 16,2-84-69-16,2-3-29 15,1 2-17-15,-3-2-9 16,-2-12-6-16,0-12-48 15,0-11-85-15,-11-15-134 16,-4-4-134-16,0 0-666 0</inkml:trace>
  <inkml:trace contextRef="#ctx0" brushRef="#br0" timeOffset="54565.25">17118 5330 527 0,'0'0'497'0,"0"0"-313"15,0 0 16-15,0 0 30 16,0 0-73-16,119 87-69 16,-76-67-50-16,4-12-38 15,20-8-3-15,-14-5-239 16,-6-14-302-16</inkml:trace>
  <inkml:trace contextRef="#ctx0" brushRef="#br0" timeOffset="55188.73">17496 5185 822 0,'0'0'251'15,"0"0"-35"-15,0 0 58 16,-8 129-63-16,8-79-66 16,0 0-22-16,0-1-24 15,4-3-24-15,2-8-28 16,3-8-26-16,0-3-19 15,-1-12-2-15,-1-7-6 16,3 0-32-16,3-8-14 16,-1 0 0-16,6 0 5 15,1-19-16-15,3-4-35 16,1-1-34-16,-3-2 5 0,1 7 8 16,-9 4 32-16,-1 7 23 15,-5 8 25-15,-3 0 36 16,-1 4 3-16,4 12 46 15,1 3 12-15,3-1 6 16,1 1 10-16,4-3-1 16,0-5-17-16,-2-4-2 15,5-7-15-15,-7 0-8 16,7 0-15-16,-3-7-4 16,2-12-9-16,-4-4-3 15,0-4-33-15,-4 1-13 16,-7-1-4-16,0 8 18 0,-2 4 10 15,0 4 22-15,0 7 6 16,-4 4 0-16,-5 0 13 16,-4 12-5-16,2 10 14 15,0 1 33-15,3 0 11 16,8-1 22-16,0 1 14 16,6 1-9-16,22-2 2 15,13-7-15-15,12 1-14 16,18-5-30-16,8-7-5 15,6-1-25-15,-5-3-12 16,-10 0-58-16,-18 0-124 16,-33 0-123-16,-14 5-187 15,-5-2-64-15</inkml:trace>
  <inkml:trace contextRef="#ctx0" brushRef="#br0" timeOffset="56387.28">19361 5414 892 0,'0'0'331'15,"0"0"-99"-15,0 0 5 16,0 0-6-16,0 0-98 16,0 0-86-16,0 0-27 15,-115 34-3-15,99-3-9 16,2 3-8-16,6 0-1 15,6 1-8-15,2-1-7 16,0-12-16-16,6-2-11 16,10-9 10-16,6-7 6 0,2-4 10 15,1 0 15-15,3-20 2 16,-3-9 2-16,-3-10 12 16,-5-6 10-16,-4-13-9 15,-6 1-3-15,-5-7-6 16,-2 6 6-16,0 9-3 15,-7 11 41-15,-1 18 41 16,-1 12 41-16,0 8-55 16,1 0-56-16,-3 28-21 15,2 10 27-15,2 15-5 16,5 1-1-16,2 6-8 16,11-2-11-16,18-2-2 0,7-6 0 15,3-8-39-15,1-11-60 16,14-9-88-16,-11-10-138 15,-10-9-279-15</inkml:trace>
  <inkml:trace contextRef="#ctx0" brushRef="#br0" timeOffset="56937.06">19958 5459 899 0,'0'0'382'0,"0"0"-146"16,0 0 31-16,0 0 25 16,0 0-88-16,0 0-53 15,0 0-53-15,-41-30-35 16,29 30-53-16,-8 8-10 16,3 14-7-16,1 1 5 15,3 8-17-15,4-4-17 16,9-1-10-16,0-7 7 0,2 0-7 15,13-7 12 1,8-9 3-16,-1-3 13 0,3 0 9 16,-1 0 9-16,-4-11 1 15,-5 0 15-15,-7 3-5 16,-3 4 5-16,-5 4 12 16,0 0-14-16,0 0-14 15,0 0-23-15,1 12-25 16,5 2 23-16,3 2 25 15,10 7 17-15,3-7-6 16,8 2-11-16,4-10-19 16,4-8-48-16,18 0-107 0,-9-23-301 15,-8 4-251-15</inkml:trace>
  <inkml:trace contextRef="#ctx0" brushRef="#br0" timeOffset="57191.51">20381 5170 1179 0,'0'0'480'16,"0"0"-280"-16,0 0 111 15,0 0 1-15,0 102-106 16,0-55-62-16,0 2-33 15,0 8-57-15,5-3-38 0,-3-5-14 16,4-3-2-16,-4-9-36 16,3-13-76-16,-3-9-101 15,-2-15-161-15,0 0-268 16,0-8-215-16</inkml:trace>
  <inkml:trace contextRef="#ctx0" brushRef="#br0" timeOffset="57371.5">20161 5410 804 0,'0'0'324'0,"0"0"-46"0,0 0-18 16,146 35-40-16,-92-29-122 15,3-1-98-15,8-5-50 16,-19 0-463-16,-9 0-722 0</inkml:trace>
  <inkml:trace contextRef="#ctx0" brushRef="#br0" timeOffset="58204.38">20613 5501 697 0,'0'0'575'0,"0"0"-260"0,0 0 43 15,0 0 16-15,0 0-110 16,0 0-85-16,113 4-79 16,-89-4-47-16,-1-7-24 15,-4-1-17-15,-6-8-12 16,-2 5-22-16,-7-4-17 15,-4 4-13-15,0-1-7 16,0 8-9-16,-6 0 23 16,-5 4 27-16,0 0 18 15,-4 0 11-15,4 0 2 16,-1 8 35-16,2-4 11 16,5 0-9-16,5-4 1 0,0 0 4 15,0 0-12-15,0 0-11 16,0 0-14-16,0 0-8 15,0 0-10-15,0 0 0 16,0 0-22-16,0 0-8 16,0 0-12-16,0 0-11 15,2 0 4-15,-2 0 9 16,0 0 10-16,0 0 17 16,0 0 6-16,0 0 7 15,0 0 0-15,0 0 9 16,0 0 2-16,0 0 3 15,0 0 10-15,0 0 5 16,0 0-1-16,0 0 0 0,0 0 2 16,-2 0-9-1,-2 0-20-15,-9 7-1 0,-2 9-6 16,-11 2-4-16,0 9-1 16,2 0 4-16,6 3-7 15,5 1 2-15,7-4-5 16,6-8-24-16,0-4-18 15,0-4 9-15,10-6 6 16,10-5 6-16,3 0 7 16,5-13 24-16,4-9 7 15,-2-5 1-15,-5 0-1 16,-6-3-2-16,-1 4 1 16,-8 10 1-16,-3 4 11 0,-7 9 9 15,0 3 7-15,0 0-6 16,0 0-21-16,0 11-16 15,0 9 16-15,2 6 38 16,9 4 6-16,6 9-10 16,5-9-10-16,7 1-15 15,3-8-9-15,11-15-67 16,-5-5-172-16,-10-3-438 0</inkml:trace>
  <inkml:trace contextRef="#ctx0" brushRef="#br0" timeOffset="58470.86">21220 5711 1386 0,'0'0'995'0,"0"0"-766"16,0 0-126-16,0 0 21 16,0 0-124-16,0 0-64 0,0 0-536 15</inkml:trace>
  <inkml:trace contextRef="#ctx0" brushRef="#br0" timeOffset="133863.65">1760 13746 383 0,'0'0'1127'0,"0"0"-817"15,0 0-24-15,0 0 54 16,0 0-66-16,0 0-91 16,-43-19-85-16,18 19-46 15,-10 0-28-15,-5 19-24 16,-5 4-7-16,-5 11 5 15,8 1-10-15,-3-9 5 0,8 8 0 16,12-7-2-16,8-12-2 16,8 1-5-16,9-5-14 15,0-11-23-15,26 0 1 16,14 0 33-16,12 0 14 16,7 0 5-16,2 0 6 15,-8 0-6-15,-8 0 0 16,-11 8 0-16,-8 15-2 15,-9 11 2-15,-9 8 10 16,-8 3 8-16,0 13 13 16,-23-5 6-16,-9 4-7 15,-2-4-12-15,-7-11-7 0,-1-15-2 16,3-4-9-16,6-15-64 16,11-8-75-16,15-42-146 15,7 0-226-15,0-8-319 0</inkml:trace>
  <inkml:trace contextRef="#ctx0" brushRef="#br0" timeOffset="134223.84">2021 13727 365 0,'0'0'1232'0,"0"0"-1013"16,0 0-42-16,0 0 135 15,6 145-119-15,5-77-81 16,4 8-33-16,-2 1 0 16,-5 10-21-16,3-6-31 15,-2-2-14-15,-5-14-13 16,3-19-1-16,1-12-41 0,1-19-116 16,4-22-176-16,1-20-335 15,-3-15 99-15</inkml:trace>
  <inkml:trace contextRef="#ctx0" brushRef="#br0" timeOffset="134581.17">2462 13754 684 0,'0'0'886'0,"0"0"-646"15,0 0 129-15,0 0 5 0,0 0-154 16,0 0-54 0,-105 91-30-16,70-72-28 0,-5 15-11 15,0-11-42-15,1 12-19 16,9-9-7-16,8-7-20 16,8 4-9-16,12 4-22 15,2-8-20-15,16 4 6 16,18 3 23-16,10-3-1 15,6-4 14-15,2 0-1 16,-2-4 1-16,-10 1 0 16,-6 3-1-16,-10-12-43 15,-9 9-52-15,-6-13-71 16,-9 13-138-16,-7-9-338 16,-10 9-382-16</inkml:trace>
  <inkml:trace contextRef="#ctx0" brushRef="#br0" timeOffset="135146.93">2662 13822 1360 0,'0'0'585'0,"0"0"-462"16,0 0 150-16,0 0-84 16,0 0-94-16,0 0 39 15,0 0-17-15,20 134-46 16,-12-74-33-16,3-2-22 15,0 3-2-15,6-8-13 16,2-4-1-16,5-14-1 16,-1-12-8-16,1-12-1 15,-3-11-4-15,5 0-4 0,0-27-3 16,-1-7 8 0,-2-23 8-16,-1-4 5 0,-5-15 7 15,-2-8 11-15,-8 0-17 16,-1 12 5-16,-4 22 0 15,1 16 1-15,-3 26 26 16,2 8 16-16,2 27-17 16,3 15-14-16,-1 26 46 15,6 1 20-15,3 7 19 16,2 0-14-16,7-11-26 16,4-12-33-16,6-11-29 15,4-15-1-15,5-19-20 16,4-8-104-16,37-27-152 15,-12-15-176-15,-7 0-515 0</inkml:trace>
  <inkml:trace contextRef="#ctx0" brushRef="#br0" timeOffset="136874.04">4543 13982 1121 0,'0'0'659'16,"0"0"-522"-16,0 0 35 16,0 0 62-16,0 0-75 15,0 0-90-15,0 0-25 16,11 103-23-16,-5-53-8 16,2-1-13-16,1-3-1 15,6-15-59-15,0-13-112 16,11-18-118-16,0 0-309 15,-9-26-316-15</inkml:trace>
  <inkml:trace contextRef="#ctx0" brushRef="#br0" timeOffset="137064.24">4440 13551 1088 0,'0'0'610'15,"0"0"-556"-15,0 0-9 16,0 0 132-16,0 0-85 16,0 0-59-16,126 100-33 15,-77-89-199-15,-1 4-437 0</inkml:trace>
  <inkml:trace contextRef="#ctx0" brushRef="#br0" timeOffset="137480.68">4907 13856 1679 0,'0'0'391'0,"0"0"-247"16,0 0 145-16,0 0-82 0,0 0-100 15,0 0-60 1,0 0-28-16,-92 92-9 0,57-65-10 16,3-4-6-16,6 3-12 15,7-7-9-15,12-4-6 16,7-7-22-16,5 0-46 16,27-5 8-16,13-3 38 15,8 0 30-15,5 0 19 16,0 0 6-16,-11 0 0 15,-10 0 1-15,-14 0 0 16,-12 8 15-16,-11 11 41 16,0 4 35-16,-15 11 0 15,-11 0-41-15,-6 1-17 16,-1-4-19-16,11-5-15 16,5-15-59-16,17-11-83 15,8 0-196-15,17-11-579 0</inkml:trace>
  <inkml:trace contextRef="#ctx0" brushRef="#br0" timeOffset="138083.96">6115 13925 1068 0,'0'0'658'0,"0"0"-507"16,0 0 94-16,0 0 10 0,0 0-102 16,0 0-59-1,-109-11-58-15,81 30-26 16,-4 23-10-16,0-1 0 15,0 9 0-15,6 3 1 0,8-3-1 16,13-16-6-16,5-7-4 16,0-12-5-16,21-7-7 15,11-8-8-15,9-8-13 16,1-18-3-16,1-5 8 16,-8 4 18-16,-7 1 11 15,-11 10 7-15,-10 5 2 16,-4 11 6-16,-3 0 64 15,0 11 4-15,0 12-28 16,6 12 4-16,5-1-4 16,10 0-13-16,7-7-24 0,11-12-9 15,14-7-25-15,33-8-129 16,-11-23-187-16,-7-4-568 0</inkml:trace>
  <inkml:trace contextRef="#ctx0" brushRef="#br0" timeOffset="138664.31">7494 14016 727 0,'0'0'650'15,"0"0"-424"-15,0 0 49 16,0 0 43-16,0 0-51 15,0 0-68-15,0 0-57 16,-14-26-67-16,1 18-19 16,-4 8-6-16,-7 0-4 15,-2 8-31-15,-4 18-15 16,-1 16-13-16,-2 8 5 16,3 11 7-16,11-8-5 0,6-3-2 15,13-1-2 1,0-14-22-16,26-9-59 0,19-10-24 15,10-9-46-15,14-7-81 16,23-31-74-16,-13 5-257 16,-17-1-476-16</inkml:trace>
  <inkml:trace contextRef="#ctx0" brushRef="#br0" timeOffset="139531.66">7869 14093 1003 0,'0'0'245'0,"0"0"-92"15,0 0 124-15,0 0-64 16,0 0-93-16,-124-16-42 16,96 32-18-16,2 10-7 15,7 8-8-15,0-3-20 16,12 4-13-16,3 2-4 16,4-6-8-16,0-4-10 15,6-1-2-15,11-10 6 16,5-9 6-16,4-7-1 15,4 0 1-15,-1 0 12 16,4-23-3-16,-3-3-6 0,-4-1-3 16,-8-4-7-16,-5 12-2 15,-4 1 0-15,-7 10 9 16,-2 0 0-16,0 8 9 16,0 0 0-16,0 0 8 15,0 16-16-15,2 2 1 16,4 1-2-16,5 4 1 15,2-7 0-15,4-5-1 16,1-11 0-16,3 0-1 16,0 0-1-16,2 0 1 0,3-11-15 15,-4-12-7 1,-1-4-3-16,-3 1-36 0,-10-5-35 16,-2 4 13-16,-4 8 33 15,-2-4 22-15,0 15 29 16,0 5 16-16,0 3 17 15,0 0 16-15,0 19-20 16,0 7-4-16,0 5 9 16,0 4 19-16,0-9 17 15,0 1-30-15,0-12-10 16,4-4-15-16,0-3-15 16,1-8 0-16,1 0-1 15,3-8-18-15,6-11 10 16,2-15 8-16,3 0-23 15,-3-8-6-15,-2 8 8 0,-5 3 6 16,1 12 3-16,-5 8 1 16,-2 11-6-16,3 0 1 15,-3 11 17-15,7 12 60 16,2 11-6-16,0-7-12 16,4 15-1-16,-4-8-14 15,4 0-17-15,-3-7-9 16,1-4-1-16,3-12-43 15,10-11-125-15,-5 0-411 16,1 0-204-16</inkml:trace>
  <inkml:trace contextRef="#ctx0" brushRef="#br0" timeOffset="140049.68">8855 14032 950 0,'0'0'311'15,"0"0"-170"-15,0 0 35 16,-105-23-70-16,73 23-21 16,2 0-12-16,2 0-32 15,5 7 6-15,2 20-8 16,6-4-14-16,2 11-3 15,6 8-5-15,5-4-11 16,2 1-6-16,0-2-1 16,6 2 0-16,12-20-11 0,1-1-10 15,4-2 5-15,5-16 17 16,0 0 7-16,2-19 6 16,-2-4 9-16,-3-19-9 15,-4-3 3-15,-1-5-8 16,-7-15-1-16,-2-23-1 15,-5 5-6-15,-6-12-20 16,0 3-4-16,0 31 0 16,0-4 24-16,0 31 15 15,0 23 57-15,0 11 5 0,0 7-27 16,-2 28-37 0,0 10 14-16,2 23 17 0,0 9 9 15,0 3-15-15,0 0-24 16,8-12-3-16,5-3-10 15,7-12-1-15,-4-11-1 16,5-7-72-16,14-28-110 16,-5 1-216-16,-4-8-283 0</inkml:trace>
  <inkml:trace contextRef="#ctx0" brushRef="#br0" timeOffset="140268.16">9180 14119 937 0,'0'0'650'0,"0"0"-484"16,0 0 83-16,0 0 13 16,0 126-114-16,0-92-77 15,8-7-40-15,1-1-31 16,4-2-27-16,0-13-81 15,8-11-141-15,-6 0-477 16,1-19-258-16</inkml:trace>
  <inkml:trace contextRef="#ctx0" brushRef="#br0" timeOffset="140432.75">9249 13780 1106 0,'0'0'662'0,"0"0"-589"15,0 0-54-15,0 0 63 16,0 0-1-16,13 118-57 16,14-83-24-16,1-1-151 15,-2-11-414-15</inkml:trace>
  <inkml:trace contextRef="#ctx0" brushRef="#br0" timeOffset="140886.84">9781 14051 1350 0,'0'0'289'0,"0"0"-123"15,0 0 65-15,0 0-79 16,0 0-81-16,-116 7-53 15,89 9-11-15,1 10 0 16,5 9-6-16,-1-9-1 16,7 8 0-16,4-10-1 15,7-6-9-15,4 1-2 16,0-11-16-16,11 0-21 16,12-8 6-16,10 0 43 15,1-16-1-15,2-3-12 16,3-7 13-16,-7-8 1 0,-4 3 0 15,-5 12 0-15,-8 0 1 16,-9 11 4-16,-1 8 8 16,-5 0 3-16,0 19 5 15,0 4 27-15,0 12-4 16,0-1-8-16,4 0-13 16,9 0-2-16,8-15-20 15,7-3-2-15,6-9 0 16,9-7-25-16,24-15-68 15,-12-19-228-15,-6-1-428 0</inkml:trace>
  <inkml:trace contextRef="#ctx0" brushRef="#br0" timeOffset="142176.23">9873 13677 980 0,'0'0'646'15,"0"0"-496"-15,0 0 87 16,0 0 37-16,0 0-77 16,0 126-59-16,0-73-57 15,0-3-12-15,0 3-40 0,0 4-21 16,-2-3-8-16,-2-5 0 15,2 1-13-15,2-8-37 16,0-16-38-16,0 1-76 16,10-19-185-16,5-1-345 15,-6-7-556-15</inkml:trace>
  <inkml:trace contextRef="#ctx0" brushRef="#br0" timeOffset="142832.53">10448 14066 1023 0,'0'0'297'0,"0"0"-103"16,0 0 67-16,0 0-31 15,0 0-63-15,-118-23-71 16,95 23-66-16,-4 15-29 16,5 12-1-16,-2-1-1 15,5 9-1-15,2-1 1 16,6-3 0-16,7-5-1 15,2-2 1-15,2-6-12 16,2-10-1-16,13 0 1 0,9-8 0 16,6 0-2-1,6-23 8-15,2 4 7 0,-1-12 2 16,-5 12-2 0,-8-7 1-16,-8 10-1 0,-9 16 1 15,-5 0 0-15,-2 0 30 16,0 0 26-16,0 19-3 15,0 4 1-15,0 4-10 16,4-1-32-16,5-3-11 16,6-7-2-16,2-16-9 15,7 0-56-15,22-8-58 16,-3-18-123-16,-4 2-536 0</inkml:trace>
  <inkml:trace contextRef="#ctx0" brushRef="#br0" timeOffset="143084.68">10761 13769 1370 0,'0'0'719'16,"0"0"-632"-16,0 0 41 15,0 0 81-15,0 0-34 16,28 129-99-16,-22-79-53 16,3 0-15-16,-4-5-8 15,0 5-43-15,-3-16-91 0,0 0-92 16,-2-7-136-16,0-4-292 16,0-15-531-16</inkml:trace>
  <inkml:trace contextRef="#ctx0" brushRef="#br0" timeOffset="143266.13">10624 14085 1066 0,'0'0'537'0,"0"0"-455"16,0 0 93-1,0 0-25-15,124 8-58 0,-72-8-73 16,13-19-19-16,-9 3-229 15,-18 1-507-15</inkml:trace>
  <inkml:trace contextRef="#ctx0" brushRef="#br0" timeOffset="143583.37">11092 14035 1054 0,'0'0'384'15,"0"0"-42"-15,0 0-68 16,0 0-105-16,117-26-65 16,-93 7-73-16,-9 4-31 15,-8 7-1-15,-7-3-36 16,0-5 1-16,-22 16 11 0,-10 0-3 16,-4 0 28-16,-3 19 37 15,1 12 19-15,4-5 7 16,8 16 9-16,9-7 38 15,8-1-20-15,9 0-22 16,5-7-13-16,21 4-11 16,11-13-2-16,13-2-10 15,12-13-29-15,11-3-3 16,38-3-112-16,-15-20-236 16,-14 4-2-16</inkml:trace>
  <inkml:trace contextRef="#ctx0" brushRef="#br0" timeOffset="144399.16">12301 13906 1172 0,'0'0'547'0,"0"0"-353"16,0 0 121-16,0 0-72 15,0 0-84-15,0 0-41 16,0 0-62-16,2 42-27 16,-2 11-4-16,0 12-14 15,0 11-10-15,0 1-1 16,9-1-6-16,4-8-48 15,3-15-78-15,25-18-105 0,-5-12-152 16,-1-15-387-16</inkml:trace>
  <inkml:trace contextRef="#ctx0" brushRef="#br0" timeOffset="144668.07">12592 14016 1054 0,'0'0'608'0,"0"0"-494"16,0 0 129-16,0 0 77 15,-103 119-133-15,76-85-59 16,-1 0-48-16,6 0-29 0,7-10-17 16,8-6-34-1,7-2 0-15,0 3-25 0,9-12-12 16,21 4 20-1,8-3-19-15,12-8-28 0,-1 0-29 16,2 0-74-16,5-19-109 16,-13 4-122-16,-18 4-225 0</inkml:trace>
  <inkml:trace contextRef="#ctx0" brushRef="#br0" timeOffset="145066.63">12745 14237 806 0,'0'0'584'0,"0"0"-434"16,0 0 23-16,0 0 5 15,0 0-47-15,0 0-45 16,0 0-56-16,97-49-21 15,-80 30-9-15,0 3 0 16,-9-2-40-16,-3-6 0 16,-5 13 15-16,0-4 22 15,0 7 3-15,-11 5 10 16,-2 3 32-16,-3 0 15 16,1 3-16-16,-5 20 4 0,1 4-10 15,4-1 20-15,2 5 15 16,6 4-21-16,7-9-24 15,0 1-16-15,20-4-3 16,12-12-6-16,12-3-2 16,12-8-53-16,36 0-51 15,-14-19-89-15,-10-12-402 0</inkml:trace>
  <inkml:trace contextRef="#ctx0" brushRef="#br0" timeOffset="145683.73">13315 13975 1162 0,'0'0'300'15,"0"0"-90"-15,0 0 44 16,0 0-96-16,0 0-44 15,0 0-58-15,0 0-34 16,89 83-20-16,-71-71-2 16,-1-5-9-16,2-7-28 15,5 0-44-15,1-3 10 16,3-20 7-16,2-4-1 16,0-7 20-16,-5 3 26 0,-1-3 17 15,-7 15 2 1,-4-4 0-16,-7 12 30 0,-3 3 55 15,-1 8-18 1,-2 0-18-16,0 8 4 0,0 7-47 16,0 15 13-16,2 12 24 15,2 8-8-15,7 7-5 16,2 12-1-16,8-1 28 16,0 1-23-16,7-1 13 15,-2 8 7-15,2-10-20 16,-7-6-16-16,-9 1-6 15,-3-11-3-15,-9-8 16 16,0 0 18-16,-18-8 12 16,-10-8-13-16,-9-10 22 15,-4 3-8-15,-3-19-28 0,-2 0-7 16,1 0-12-16,7-27-8 16,6-15-1-16,8-7-8 15,18-12-4-15,6-8-3 16,19 1 9-16,20-1-6 15,12 12 5-15,9 7-1 16,6 5 7-16,3 6-44 16,10 5-108-16,-19 7-168 15,-22 12-463-15</inkml:trace>
  <inkml:trace contextRef="#ctx0" brushRef="#br0" timeOffset="148784.57">14966 13575 1098 0,'0'0'600'0,"0"0"-479"15,0 0 104-15,-131 110 57 16,90-49-113-16,4 7-47 16,4 16-27-16,12 0-44 15,4 8-30-15,14-5-21 16,3-3 0-16,15-8-22 15,22-15-63-15,12-11-117 16,43-42-131-16,-11-8-145 16,-11 0-109-16</inkml:trace>
  <inkml:trace contextRef="#ctx0" brushRef="#br0" timeOffset="149469.84">15261 13933 696 0,'0'0'510'0,"0"0"-355"15,0 0 102-15,0 0 60 16,0 0-90-16,0 0-60 16,0 0-38-16,-6-8-51 15,6 23-38-15,0 4-13 16,-2 15-1-16,2 8-8 15,0 8-6-15,0 0-11 16,0-8-1-16,0 0 0 16,0-8 0-16,0-8-1 15,2-10 0-15,0-5-5 16,-2-11 6-16,0 0 0 16,0 0 0-16,0 0-3 0,0-19-11 15,-9-7 4-15,-8-5-26 16,2-19-2-16,-4-11 11 15,6-7 2-15,0-1-5 16,4 1 5-16,7-1 10 16,2 12 9-16,0 15 4 15,13 8-11-15,13 15 3 16,8 3 1-16,11 1 7 16,6 7 1-16,3 5-4 15,1 3 4-15,-9 0 1 16,-12 19 0-16,-13 4-17 15,-19 11 17-15,-2 8 0 16,-36 11 54-16,-16 5 14 0,-7-5 6 16,-3 4-10-16,6-23-32 15,11-7-19-15,17-20-13 16,28-22-104-16,2-19-266 16,24-8-473-16</inkml:trace>
  <inkml:trace contextRef="#ctx0" brushRef="#br0" timeOffset="149985.84">15747 13975 766 0,'0'0'370'0,"0"0"-277"15,0 0 74-15,0 0 52 0,0 0-92 16,0 0-34 0,0 125-8-16,0-90-23 0,0-9-27 15,0 1-6 1,0-4-16-16,0-12-4 0,0-3-3 16,2-1-4-16,-2-7 13 15,0 0 12-15,0-15 14 16,0-12-10-16,0-7-24 15,0 0 1-15,0-8-8 16,0 0 7-16,0 8-6 16,0 15-1-16,4 4 0 15,9 7-5-15,2 8-13 16,8 0-2-16,9 0 5 16,5 0-69-16,14 0-141 15,-10 15-304-15,-9-7-583 0</inkml:trace>
  <inkml:trace contextRef="#ctx0" brushRef="#br0" timeOffset="150202.22">16043 14119 834 0,'0'0'681'16,"0"0"-595"-16,0 0-15 0,0 0 69 16,0 0-75-1,0 0-65-15,85 111-6 0,-70-96-181 16,-7-7-130-16,-3-5-470 16</inkml:trace>
  <inkml:trace contextRef="#ctx0" brushRef="#br0" timeOffset="150390.28">16014 13772 1478 0,'0'0'662'16,"0"0"-562"-16,0 0 17 0,0 0-53 15,0 0-55 1,0 0-9-16,0 0-18 0,118 84-175 15,-86-60-429-15,-7 2-846 0</inkml:trace>
  <inkml:trace contextRef="#ctx0" brushRef="#br0" timeOffset="151003.44">16343 13993 1326 0,'0'0'584'15,"0"0"-511"-15,0 0 99 0,0 0 27 16,0 0-98 0,-15 115-67-16,15-88-21 0,0-9-13 15,0-2 0-15,0-5-8 16,0-3-3-16,2-8-7 15,0 0-8-15,1 0-13 16,3 0 12-16,-2-11 27 16,7-5 8-16,0-3 2 15,0 4-1-15,4-8-7 16,-4 12 0-16,-5 3-1 16,1-3-1-16,-2 11-8 15,1 0-7-15,3 3 15 16,0 13 0-16,4 10 32 15,0-3 11-15,-5-4-17 16,3 0-11-16,-2-4-7 0,-5 1-2 16,2-8-5-16,-3-8-1 15,-1 0 1-15,2 0-1 16,5-8-21-16,4-8-10 16,5-10 22-16,4-8 0 15,-3 3-6-15,2 1 8 16,-8 7-1-16,-2 7 7 15,-2 13-5-15,-5 3-4 16,-2 0-2-16,3 0 12 16,-3 11 31-16,4 12 19 15,2 4-10-15,3-1-16 16,2 8-1-16,6-10 9 0,3-6-21 16,3-10-11-16,3 0 0 15,6-8-32-15,0 0-43 16,9-31-72-16,-9 4-143 15,-12 1-464-15</inkml:trace>
  <inkml:trace contextRef="#ctx0" brushRef="#br0" timeOffset="151670.24">17174 14066 894 0,'0'0'234'0,"0"0"-14"16,0 0 59-16,0 0-10 16,0 0-88-16,0 0-98 15,0 0-9-15,-31-23-25 16,6 38-32-16,-3 4-15 15,0 8-1-15,5 4 0 16,1-5-1-16,7 1-1 16,9-12-10-16,6 1 1 15,0-13-12-15,21-3-11 16,12 0-4-16,4-3 24 0,4-13 12 16,0-10 1-1,-7 2-1-15,-4-2 1 0,-11 10-1 16,-3 5 0-16,-12 4 1 15,-4 7 9-15,0 0 19 16,0 11 25-16,0 12-23 16,0-4-5-16,0 4 19 15,0-8-6-15,0 4-4 16,11-11-14-16,8 0 3 16,6-8 2-16,7 0 2 15,11-16-17-15,-1-7-10 16,6-4-12-16,-9 1-17 15,-7 3-7-15,-14-4-26 16,-5 8 13-16,-6 4 31 0,-5 4 18 16,-2 3 10-16,0 8 46 15,0 0 23-15,0 8-20 16,0 3-20-16,-4 12 0 16,1 4 31-16,3-9 3 15,0 6-20-15,22-6-3 16,10 6-3-16,9-17-21 15,10-3-14-15,7-4-12 16,-1 0-44-16,8-19-134 16,-14-4-171-16,-21 4-397 0</inkml:trace>
  <inkml:trace contextRef="#ctx0" brushRef="#br0" timeOffset="152221.64">17937 14066 363 0,'0'0'788'0,"0"0"-536"15,0 0 96-15,0 0-22 16,0 0-85-16,0 0-135 16,0 0-69-16,98 0-23 15,-87-8-14-15,2 1-13 16,-4-1-53-16,-5 8-4 15,-2-8 21-15,-2 5 14 16,0 3 20-16,0 0 15 16,0 0 6-16,0 0 17 15,0 0 8-15,0 11-5 0,0 12-15 16,-2-4 15-16,2 7 30 16,0 9-12-16,4-1-9 15,19 8 18-15,7 0-10 16,3 8-17-16,1-8-4 15,-5 7 9-15,-5-7-14 16,-7 4-5-16,-10 3-4 16,-7-7 0-16,0 0 19 15,-15 0 10-15,-13-8 5 16,-8-7-3-16,-7-1-15 0,0-18 4 16,-2 0-15-16,9-8 2 15,8 0 3-15,11-16-12 16,14-10-6-16,3-16-16 15,26-19-4-15,19-4 11 16,13-11 0-16,6 0 8 16,0 7-10-16,1 16-18 15,-6 3-17-15,-5 24-29 16,-8 3-51-16,-7 12-59 16,0 11-77-16,-13 0-224 15,-9 0-167-15</inkml:trace>
  <inkml:trace contextRef="#ctx0" brushRef="#br0" timeOffset="152685.66">18910 13807 1408 0,'0'0'517'0,"0"0"-355"16,0 0 14-1,0 0-18-15,0 0-30 0,0 0-65 16,32 149-1-16,-21-96-37 15,0-4-19-15,-1-3-6 16,-2-4-7-16,3-8-42 16,0-3-63-16,-2-12-97 15,8-19-130-15,-4 0-303 16,0 0-289-16</inkml:trace>
  <inkml:trace contextRef="#ctx0" brushRef="#br0" timeOffset="153031.34">19195 13872 970 0,'0'0'830'0,"0"0"-650"16,0 0 113-16,0 0-26 15,0 0-99-15,0 0-83 16,0 0-34-16,-43 61-2 0,21-38-28 15,-6 3-13-15,-3 1-7 16,-4-4-1-16,5 3-1 16,6 1-5-16,14-8-3 15,7 4-3-15,3-8-4 16,11 4 2-16,17-11 7 16,5 7 6-16,1-11 1 15,4 3 0-15,-4-7 0 16,-1 0 0-16,-10 0-10 15,-5 0-53-15,-9 0-82 16,-9 0-97-16,0 0-264 16,0-7-558-16</inkml:trace>
  <inkml:trace contextRef="#ctx0" brushRef="#br0" timeOffset="153415.31">19351 14127 1128 0,'0'0'320'0,"0"0"-28"16,0 0-68-16,0 0-76 15,0 0-59-15,120-27-55 16,-102 20-12-16,0-12-7 15,-8 3-5-15,-5 1-10 16,-5-4-15-16,0 4-11 0,0 4-1 16,-15 3-4-16,-7 8 31 15,-3 0 6-15,-3 0 28 16,0 11 6-16,2 12 25 16,5-4-4-16,2 8 5 15,11-4 3-15,5 3-23 16,3-3-27-16,11-4-7 15,14-11-4-15,12 3-8 16,6-7-23-16,27-4-66 16,-12-7-181-16,-7-9-440 0</inkml:trace>
  <inkml:trace contextRef="#ctx0" brushRef="#br0" timeOffset="154004.78">19680 14009 469 0,'0'0'814'16,"0"0"-628"-16,0 0 97 16,0 0-3-16,0 0-97 15,0 0-103-15,0 0-49 16,57 49-13-16,-46-37-17 15,2-5-1-15,-2 1-21 0,2-8-69 16,2 0-44 0,0 0 21-16,2-15 42 0,0-4 19 15,0-8 33-15,-4-4 19 16,-3 5 0-16,1-1 20 16,-6 12 46-16,-1 4 44 15,-4 11 19-15,0 0-5 16,0 0-10-16,0 19-35 15,0 7-21-15,0 13-7 16,4 14-32-16,7-4-9 16,2 12-8-16,8-3-1 15,-1-5 7-15,3 4-1 16,-2 4 11-16,-4-11 5 0,-2 3 11 16,-4-11 2-1,-11-8 8-15,0 0-3 0,0-11 15 16,-19-4 16-16,-11-4-7 15,-8-7-9-15,-3-8 1 16,-2 0-10-16,3-15-29 16,5-8-11-16,12-4-7 15,10-7-21-15,13 0-12 16,6-8-4-16,29-4-26 16,13 4-27-16,8 0-31 15,6 8-19-15,0 3-30 16,15-6-66-16,-17 6-135 0,-15 4-468 15</inkml:trace>
  <inkml:trace contextRef="#ctx0" brushRef="#br0" timeOffset="154402.17">20465 13517 757 0,'0'0'720'16,"0"0"-499"-16,0 0 73 15,144 50-91-15,-109-31 16 16,0 15-82-16,-9 5-45 16,-11 14-30-16,-9 15-14 15,-6 24-12-15,-38 29-21 16,-8-6-6-16,-2-4-9 15,0-24-88-15,-5-11-95 16,10 0-204-16,0-18-407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30:24.088"/>
    </inkml:context>
    <inkml:brush xml:id="br0">
      <inkml:brushProperty name="width" value="0.05292" units="cm"/>
      <inkml:brushProperty name="height" value="0.05292" units="cm"/>
      <inkml:brushProperty name="color" value="#FF0000"/>
    </inkml:brush>
  </inkml:definitions>
  <inkml:trace contextRef="#ctx0" brushRef="#br0">10008 6579 191 0,'0'0'177'0,"0"0"3"0,0 0 33 16,0 0 23-16,0 0 2 16,0 0 7-16,-58 5 7 15,49-5 5-15,1 0 2 16,3 0-28-16,3 0-33 15,2 0-5-15,0 0-35 16,0 0-37-16,0 0-46 16,2 0-30-16,24 0-18 15,17 0 6-15,40 0 31 16,39-12-7-16,32-15-10 16,16-7-29-16,-14 7-17 15,-36 4 8-15,-39 12-8 16,-26 8-1-16,-12-2-12 0,-7 5-72 15,1 0-52-15,-12 0-44 16,-29 0-107-16,-25 0-312 16,-19 0 309-16</inkml:trace>
  <inkml:trace contextRef="#ctx0" brushRef="#br0" timeOffset="30260.88">3167 7551 1352 0,'0'0'505'0,"0"0"-294"15,0 0 65-15,0 0 3 16,0 0-91-16,0 0-67 15,0-26-20-15,0 21-13 16,0 5-31-16,13 0-23 16,11 0-13-16,12 0 27 15,13 0 18-15,16 0-24 16,26-7-18-16,35-8-14 16,37-8 8-16,17-11-1 15,-7 3-2-15,-17-3-5 16,-51 7-1-16,-25 12-7 0,-32 0-2 15,-18 7 0 1,-2 4-29-16,-10 1-65 0,-6-2-65 16,-24 5-101-16,-21 0-201 15,-8 0-518-15</inkml:trace>
  <inkml:trace contextRef="#ctx0" brushRef="#br0" timeOffset="163192.44">1741 9277 927 0,'0'0'690'0,"0"0"-478"16,0 0 17-16,0 0 98 16,0 0-78-16,0 0-85 15,-60 12-44-15,19 7-36 16,-16 4-23-16,-15 7-12 15,-11 8-22-15,-8 4-15 16,-3 0-10-16,1 3-2 16,12-3-1-16,14-18-15 0,19-2-1 15,20-10-10 1,19-9-43-16,9-3-81 0,35-3-97 16,69-44-53-16,-3 2-224 15,1-8-295-15</inkml:trace>
  <inkml:trace contextRef="#ctx0" brushRef="#br0" timeOffset="163759.87">1524 9140 1234 0,'0'0'482'0,"0"0"-315"15,0 0 166-15,0 0-13 16,144 0-111-16,-97 0-60 16,0 4-41-16,-9 7-13 15,-12 5-38-15,-13 10-37 16,-13 16-10-16,-19 19 4 0,-26 7-14 15,-15 16-6 1,-4 0-81-16,6-19-72 0,13-8-133 16,17-15-356-16,19-19-489 0</inkml:trace>
  <inkml:trace contextRef="#ctx0" brushRef="#br0" timeOffset="169131.23">19489 8923 1008 0,'0'0'860'15,"0"0"-591"-15,0 0-182 16,0 0 146-16,0 0 21 16,0 0-107-16,104 19-8 15,0-4 27-15,42-7-24 16,20-5-37-16,-5-3-44 15,-37 0-34-15,-43 0-16 16,-29 0-11-16,-18 0-147 0,-10-3-192 16,-10-1-358-16,-14 4-691 15</inkml:trace>
  <inkml:trace contextRef="#ctx0" brushRef="#br0" timeOffset="170877.07">6870 10230 1096 0,'0'0'544'0,"0"0"-338"16,0 0 56-16,0 0 98 15,0 0-101-15,109-16-71 16,-56 9-13-16,10 7-7 16,3 0-25-16,5 0-26 15,3 0-33-15,1 0-45 16,0 0-16-16,-3 0-17 15,2 0-6-15,-8 0-6 0,-4 0-98 16,4 0-150-16,-19 0-97 16,-16 0-348-16</inkml:trace>
  <inkml:trace contextRef="#ctx0" brushRef="#br0" timeOffset="-202489.1">1587 11944 1399 0,'0'0'386'16,"0"0"-237"-16,0 0 98 15,0 0-51-15,0 0-111 16,-148 4-45-16,92 19 0 16,-8-4 8-16,-7 11-13 15,-3 8-15-15,-3 1-11 16,2 6-9-16,9-11 0 15,12-3-6-15,17-4-25 0,19-16-54 16,18-4-86 0,68-18-198-16,11-12-262 0,9-11-107 0</inkml:trace>
  <inkml:trace contextRef="#ctx0" brushRef="#br0" timeOffset="-202069.41">1500 11784 715 0,'0'0'613'15,"0"0"-449"-15,0 0 26 16,0 0 133-16,0 0-39 15,0 0-75-15,113 38-42 16,-91-7-55-16,-2-5-50 16,-12 24-27-16,-8-1-18 0,0 20-8 15,-19 3-6 1,-10 4-3-16,-6-3-56 0,-6 6-132 16,13-21-294-16,6-16-317 0</inkml:trace>
  <inkml:trace contextRef="#ctx0" brushRef="#br0" timeOffset="-175024.2">16578 11658 1215 0,'0'0'523'15,"0"0"-368"-15,0 0 19 16,0 0 49-16,-93 129-69 16,60-82-68-16,-2 14-19 15,-2-8-13-15,2 7-18 16,5-2-17-16,9-5-14 16,7-7-5-16,14-4-12 15,0-8-38-15,24-4-40 16,17-14-79-16,40-9-75 15,-7 1-153-15,-11-8-288 0</inkml:trace>
  <inkml:trace contextRef="#ctx0" brushRef="#br0" timeOffset="-174391">16816 11860 1046 0,'0'0'356'0,"0"0"-114"0,0 0 13 15,0 0-33 1,0 0-115-16,0 0-52 0,0 0-14 16,-11 61-23-16,11-27-6 15,-2 8-10-15,2 4-2 16,0-4 0-16,0-4-1 16,0 0-14-16,4-7-11 15,2-16-16-15,-1-4 4 16,-1-3 4-16,-4-8 4 15,2 0 4-15,-2-19 26 16,0-12 7-16,0-11 9 16,0-7-14-16,0-12 10 15,0 0-5-15,0-4-6 16,0 12-1-16,0 8 1 0,7 14-1 16,10 15-8-16,5 8-17 15,8 8 13-15,8 0 12 16,7 13-1-16,0 13 1 15,1 1 0-15,-7 7 0 16,-6 8 0-16,-10 0 0 16,-14 7 1-16,-9 4 18 15,0-3 18-15,-24 0 13 16,-10-5-8-16,-5-3 4 16,1-8-12-16,-1-7-7 15,5-12-16-15,8-7-11 16,5-8-67-16,17 0-88 15,4-15-207-15,0-4-391 0</inkml:trace>
  <inkml:trace contextRef="#ctx0" brushRef="#br0" timeOffset="-173857.13">17392 12031 788 0,'0'0'358'16,"0"0"-156"-16,0 0 20 15,0 0 30-15,0 0-119 16,-103 12-52-16,86 3-31 16,0 8-30-16,4 4-19 15,4-4-1-15,7 3-10 16,2-7 1-16,0 0-13 16,0-7-29-16,0-1-21 15,4-3-51-15,7-8-58 16,4 0-23-16,4-8 30 15,3-3 18-15,-1-4 56 16,0-9 55-16,1 6 44 16,-7 2 1-16,-2 8 24 0,-5 1 57 15,-3 3 11 1,-3 4 7-16,2 0 6 0,-2 0-20 16,3 11 1-16,1 5 39 15,3-1-21-15,0 1-46 16,4-5-36-16,2 0-22 15,7-7-6-15,0-4-42 16,3 0-69-16,0-7-57 16,10-28-18-16,-5 9-130 15,-6 3-399-15</inkml:trace>
  <inkml:trace contextRef="#ctx0" brushRef="#br0" timeOffset="-173619.72">17687 11818 849 0,'0'0'503'16,"0"0"-291"-16,0 0 22 15,0 0 39-15,0 0-107 16,0 0-52-16,0 0-10 16,-17 126-25-16,15-84-41 15,-1-4-23-15,3 4-15 16,0-8-23-16,0 0-38 15,0-3-45-15,0-4-57 16,0-9-49-16,-2-10-79 0,-2 0-61 16,0-8-429-16</inkml:trace>
  <inkml:trace contextRef="#ctx0" brushRef="#br0" timeOffset="-173440.33">17550 12039 62 0,'0'0'1039'15,"0"0"-798"-15,0 0-23 16,0 0 39-16,0 0-70 16,0 0-112-16,0 0 9 15,44 19-24-15,-22-11-40 16,4-1-20-16,2 1-95 16,12-8-183-16,-8 0-285 15,-4 0-480-15</inkml:trace>
  <inkml:trace contextRef="#ctx0" brushRef="#br0" timeOffset="-172989.73">17951 11997 485 0,'0'0'800'0,"0"0"-555"15,0 0-2-15,0 0 15 16,0 0-78-16,0 0-84 15,0 0-46-15,-94 27-19 16,82-12-12-16,-1-4-19 16,1 5 0-16,3-1-1 0,0 1-17 15,5 2-3-15,2-7-8 16,2 5-8-16,0-8-2 16,0-1 10-16,2-3 7 15,11 0 2-15,-1-4 7 16,3 0 13-16,-2 0 1 15,0 0 1-15,-4 0 9 16,-3-4-2-16,-2 4 2 16,-4 0-1-16,0 0 6 15,0 0 6-15,0 0-8 16,0 0-13-16,3 0 15 16,-1 0-2-16,6 7 3 15,5 9 23-15,4-8-2 0,6-1-12 16,5-3-11-16,2-4-6 15,1 0-9-15,-3 0-83 16,-4-19-119-16,-4-4-310 16,-12 4-661-16</inkml:trace>
  <inkml:trace contextRef="#ctx0" brushRef="#br0" timeOffset="-172106.5">18717 11932 920 0,'0'0'368'0,"0"0"-177"16,0 0 14-16,0 0 0 0,0 0-83 16,0 0-55-1,0 0-5-15,2 39 26 0,3-13-26 16,-3 8-36-16,2 16-13 16,-4-8-13-16,2 8 0 15,2-5-30-15,5-11-27 16,-2-7-11-16,8-12 6 15,0-7-19-15,2-8-5 16,2 0 24-16,5-15 30 16,-1-12 32-16,-2-15 0 15,1 8 9-15,-5-8-2 16,-4 0 0-16,-9 15 1 16,-1 12-7-16,-3 12 61 15,0 3-12-15,0 3-31 16,0 24-13-16,0 7-5 0,0 4 1 15,8 0-2 1,3-7 0-16,-1-12 0 0,9-4-5 16,1-7-3-16,3-8 1 15,1-8 7-15,2-11 3 16,-6-12-2-16,2-6 21 16,-7-5-13-16,-4-4 4 15,-7 0-13-15,-4 4-12 16,0 0-5-16,0 16 7 15,-6 3-18-15,-5 12-35 16,2 11-85-16,1 0-145 16,3 3 18-16,3 20-326 0</inkml:trace>
  <inkml:trace contextRef="#ctx0" brushRef="#br0" timeOffset="-171623.09">19297 12039 998 0,'0'0'234'15,"0"0"-41"-15,0 0 51 16,0 0-52-16,0 0-97 15,0 0-60-15,0 0-10 0,-71 69-11 16,59-35-3-16,1 0-11 16,3-3 0-16,1-1-1 15,5-7-6-15,2-4-3 16,0-4 0-16,0-15-11 16,11 0-16-16,8 0 13 15,4-11 12-15,1-12-9 16,4 0 4-16,-9-4 15 15,-2 9 1-15,-6-1 1 16,-4 11 1-16,-5 4 9 16,-2 4 0-16,0 0 2 15,0 4 4-15,0 7-14 16,0 5 8-16,4-1-3 0,-1 4-5 16,2-11-2-1,3-1 0-15,5 4-1 0,-2-11-6 16,4 0-28-16,2 0-44 15,3-15-69-15,4-4-63 16,-6-7-96-16,-3 2-306 0</inkml:trace>
  <inkml:trace contextRef="#ctx0" brushRef="#br0" timeOffset="-171255.3">19524 12058 755 0,'0'0'397'15,"0"0"-169"-15,0 0-2 0,0 0-13 16,0 0-94 0,0 0-44-16,0 0-20 0,0 103-25 15,0-72-19-15,4-5-10 16,3-3 1-16,-3 4-2 16,0-12 1-16,1-4-1 15,-3-3-1-15,-2-8-8 16,2 0 1-16,-2 0 8 15,0 0 1-15,0-19 15 16,0 4 26-16,0-12 12 16,2-7-10-16,-2 3 2 15,0-3-6-15,0 7-10 16,0-3-6-16,0 18-4 16,0-3-3-16,0 15-17 0,0 0-15 15,6 0-35 1,5 0-49-16,2 8 10 0,9-1-2 15,0 1-70-15,9-8-59 16,-6 4-52-16,-3-4-279 0</inkml:trace>
  <inkml:trace contextRef="#ctx0" brushRef="#br0" timeOffset="-170062.76">19815 12165 679 0,'0'0'257'16,"0"0"-129"-16,0 0 4 16,0 0-26-16,0 0-74 15,0 0-21-15,0 0-10 16,98-57 1-16,-94 46 5 16,-4 3-6-16,0 4-1 15,-2 0-1-15,-13-4-14 16,-6 8 1-16,-2 0 14 15,-1 0 30-15,-2 0 8 0,0 16 11 16,7 3 9-16,4 7-7 16,6-3-23-16,7 4-5 15,2-4-1-15,9-4-17 16,17-8-5-16,13-3-18 16,20-8-69-16,-7 0-141 15,-7-11-362-15</inkml:trace>
  <inkml:trace contextRef="#ctx0" brushRef="#br0" timeOffset="-169537.98">20120 11750 922 0,'0'0'635'0,"0"0"-494"15,0 0-52-15,0 0 96 16,0 0-70-16,0 0-87 16,0 0-22-16,13 76 24 15,-13-23-10-15,0 0-6 16,0 12-4-16,-11 4-9 15,2-16 0-15,0-4 0 16,3-10 0-16,6-12-1 0,0-16 0 16,0-4-2-16,0-7-17 15,0-7-9-15,8-12 27 16,11-15 0-16,-2-8 1 16,4 0 0-16,3 0 0 15,-7 0-1-15,-2 15 0 16,-4 8 0-16,-4 15-8 15,-3 4-24-15,-1 8 10 16,4 15 23-16,-1 11 1 16,1 0 16-16,1 1-6 15,-1-1-3-15,4-11-8 0,-1-4 0 16,5-4 0 0,3-7-24-16,5-8-26 0,4 0-62 15,6 0-45-15,8-15-99 16,-7-9-103-16,-7 6-449 0</inkml:trace>
  <inkml:trace contextRef="#ctx0" brushRef="#br0" timeOffset="-169184.15">20544 12008 1079 0,'0'0'373'16,"0"0"-62"-16,0 0-5 15,0 0-79-15,0 0-89 0,0 0-53 16,0 0-38 0,-109 65-27-16,94-30-14 0,6-9-6 15,3 5-8-15,4-4-7 16,2-1-8-16,0-10-9 16,11-5-9-16,4-4-4 15,6 1 7-15,1-8 5 16,-5 0-8-16,-1 0-22 15,-5-15 37-15,-2-4 21 16,-5 3 5-16,-4-2 15 16,0-6 10-16,0 6 2 15,-15-6-5-15,2 13-22 16,1-4-7-16,6 12-43 0,1 3-81 16,5 0-158-1,7 0-226-15,11 3-229 0</inkml:trace>
  <inkml:trace contextRef="#ctx0" brushRef="#br0" timeOffset="-168738.63">20685 12005 738 0,'0'0'404'0,"0"0"-189"15,0 0-1-15,0 0 10 0,0 0-68 16,0 0-45 0,0 0-11-16,-41 118-34 0,41-91-38 15,0-1-17-15,9-3-11 16,10-4-1-16,3-11-5 16,2 0-15-16,4-8-11 15,-1 0-5-15,3-16 0 16,-6-7 6-16,-5-4 3 15,-4 1 6-15,-6-1 22 16,-5 4 3-16,-4 4 13 16,0 12 24-16,0-1 19 15,0 8-11-15,-2 0-3 16,-2 8-20-16,-3 7-19 16,1 12-6-16,6-9 7 15,0 6 0-15,2-1-7 0,15-4 0 16,10-12-15-16,10-3-41 15,6-4-24-15,5 0-74 16,28-19-145-16,-15 0-10 16,-7-4-340-16</inkml:trace>
  <inkml:trace contextRef="#ctx0" brushRef="#br0" timeOffset="-168418.33">21288 11921 489 0,'0'0'758'0,"0"0"-528"16,0 0 6-16,0 0 63 0,0 0-70 16,0 0-79-16,0 0-33 15,-96 84-44-15,79-65-42 16,0 0-22-16,8 4-9 16,5-8-14-16,4-4-24 15,0 5-40-15,13-1-37 16,13-4 22-16,2 5 28 15,-2-9 19-15,-3 1 24 16,-7 0 7-16,-9 3-11 16,-7-3 5-16,0-1 21 15,-17 4 6-15,-12 5 10 16,-4-1-2-16,3 4-6 16,6-11-8-16,14-5-21 15,10-3-96-15,12 0-189 16,16-11-214-16,7-8-176 0</inkml:trace>
  <inkml:trace contextRef="#ctx0" brushRef="#br0" timeOffset="-168188.51">21536 12085 1215 0,'0'0'407'16,"0"0"-150"-16,0 0 11 16,0 0-31-16,0 0-127 15,0 0-64-15,0 0-40 0,0 114-6 16,0-103-106-16,0-3-122 16,5 0-167-16,-1-8-299 0</inkml:trace>
  <inkml:trace contextRef="#ctx0" brushRef="#br0" timeOffset="-168020.52">21601 11716 1183 0,'0'0'311'16,"0"0"-101"-16,0 0-10 15,0 0-51-15,0 0-115 0,0 0-34 16,-6 102-22-1,21-52-145-15,0-8-346 0,-2-12-538 0</inkml:trace>
  <inkml:trace contextRef="#ctx0" brushRef="#br0" timeOffset="-167604.98">21797 11971 660 0,'0'0'519'0,"0"0"-432"15,0 0 4 1,0 0 141-16,-25 102-60 0,19-75-112 16,4-1-39-16,0-2-1 15,2-9-14-15,0-4-6 16,0-3-15-16,2-8-31 15,10 0-19-15,9-8 7 16,-1-11 23-16,1-4 33 16,1-3 2-16,-7 3 20 15,-4 4 8-15,-5 3 12 16,-4 13 43-16,-2 3 38 16,0 0-24-16,0 3-31 15,0 20-38-15,0-4-18 16,-2 8-2-16,2-4-8 15,0-4-5-15,14-7-53 0,12-1-68 16,9-11-43 0,6 0-68-16,18-27-47 0,-7 1-314 15,-12 3 99-15</inkml:trace>
  <inkml:trace contextRef="#ctx0" brushRef="#br0" timeOffset="-167054.13">22215 11986 484 0,'0'0'287'0,"0"0"-17"16,0 0-32-16,0 0 52 15,0 0-41-15,0 0-42 16,0 0-56-16,-90-12-39 16,66 35-24-16,3 0-27 15,-3 4-33-15,11-1-19 0,2 1-9 16,9-4-9 0,2 4-34-16,9-16-23 0,15-4-10 15,6-2 2-15,6-5-10 16,0 0 6-16,1-16 26 15,-7-7 40-15,-9 4 11 16,-3 1 1-16,-10 2 1 16,-8 8 27-16,0 1 44 15,0-1 6-15,0 8-6 16,0 0-14-16,0 0-41 16,0 15-17-16,0 1 0 15,-6 10 5-15,6 9 14 16,0 7 11-16,2 3 4 0,14 5-18 15,10 7 9-15,0 4 8 16,2-4-23-16,-6 4 1 16,-7-4-10-16,-13 4 0 15,-2-15 0-15,-9 3 12 16,-21-18 16-16,-11-4 18 16,-4-1 19-16,-4-18 7 15,-2-8-6-15,4 0-19 16,2-27-27-16,8-4-21 15,11-3-18-15,19-15-6 16,7-4 0-16,20-13 2 16,26 2-2-16,16-1-23 15,6 4-33-15,4 4-18 16,-3 15-3-16,-7 15-50 16,7 1-85-16,-18 10-147 0,-11 9-291 15</inkml:trace>
  <inkml:trace contextRef="#ctx0" brushRef="#br0" timeOffset="-166744.12">22707 11403 1245 0,'0'0'522'0,"0"0"-187"15,132 137 24-15,-69-61-83 16,-8 16-102-16,-19 18-61 15,-36 20-70-15,-41 14-43 16,-55-2-34-16,-32-24-111 16,21-39-121-16,22-37-314 0</inkml:trace>
  <inkml:trace contextRef="#ctx0" brushRef="#br0" timeOffset="-159802.47">1783 14001 658 0,'0'0'609'16,"0"0"-332"-16,0 0 6 15,0 0 63-15,0 0-57 0,0 0-79 16,-23 31-46-16,4-5-60 15,-9 9-23-15,-4-1-17 16,-11 16-35-16,-6-5-22 16,-3 5-7-16,-1-1-22 15,0-7-20-15,5-7-60 16,10-1-37-16,8-19-20 16,11 4-48-16,19-19-123 15,0 0-276-15,0-8-245 0</inkml:trace>
  <inkml:trace contextRef="#ctx0" brushRef="#br0" timeOffset="-159369.48">1644 13921 863 0,'0'0'507'15,"0"0"-379"-15,0 0 17 16,0 0 121-16,0 0-67 16,0 0-84-16,118 27-21 15,-69-27-14-15,5 8-8 16,-7-8-21-16,-6 3-24 16,-11 13-5-16,-11 7-6 15,-10 11 7-15,-9 19 12 16,-9 8-5-16,-23 23-8 15,-11-8-10-15,0 0-12 16,9-11-56-16,21-12-111 0,11-26-215 16,2-19-493-16</inkml:trace>
  <inkml:trace contextRef="#ctx0" brushRef="#br0" timeOffset="-157185.88">15492 13730 1149 0,'0'0'658'16,"0"0"-423"-16,0 0-65 15,0 0 101-15,0 0-69 16,0 0-86-16,9 0-47 15,18 8 31-15,18 8 11 16,35-1-2-16,31-12-19 16,30 5-30-16,-9 0-15 0,-24-8-32 15,-34 0-13-15,-16 0-11 16,32-16-92-16,49-2-132 16,-13-1-232-16,-12 3-449 0</inkml:trace>
  <inkml:trace contextRef="#ctx0" brushRef="#br0" timeOffset="-156435.37">18497 13735 1192 0,'0'0'408'16,"0"0"-88"-16,137 0 150 16,-17 0-175-16,55-5-75 15,20 2-45-15,-4-12-44 16,-31 4-58-16,-53 3-70 16,-20 0-3-16,-28 8-225 0,-35-8-373 0</inkml:trace>
  <inkml:trace contextRef="#ctx0" brushRef="#br0" timeOffset="-149579.94">9390 15102 793 0,'0'0'394'0,"0"0"-107"0,0 0 24 15,0 0-10-15,0 0-85 16,-35 0-68-16,35 0-40 16,0 0-30-16,0 0-13 15,9 0-14-15,13 8 7 16,13 0 17-16,21 11-5 15,8-4-17-15,20 4-17 16,21 4-22-16,-9-4-14 16,2-11-2-16,1-1-18 15,-1-7-133-15,31 0-101 16,12 0-273-16,-26 0-150 16,-21-7-463-16</inkml:trace>
  <inkml:trace contextRef="#ctx0" brushRef="#br0" timeOffset="-148931.75">12750 14965 780 0,'0'0'578'15,"0"0"-492"-15,0 0-50 16,0 0 232-16,0 0-1 15,156 27-31-15,-34-27-27 16,49 0-48-16,21 0-31 16,8-8-42-16,-8-7-26 15,-21 11-24-15,-10-11-25 0,-16 7-7 16,-29-3-6-16,-33 11-66 16,2-8-169-16,-29 8-305 15,-14 0-269-15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43:12.640"/>
    </inkml:context>
    <inkml:brush xml:id="br0">
      <inkml:brushProperty name="width" value="0.05292" units="cm"/>
      <inkml:brushProperty name="height" value="0.05292" units="cm"/>
      <inkml:brushProperty name="color" value="#FF0000"/>
    </inkml:brush>
  </inkml:definitions>
  <inkml:trace contextRef="#ctx0" brushRef="#br0">8645 6439 1440 0,'0'0'483'0,"0"0"-383"15,0 0-77-15,0 0 160 16,0 0 40-16,139 68-71 16,-55-45-52-16,34 0-17 15,29-4-24-15,6-7-38 16,-5-1-21-16,-28-11-75 16,-42 0-178-16,-28 0-495 0</inkml:trace>
  <inkml:trace contextRef="#ctx0" brushRef="#br0" timeOffset="4590.95">3771 7520 1706 0,'0'0'634'16,"0"0"-555"0,0 0 37-16,0 0 88 0,0 0-64 15,0 0-58-15,57 39 33 16,-9-24 22-16,28 7-32 15,31-2-25-15,36-1-9 0,-6-3-22 16,-23-5-23-16,-35-4-26 16,-30 1-15-16,7 3-159 15,-6 0-163-15,-23-3-409 0</inkml:trace>
  <inkml:trace contextRef="#ctx0" brushRef="#br0" timeOffset="7644.71">1989 10046 740 0,'0'0'966'16,"0"0"-634"-16,0 0-141 15,0 0 76-15,0 0-33 0,-105 24-115 16,43-6-65 0,-10 6-35-16,-6 2-4 0,-1 1-15 15,4 7 0-15,7-3-20 16,10-5-39-16,18 1-1 16,14-16-61-16,15 1-132 15,24-12-236-15,17 0-45 16,10 0-73-16</inkml:trace>
  <inkml:trace contextRef="#ctx0" brushRef="#br0" timeOffset="8034.04">1766 9913 1104 0,'0'0'501'16,"0"0"-400"-16,0 0-8 0,0 0 133 15,0 0-11 1,141 8-50-16,-85-4-44 0,-3 7-32 16,-5 0-20-16,-14 1-28 15,-10 7-27-15,-18 4-13 16,-6 11 15-16,-21 12-16 16,-22 11-31-16,-19 1-45 15,-3 2-27-15,2-7-38 16,5-3-152-16,19-23-319 15,18-9-697-15</inkml:trace>
  <inkml:trace contextRef="#ctx0" brushRef="#br0" timeOffset="8709.94">1311 11414 925 0,'0'0'722'16,"0"0"-537"-16,0 0-100 15,0 0 138-15,0 0 30 16,156-11-112-16,-81-12-49 15,9 4-27-15,3-4-39 16,-6 1-21-16,-3 2-5 16,-17 9-110-16,-11 0-134 0,-19 11-126 15,-18 0-281-15</inkml:trace>
  <inkml:trace contextRef="#ctx0" brushRef="#br0" timeOffset="9175.14">1922 11075 1154 0,'0'0'332'0,"0"0"-122"16,0 0 56-1,139 4-36-15,-102 4-98 0,-11 3-71 16,-8 8-35-16,-5 12-9 16,-11 6-8-16,-2 17-6 15,-27 7-3-15,-14 8-39 16,-15 7-35-16,-5-19-58 15,-6 7-101-15,16-17-147 16,15-21-360-16</inkml:trace>
  <inkml:trace contextRef="#ctx0" brushRef="#br0" timeOffset="9738.73">994 12550 838 0,'0'0'582'16,"0"0"-434"-16,0 0 93 15,148-19 31-15,-71-4-39 16,6-4-73-16,7 1-47 16,-8 2-68-16,-12 6-45 15,-14 2-36-15,-14 8-139 16,-21 5-140-16,-10-1-291 16,-11 4-418-16</inkml:trace>
  <inkml:trace contextRef="#ctx0" brushRef="#br0" timeOffset="10266.57">1613 12150 886 0,'0'0'519'16,"0"0"-337"-16,0 0 69 15,124-8 42-15,-84 8-80 16,-4 0-74-16,-5 8-42 15,-6 7-38-15,-8 12-30 16,-2-1-13-16,-11 8 3 16,-4 8-2-16,0 11-1 15,-11 5-11-15,-16-1-5 0,-9 4-26 16,-7-11-2 0,0 3-12-16,2-19-45 0,-4-11-98 15,14-4-184-15,9-19-354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43:58.019"/>
    </inkml:context>
    <inkml:brush xml:id="br0">
      <inkml:brushProperty name="width" value="0.05292" units="cm"/>
      <inkml:brushProperty name="height" value="0.05292" units="cm"/>
      <inkml:brushProperty name="color" value="#FF0000"/>
    </inkml:brush>
  </inkml:definitions>
  <inkml:trace contextRef="#ctx0" brushRef="#br0">20369 6565 553 0,'0'0'675'0,"0"0"-400"0,0 0-72 16,0 0 86-16,0 0-11 16,0 0-75-16,-4 0-56 15,4 0-19-15,4 3-2 16,6 1-16-16,7 3-1 16,9 1 13-16,11 7-23 15,14-4-19-15,13 1-12 16,26 4-17-16,30-5-9 15,27 0-17-15,5-3-11 16,-25-4-5-16,-36-4-9 0,-30 0 0 16,-11 0 0-16,0 0-9 15,-3-12-54-15,-13-3-66 16,-43-12-127-16,-29 1-116 16,-26 3-676-16</inkml:trace>
  <inkml:trace contextRef="#ctx0" brushRef="#br0" timeOffset="8374.41">21447 4808 1091 0,'0'0'509'0,"0"0"-364"0,0 0 68 15,0 0 52-15,0 0-99 16,0 0-77-16,-30 69-2 15,17-39 1-15,-8 8-10 16,-3 4-32-16,-1 4-18 16,-6-4-17-16,1 0-11 15,1-5 0-15,1 2-40 16,2-8-66-16,9-9-78 16,8-3-121-16,5-12-262 15,4-7-238-15</inkml:trace>
  <inkml:trace contextRef="#ctx0" brushRef="#br0" timeOffset="9036.84">21554 4675 671 0,'0'0'322'15,"0"0"-171"-15,0 0-4 16,0 0-8-16,-103 15-80 16,79-7-21-16,3 3 26 15,0 0-22-15,4 4-28 16,0 1-12-16,6-1 28 15,2 0 6-15,5-3 2 0,2-1-15 16,2-7 1-16,0 0-2 16,2-1 11-16,11 1 8 15,4-4 12 1,7 0 0-16,1-4-1 0,3-10-12 16,4-10-13-16,-2-2-27 15,0-1 9-15,-5 1-9 16,-1-2-17-16,-4 10-4 15,-10 2 11-15,-3 8 0 16,-5 8 1-16,-2 0 3 16,0 8-6-16,-2 19 8 15,-7 8 4-15,-2 10 38 16,1 5 18-16,3 3 0 16,7-8-15-16,0-3-17 15,2-8-24-15,18-14-33 0,21-12-98 16,-8-8-238-16,2 0-571 15</inkml:trace>
  <inkml:trace contextRef="#ctx0" brushRef="#br0" timeOffset="10687.32">21171 3729 1202 0,'0'0'347'16,"0"0"-187"-16,0 0 109 15,0 0-77-15,0 0-125 16,0 0-50-16,0 0-17 16,2 34 1-16,0-10-1 15,-2-1 8-15,2 3-8 16,0-2 0-16,-2-9 1 16,2-1 0-16,-2-6-1 15,0-3 0-15,3-2 1 16,-3-3 6-16,0 0 4 0,0 0 15 15,2 0 41 1,-2-8 35-16,2-7-32 0,-2-7-36 16,4-5-20-16,3-1-13 15,8-1 0-15,0-6-1 16,9 1-1-16,3 8-5 16,-1-2-3-16,2 6 3 15,-7 6 0-15,-2 5-9 16,-10 4-46-16,-2 2-30 15,-5 5-51-15,-1 0-80 16,1 5-304-16,0 6-77 0</inkml:trace>
  <inkml:trace contextRef="#ctx0" brushRef="#br0" timeOffset="11187.25">21597 3681 971 0,'0'0'304'0,"0"0"-141"16,0 0 59-16,0 0-114 16,0 0-79-16,0 0-17 15,0 0 0-15,-101 90-11 16,84-67 5-16,8 4-6 15,5-8-14-15,4 1-5 16,0-5-3-16,11-4 9 16,13-3 13-16,3 0 28 15,5-8-1-15,3 0-9 16,-3-13-8-16,-3-5 0 16,-7-9-8-16,-7 1 11 0,-11-9-13 15,-4 4-15 1,-9 2-62-16,-12 5 11 0,-2 6 20 15,4 5-10-15,4 10-63 16,8-1-68-16,5 4-194 0</inkml:trace>
  <inkml:trace contextRef="#ctx0" brushRef="#br0" timeOffset="11754.47">21838 3676 892 0,'0'0'322'16,"0"0"-217"-16,0 0 78 15,0 0-54-15,0 0-85 16,0 0-24-16,0 0 18 16,-2 103-19-16,2-83-10 15,0-6-9-15,0-2-1 16,4-1-6-16,7-7-8 16,2 0-14-16,7-4 6 15,-2 0 8-15,4 0 15 0,-3-4 0 16,-4-7 0-16,-2 3 0 15,-7 0 9-15,-1 8-2 16,-5 0-1-16,0 0-5 16,0 0-1-16,0 5-1 15,0 6-8-15,6 0 9 16,3 4 9-16,4-7 19 16,2 4 8-16,3-5 21 15,-1-7-1-15,5 0 6 16,-7 0 18-16,0-4 20 15,-4-14 2-15,-2-13-27 16,-5-7-22-16,-2-1-25 16,-2 5-22-16,0 3-1 0,0 9-5 15,0 7-44 1,0 7-55-16,0 8-84 0,0 8-167 16,0 15-275-16,11 3-264 0</inkml:trace>
  <inkml:trace contextRef="#ctx0" brushRef="#br0" timeOffset="12620.12">21038 4263 986 0,'0'0'333'16,"0"0"-118"-16,0 0 49 16,0 0-75-16,0 0-96 15,0 0-43-15,0 0-19 16,43 96-16-16,-32-82-6 15,-5 2-8-15,1-5 2 16,-1-7-2-16,-4-1 0 16,-2 2 5-16,0-5 7 15,0 0 14-15,0 0 10 16,0 0 71-16,0-8 27 16,0-3-34-16,0-12-37 0,0-4-24 15,0-4-14-15,0-3-16 16,7 0-4-16,6 0 2 15,7 7-8-15,4 4-6 16,9 4-6-16,5 4-3 16,2 4-3-16,6 3-18 15,-6 8-27-15,-4 0-97 16,-1 0-101-16,-7 11-98 16,-11 1-361-16</inkml:trace>
  <inkml:trace contextRef="#ctx0" brushRef="#br0" timeOffset="13022.84">21425 4225 1013 0,'0'0'339'16,"0"0"-164"-16,0 0 89 15,0 0-91-15,0 0-84 16,0 0-38-16,0 0-33 0,107-19-18 16,-96 12 0-16,0-1-62 15,-7 0-55-15,-4 8-12 16,0 0 14-16,-17 0 33 15,-6 0-46-15,-7 3 65 16,0 17 63-16,2-5 10 16,6 5 14-16,7-6 27 15,5 1 9-15,8 1 5 16,2-8 18-16,0 3-7 16,23 1-30-16,9-9-4 15,11 2-8-15,29-5-34 16,-7 0-161-16,-12-8-370 0</inkml:trace>
  <inkml:trace contextRef="#ctx0" brushRef="#br0" timeOffset="13370.97">22005 4149 707 0,'0'0'559'0,"0"0"-385"0,0 0 55 15,0 0-5-15,0 0-84 16,0 0-53-16,0 0-4 15,-106 45-26-15,80-29-33 16,2 7-17-16,5-1-7 16,8 1-22-16,4-4-25 15,7 1-61-15,3-6-68 16,44 2-30-16,-3-9-56 16,4-7-148-16</inkml:trace>
  <inkml:trace contextRef="#ctx0" brushRef="#br0" timeOffset="13970.82">22238 4175 884 0,'0'0'641'16,"0"0"-440"-16,0 0 36 16,0 0-51-16,0 0-111 15,0 0-54-15,0 0-8 16,-104 31-13-16,89-12 0 16,4 4-16-16,4-1-12 15,7-3-9-15,0 1-1 16,11-4 14-16,9-10 16 0,3 2 8 15,4-8 12-15,-3 0 10 16,0 0-4-16,-5-11-2 16,-4-8 2-16,-4-7-3 15,-7 2-14-15,-4-2-1 16,0-1-43-16,-2 4-11 16,-15 8-4-16,4-1 27 15,2 9 3-15,3 7 7 16,8 0 8-16,0 0-14 15,0 0-40-15,13 0-19 0,10 0 78 16,6 0 8 0,12 4 50-16,0-1 29 0,4-3 3 15,-4 0-23-15,-7 0-14 16,-10 0-4-16,-9 5-20 16,-10-5-12-16,-5 3-9 15,0 1-1-15,0 7-4 16,0 0 5-16,0 9 7 15,-3-1-7-15,-6 4 0 16,3-4-7-16,2-3-23 16,4-2-57-16,0-2-77 15,19-12-120-15,12 0-89 16,2 0-471-16</inkml:trace>
  <inkml:trace contextRef="#ctx0" brushRef="#br0" timeOffset="14471.66">22822 4130 674 0,'0'0'339'0,"0"0"-226"15,0 0 101-15,0 0 30 16,0 0-102-16,0 0-63 15,0 0 0-15,-113 15-18 16,93 19-26-16,3 0-8 16,7 1-14-16,6-5-2 15,4 1-11-15,0-9 0 16,6-6 0-16,15-9 0 0,3-7 15 16,6 0 7-16,2-7 27 15,4-23 8-15,0-9-18 16,1-18-14-16,-5-7-24 15,-5-17-1-15,-3-6-28 16,-7 0 3-16,-10 10-18 16,-7 15 43-16,0 25 32 15,0 18 48-15,-4 15 26 16,-7 4-51-16,-4 15-55 16,0 27 8-16,-5 11-4 0,6 12 27 15,1 7-4 1,7 1-8-16,4-4-5 15,2-12-2-15,0-7-3 0,0-13-8 16,4-10-1-16,7-4-33 16,2-8-40-16,1-7-51 15,16-8-92-15,-4 0-144 16,0-15-341-16</inkml:trace>
  <inkml:trace contextRef="#ctx0" brushRef="#br0" timeOffset="14688.11">23244 4275 1743 0,'0'0'628'16,"0"0"-390"-16,0 0-12 15,0 0-130-15,0 0-96 16,0 0-36-16,0 0-219 16,-9 45-622-16</inkml:trace>
  <inkml:trace contextRef="#ctx0" brushRef="#br0" timeOffset="29309.1">9167 8789 1446 0,'0'0'545'0,"0"0"-350"16,0 0 21-16,0 0 16 15,0 0-61-15,0 0-3 16,124 27-40-16,-62-16-45 15,8 4-56-15,6-2-27 0,24 1-144 16,-19-2-186 0,-18-9-582-16</inkml:trace>
  <inkml:trace contextRef="#ctx0" brushRef="#br0" timeOffset="35715.14">2273 15807 120 0,'0'0'212'16,"0"0"-56"-16,0 0-13 15,133-118-13-15,-88 76-47 16,-2-3-25-16,1-5-19 16,-1-8-17-16,3 5-11 15,2-23-11-15,-7 15-12 16,-11 12-235-16</inkml:trace>
  <inkml:trace contextRef="#ctx0" brushRef="#br0" timeOffset="67739.88">15047 14619 603 0,'0'0'504'0,"0"0"-333"16,0 0-39-16,0 0 63 16,0 0-30-16,0 0-51 15,2 0-29-15,4 0-12 16,1 0 30-16,2 0-7 16,-1 0-24-16,5 0-27 15,-2 7-19-15,6-7-11 16,3 0-14-16,0 0-1 15,8 0 0-15,4 0-16 16,1 0-42-16,-6 0-40 16,-1-7-37-16,-5 7-54 15,-3-8-42-15,-6 8-24 16,-5 0-39-16,-3-8-77 16,-4 8-183-16</inkml:trace>
  <inkml:trace contextRef="#ctx0" brushRef="#br0" timeOffset="69029.34">15195 14493 401 0,'0'0'289'16,"0"0"-129"-16,0 0 0 15,0 0 26-15,0 0-37 16,0 0-27-16,0 0 3 15,-11 15 3-15,2-7-13 16,-4 3-19-16,0-3-23 16,-3-1-19-16,-3 4-23 15,-1 5-17-15,-1-8-5 16,3 7 5-16,1-4 5 16,4-3-6-16,5 0-3 15,2-8-2-15,2 0-8 16,4 0 0-16,0 0 1 15,0 0 5-15,0 0 1 16,0 0 2-16,0 0 8 16,0 0 3-16,0 0 2 0,0 0-7 15,0 0 3-15,0 0 0 16,0 0 2-16,-2 0-2 16,2 0 0-16,0 0-9 15,0 0 0-15,0 0-8 16,0 0 7-16,0 0-7 15,0 0 8-15,0 0 7 16,0 0 4-16,0 0 6 16,0 0 0-16,0 0-6 15,0 0-5-15,0 0 0 16,0 0 0-16,0 0-3 16,0 0-3-16,0 0-3 15,0 0-6-15,0 0 0 0,0 7 0 16,6 1 1-16,4 3 0 15,1-3 0-15,2 7 1 16,2 4-1-16,0-4 5 16,0 4-6-16,-2-3 2 15,0 2-1-15,-2-2 0 16,-1 3 1-16,0-12-2 16,-3 1-1-16,-3-8-8 15,0 8-26-15,-2-8-69 16,-2 0-82-16,0-8-152 15,0-7-352-15</inkml:trace>
  <inkml:trace contextRef="#ctx0" brushRef="#br0" timeOffset="84276.4">3638 12489 1084 0,'0'0'349'0,"0"0"-206"16,0 0-9-16,0 0 43 15,0 0-98-15,0 0-47 16,-64 50-2-16,46-24 0 16,4 1-5-16,-1-1-3 15,0 8-7-15,2 5-8 16,-2 6-5-16,2-3-2 16,0-8 0-16,9 8-33 0,4-7-26 15,2-20-64-15,45-7-163 16,-4-8-105-16,2 0-256 0</inkml:trace>
  <inkml:trace contextRef="#ctx0" brushRef="#br0" timeOffset="85145.86">3754 12634 386 0,'0'0'919'15,"0"0"-713"-15,0 0-114 16,0 0 71-16,0 0 5 16,0 0-85-16,0 102-38 15,0-79-20-15,0 4 7 16,0-1-10-16,0-2-8 0,0 2-12 15,0-15 4-15,0 5-5 16,0-1 0-16,0-15 0 16,0 0 5-16,-3 0 5 15,3 0-2-15,0 0-9 16,0 0-18-16,-4-15 2 16,0-4-5-16,0-8 7 15,4-4 2-15,0-3-1 16,0-8-2-16,15 0 5 15,4 5 1-15,5 6 3 16,3 4 0-16,3 4 4 16,0 12-12-16,0 3 12 0,-5 1 2 15,1 7 0 1,-2 0 6-16,-7 0 4 0,-2 7 3 16,-6 1 3-16,-5 11-1 15,-4 4-3-15,0 4 1 16,-15-4 6-16,-13 7-5 15,-9 0-6-15,-1-11 3 16,-2 0-4-16,5-7-6 16,9-1 1-16,8-11 12 15,3 0 1-15,8 0 25 16,7 0-3-16,0 0-33 16,0 0-4-16,0 0-19 15,11 0 7-15,3 0 12 16,3 0 9-16,1 0-3 15,-1 16 6-15,-4-5 6 0,0 12 4 16,-5-4 6-16,1 4-4 16,-5-4-11-16,5-1-5 15,-3-2-8-15,1-1 0 16,-4-11-18-16,-1 0-22 16,0-4-52-16,3 0-73 15,5 0-84-15,3-8-253 16,-4 1-451-16</inkml:trace>
  <inkml:trace contextRef="#ctx0" brushRef="#br0" timeOffset="85530.89">4160 12534 912 0,'0'0'340'0,"0"0"-215"15,0 0-53-15,0 0-5 16,0 0-67-16,0 0-112 15,0 0-287-15</inkml:trace>
  <inkml:trace contextRef="#ctx0" brushRef="#br0" timeOffset="86662.19">3912 12592 962 0,'0'0'396'0,"0"0"-166"15,-148 34 8-15,86-19 65 16,3 1-99-16,9 2-75 15,9-10-70-15,12 0-33 16,12-5-15-16,8-3-11 16,9 0-13-16,13 0-64 15,25 0-20-15,20-11 62 16,12-4 16-16,8-1-27 16,-8 5 18-16,-16 4 28 15,-18-1 3-15,-24 8 75 16,-12 0 15-16,-20 0 51 15,-49 8-15-15,-42 15-100 16,-31 7-29-16,8 0 2 16,31-3 4-16,39-8-6 0,30-12-21 15,6 9-15-15,15-8 11 16,13-5-17-16,34 5-117 16,62-8 8-16,46 0 109 15,16 0 30-15,-25 0 12 16,-41-4 0-16,-49 4 33 15,-23 0 63-15,-3 0 6 16,-8 0-5-16,-9 0 25 16,0 0 11-16,-24 4 6 15,-9 11-66-15,-12-4-48 16,-1 12-17-16,9-15-7 16,9 0-1-16,17 0-18 15,9-5-41-15,2-3-46 16,17 0-53-16,17 0 22 15,11 0 92-15,-2 0 26 0,0-8 9 16,-14 5 9-16,-10 3 9 16,-12 0 36-16,-7 0 10 15,0 0 9-15,0 0 11 16,0 0 8-16,-4 0-37 16,4 3-44-16,0 5-2 15,4 0-40-15,22-1-59 16,8 1-11-16,8-5 49 15,4-3 40-15,-5 0 21 16,-12 0 0-16,-16 0 6 16,-13 0 67-16,-5 0 78 15,-30 0-60-15,-15 0-54 0,-9 5-29 16,-2 14-7-16,10-12-1 16,19 4-6-16,17 5-43 15,15-16-80-15,11 0-114 16,59 0-238-16,-1-23 94 15,-5 4-325-15</inkml:trace>
  <inkml:trace contextRef="#ctx0" brushRef="#br0" timeOffset="87233.56">4564 12492 1107 0,'0'0'520'15,"0"0"-308"-15,0 0 90 16,0 0-5-16,0 0-98 16,0 0-53-16,0 0-69 15,-40 16-31-15,12 7-21 0,0 11-16 16,-3 8-9-16,2 3 0 15,6 5-6-15,7 0-6 16,10-1-18-16,6-3-16 16,0-4-24-16,11-8-27 15,15-15-12-15,8-7-65 16,21-12-60-16,-5-8-304 16,-8-7-332-16</inkml:trace>
  <inkml:trace contextRef="#ctx0" brushRef="#br0" timeOffset="88063.67">4726 12645 939 0,'0'0'536'0,"0"0"-362"0,0 0 6 16,0 0 59-16,0 0-83 15,0 0-67-15,0 0-38 16,-6 110-11-16,0-71-25 16,-3-5-9-16,2 0 0 15,5-7 0-15,-2-9 0 16,4-2 4-1,-2-8-10-15,2-8 0 0,0 0 1 16,0 0 38-16,0 0 0 16,0-24-14-16,0 6-10 15,0-17-8-15,0-14-5 16,0-1-1-16,0-3 1 16,6-4-2-16,3 11-1 15,2 4 1-15,-1 16-6 16,1 10 0-16,7 5-5 0,-1 11-2 15,6 0 0 1,7 4 7-16,2 11 4 0,-2 4-5 16,-6 7-1-16,-7 5 7 15,-8-4-17-15,-9-1-4 16,0-3 10-16,-22 4 12 16,-10-8 6-16,-5 4 1 15,-1-15 1-15,2-8-8 16,8 0 0-16,6 0-52 15,9 0-94-15,13-35-133 16,9 9-285-16,10 3-387 0</inkml:trace>
  <inkml:trace contextRef="#ctx0" brushRef="#br0" timeOffset="88429.19">5075 12557 59 0,'0'0'1175'0,"0"0"-856"0,0 0-168 16,0 0 51-16,0 0 0 16,0 0-79-16,-19 126-46 15,11-80-8-15,-3-5-23 16,2 1-32 0,1-7-13-16,4-1 0 0,-1-8-1 15,3-2-12-15,2-13-22 16,0-4-49-16,0-7-37 15,0 0-49-15,4-3-115 16,7-12-77-16,2-9-297 0</inkml:trace>
  <inkml:trace contextRef="#ctx0" brushRef="#br0" timeOffset="88804.01">5289 12618 1145 0,'0'0'592'15,"0"0"-369"-15,0 0 41 16,0 0-31-16,0 0-113 16,0 0-20-16,0 0-24 15,-126 42-34-15,98-27-24 16,7 4-8-16,-1-3-10 15,11-1-1-15,3 4-12 0,4-11-4 16,2 7-5 0,2-4-9-16,0-3-5 0,0 3 8 15,6 4 13-15,7-7 14 16,4 3 0-16,2 1 1 16,5-1 1-16,-7-3 5 15,-2 0-6-15,-2-8 0 16,-5 3-42-16,-6-3-88 15,0 5-122-15,-2-2-111 16,0-3-187-16,0 0-593 0</inkml:trace>
  <inkml:trace contextRef="#ctx0" brushRef="#br0" timeOffset="89179.07">5471 12489 605 0,'0'0'539'0,"0"0"-307"15,0 0 67-15,0 0 26 16,107 68-23-16,-90-41-81 16,-11 15-71-16,-6 7-40 15,-19 1-50-15,-21 11-48 16,-10-4-12-16,-5-4-43 15,-1-3-84-15,-5 3-121 16,15-22-335-16,12-4-765 0</inkml:trace>
  <inkml:trace contextRef="#ctx0" brushRef="#br0" timeOffset="91064.24">14805 12447 1390 0,'0'0'476'0,"0"0"-336"16,0 0 91-16,0 0-29 16,0 0-112-16,0 0-44 15,0 0-16-15,-107 42-2 16,82-16-16-16,-1 5-11 0,5 7-1 16,4 4-6-16,2 0-5 15,8 7 2-15,7-3-14 16,3 3-44-16,25-7-24 15,12-7-41-15,41-17-86 16,-10-2-142-16,0-8-463 0</inkml:trace>
  <inkml:trace contextRef="#ctx0" brushRef="#br0" timeOffset="92031.14">15047 12599 867 0,'0'0'505'16,"0"0"-361"-16,0 0-11 16,0 0 35-16,0 0-37 15,0 0-56-15,0 0-33 16,-4 137-14-16,-3-95-17 16,3-8-5-16,-1-7-5 0,3 4 0 15,0-12 24-15,0-12-12 16,2 1-12-16,0-8 7 15,0 0 23-15,0-8 70 16,0-15-46-16,0-7-39 16,-2-12-1-16,0-7-8 15,2-1 1-15,0-11-8 16,0 12-2-16,0 3-4 16,2 8 0-16,6 19 5 15,5 0-21-15,7 15-26 16,4 4-5-16,4 0 15 15,7 7 12-15,4 12 6 16,-2 4 8-16,-3 4 5 16,-7-4 6-16,-12 4-5 15,-10-9-2-15,-5 6 8 0,-11-6 15 16,-18 5 6-16,-12-11-12 16,0 3-8-16,1-7-1 15,5-8-15-15,12 0-81 16,7 0-157-16,12-16-347 0</inkml:trace>
  <inkml:trace contextRef="#ctx0" brushRef="#br0" timeOffset="92436.92">15460 12523 1025 0,'0'0'233'0,"0"0"-76"0,0 0 100 15,0 0-54 1,0 0-96-16,4 111-44 0,-4-77 0 16,-4 0-21-16,-3-7-25 15,5 3-11-15,0-3-6 16,2-8-6-16,0-4-40 15,0-4-64-15,0-6-112 16,2-5-67-16,7 0-117 16,-3 0-561-16</inkml:trace>
  <inkml:trace contextRef="#ctx0" brushRef="#br0" timeOffset="92948.37">15736 12508 227 0,'0'0'733'0,"0"0"-475"15,0 0-52-15,0 0 34 16,0 0-86-16,0 0-44 16,0 0 16-16,-120 57-5 15,92-46-27-15,2 5-21 16,5-1-17-16,7-4-22 0,3 5-13 16,4-5-8-16,5 4-4 15,2 0-1-15,0-7 1 16,0 3 11-16,7 5 0 15,4-9 3-15,-2 5-5 16,-2-5-4-16,-1 1-13 16,-4 0 7-16,1-5-2 15,-3 1 3-15,0-4-8 16,0 8 14-16,2-5-9 16,2 5-6-16,0 0-1 15,5 0-6-15,2-1-3 16,8 4 2-16,1-3 2 0,1 0 6 15,0-8-15 1,-2 3-39-16,-4 2-72 0,-6 2-83 16,-1-3-125-16,-8 3-376 0</inkml:trace>
  <inkml:trace contextRef="#ctx0" brushRef="#br0" timeOffset="93421.45">15991 12378 1149 0,'0'0'365'0,"0"0"-132"0,0 0 32 16,65 119-32-16,-58-74-119 16,-7 12-55-16,0-4-22 15,-9 5-18-15,-9 2-7 16,-2-2-12-16,-1-5-43 15,-1-3-96-15,7-16-159 16,2-15-329-16</inkml:trace>
  <inkml:trace contextRef="#ctx0" brushRef="#br0" timeOffset="128776.52">2181 14074 639 0,'0'0'360'0,"0"0"-246"15,0 0-57-15,0 0 71 16,0 0 23-16,54-8-39 16,-30-7-26-16,-1 7 7 15,-2 8-39-15,1-11-8 16,-1 11-13-16,1-8-23 16,1 0-10-16,4 8-12 15,6-7-73-15,-1-4-71 0,7-5-34 16,-6 1-112-16,-7-4-599 0</inkml:trace>
  <inkml:trace contextRef="#ctx0" brushRef="#br0" timeOffset="129099.4">2525 13914 882 0,'0'0'272'16,"0"0"-194"-16,0 0 27 15,0 0 32-15,0 0-70 16,0 0-59-16,0 0-8 15,104-8-11-15,-104 27 1 16,-5 23-13-16,-18 0-24 16,-7 7 0-16,-5 4 35 15,2-11-3-15,9-7-121 16,9-12-139-16,13-12-268 0</inkml:trace>
  <inkml:trace contextRef="#ctx0" brushRef="#br0" timeOffset="130499.32">2335 15289 348 0,'0'0'319'16,"0"0"-174"-16,0 0-56 15,0 0 74-15,0 0-16 16,0 0-7-16,0 0-8 15,116-15 6-15,-69 3-9 16,0-3-24-16,-2 7-49 16,-4-3-32-16,-10-4-18 15,-7 15-6-15,-7-8-24 16,-8 8-69-16,-7 0-104 0,-2 0-65 16,0 0-116-16,0 0-323 15</inkml:trace>
  <inkml:trace contextRef="#ctx0" brushRef="#br0" timeOffset="130840.79">2677 15144 854 0,'0'0'263'0,"0"0"-214"16,0 0 6-16,0 0 97 15,0 0-28-15,0 0-34 16,109 27-26-16,-87-12-45 15,-5 4-7-15,-8 4-12 16,-9 11-6-16,0 1-39 16,-28 7-54-16,-6 0-36 15,-20 3-6-15,11-11-118 16,8-11-379-16</inkml:trace>
  <inkml:trace contextRef="#ctx0" brushRef="#br0" timeOffset="144282.99">13574 12576 123 0,'0'0'701'15,"0"0"-467"-15,0 0-69 16,0 0 71-16,0 0 20 16,0 0-39-16,2-11-20 15,-2 11-2-15,0 0-14 16,0 0-23-16,2 0-15 15,-2 0-17-15,0 0-24 16,0 0-28-16,0 0-9 0,0 0-11 16,0 0-8-1,0 0-10-15,0 0-19 0,0 0-17 16,0 11-7-16,0 12-5 16,-4 12 12-16,-5 6 12 15,0 1-2-15,3 8-7 16,-3 3 4-16,3-11-6 15,-1 0 0-15,1 0 8 16,2-8 6-16,-1-7-5 16,1-4-4-16,2-12-6 15,2-3 0-15,0 0 0 16,0-8-2-16,0 0-5 16,0 0-25-16,0 0-75 15,0-24-48-15,0 6-52 0,0-24-112 16,0 7-288-16,0 1-186 0</inkml:trace>
  <inkml:trace contextRef="#ctx0" brushRef="#br0" timeOffset="145116.76">13310 12778 789 0,'0'0'505'15,"0"0"-337"-15,0 0 15 0,0 0 92 16,0 0-40-16,0 0-76 15,0 0-21-15,0 0-3 16,0 0-1-16,0 0-22 16,0 0-18-16,0 0-20 15,0 0-21-15,0 0-17 16,0 0-16-16,0 0-8 16,0 0-5-16,0 8-6 15,0 7 0-15,0 12 11 16,0-1-6-16,7 9-5 15,2 7-1-15,-1-8 1 16,7 0 0-16,-3 0-1 16,5-3 0-16,-2-1 0 0,1-7 0 15,-6-7-1-15,-3-5 1 16,-3-3-1-16,-2-1 1 16,-2-7 0-16,0 0 9 15,0 0 7-15,0 0 20 16,0 0 17-16,0 0-16 15,2 0-6-15,-2 0-4 16,0 0-4-16,3-7-7 16,-3 7-7-16,0 0-8 15,2 0 7-15,-2 0-1 16,0 0-5-16,0 0 4 16,0 0 1-16,0 0-1 15,0 0-5-15,0 0 0 0,6 0-1 16,7-11 0-1,13-5 0-15,12-15 5 0,18-6 11 16,12-5-10 0,7-8-5-16,2-3 0 0,-3 11 0 15,-9 0-1-15,-20 8-40 16,-45-1-144-16,0 20-151 16,-43 7-399-16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47:00.546"/>
    </inkml:context>
    <inkml:brush xml:id="br0">
      <inkml:brushProperty name="width" value="0.05292" units="cm"/>
      <inkml:brushProperty name="height" value="0.05292" units="cm"/>
      <inkml:brushProperty name="color" value="#FF0000"/>
    </inkml:brush>
  </inkml:definitions>
  <inkml:trace contextRef="#ctx0" brushRef="#br0">2629 6747 912 0,'0'0'737'15,"0"0"-541"-15,0 0-116 16,0 0 117-16,0 0 63 16,0 0-73-16,124 0-71 15,-69 0-59-15,9 0-57 16,-13 0-38-16,-21 0-704 0</inkml:trace>
  <inkml:trace contextRef="#ctx0" brushRef="#br0" timeOffset="26981.97">7343 8359 747 0,'0'0'310'15,"0"0"-187"-15,0 0-53 16,74 31 73-16,-30-20-12 16,8 0-76-16,20 4-55 15,-15-7-4-15,-18 0-394 0</inkml:trace>
  <inkml:trace contextRef="#ctx0" brushRef="#br0" timeOffset="29802.1">2819 8744 38 0,'0'0'1300'16,"0"0"-948"-16,0 0-232 16,0 0 66-16,0 0 9 15,0 0-81-15,-103 137-45 16,71-76-24-16,-1 11-14 15,4 4-19-15,1 5-12 16,9-5-1-16,6 3-12 0,11-6-92 16,8 22-149-16,18-34-258 15,6-8-286-15</inkml:trace>
  <inkml:trace contextRef="#ctx0" brushRef="#br0" timeOffset="31295.41">14174 8534 316 0,'0'0'974'0,"0"0"-737"16,0 0-157-16,0 0 114 16,0 0-29-16,0 0-106 15,0 0 4-15,86 46 80 16,-39 0 3-16,0 15-33 16,2 7-37-16,-10 27-30 15,-24 27-24-15,-22 30-13 16,-44 8-7-16,-30-11-2 15,0-35-14-15,16-41-128 0,-16-1-149 16,23-30-337 0,3-8-489-16</inkml:trace>
  <inkml:trace contextRef="#ctx0" brushRef="#br0" timeOffset="40266.71">8231 8660 876 0,'0'0'335'0,"0"0"-123"16,0 0 45-16,0 0 24 15,0 0-95-15,0-62-50 16,0 51-20-16,0-4-26 15,0 0-8-15,0-4-11 16,0 0-26-16,2-4-20 16,2-4-16-16,0-3-8 15,3-1-1-15,-1 0-1 16,-1 5-1-16,0-1 1 16,-1 12 0-16,1 1 1 15,-3 6 0-15,-2 3 1 0,2 5 0 16,-2 0 1-16,0 0-1 15,0 0 4-15,0 0-5 16,0 0-10-16,0 0-1 16,0 0 2-16,0 0 1 15,0 0 7-15,0 0 0 16,0 0 1-16,0 0 1 16,0 0-1-16,6 0 0 15,3 5 0-15,8-2 19 16,3 2 4-16,8 1-2 15,3 2-5-15,6-4 2 16,4 4-11-16,0-5-5 0,1 5-1 16,3 0 0-16,2 0 0 15,2-1-1-15,1-3 1 16,3 3 0-16,-4-2 1 16,5-2-1-16,-8 0 0 15,2 5 0-15,-6 0 0 16,-1-4 0-16,2 4-1 15,-3-1 0-15,7-3 1 16,3-1-1-16,5 2 8 16,1-5-2-16,-1 0-5 15,3 0 11-15,-8 0-3 0,-8 0-2 16,-5 0-1 0,-14 0-5-16,-5 0-1 0,-8 0 2 15,-4 0-1-15,-2 0 0 16,-4 0 5-16,0 0 1 15,0 0-1-15,0 0 0 16,0 0-4-16,0 0 0 16,0 0 4-16,2 0-5 15,-2 0-1-15,0 0 0 16,0 0 0-16,5 0 1 16,-1 0-1-16,2 0 2 15,5 0-1-15,-2 0 1 16,4 0 4-16,-2 0-5 0,-1 0 5 15,-1 0-4 1,2 0-1-16,-3 0 1 0,-1 0-1 16,1 0 5-1,2 0-6-15,-3 0 1 0,-3 0 0 16,0 0 0-16,-4 0-1 16,0 0 2-16,0 0 5 15,0 0 5-15,0 0 5 16,0 0 2-16,0 0 2 15,0 0-1-15,0 0-4 16,0 0 0-16,0 3-5 16,0-3-4-16,0 5-7 15,0-2 0-15,0 5-12 16,0 3 12-16,0 4 0 16,0 4 6-16,0 8 0 0,0-4 1 15,0 0-5-15,0 0-1 16,0-1 10-16,0-2-5 15,-4-6-5-15,0 2 0 16,4-8 1-16,-2-1-2 16,2-3 0-16,0-4 1 15,0 0-1-15,0 0 0 16,0 0 0-16,-3 0 0 16,3 0-9-16,0 0-47 15,-2 4-64-15,0-4-52 16,-1 3-10-16,-4 5-54 15,-8 0-68-15,0-1-70 0,2-3-245 16</inkml:trace>
  <inkml:trace contextRef="#ctx0" brushRef="#br0" timeOffset="41200.51">9604 8606 500 0,'0'0'415'0,"0"0"-139"16,0 0-20-16,0 0 35 16,0 0-68-16,0 0-60 15,0 0-13-15,10-14-22 16,-10 14-42-16,2 0-34 15,-2 0-27-15,5 0-24 16,3 11 5-16,1 8-5 16,0-1 7-16,4 6-8 15,-4 2-1-15,0-3 1 16,2 0 2-16,0-8-1 16,-3 0 0-16,1-3 5 15,-1-5-5-15,-3 1 0 0,-1-8 5 16,-4 0 2-16,2 0-2 15,0 0 0-15,-2 0 2 16,0 0-6-16,0 0-1 16,0 4 1-16,0-4-1 15,0 0-1-15,0 3-1 16,0-3-5-16,0 5-2 16,0-5 0-16,0 0 2 15,0 0 6-15,0 0 0 16,0 0 6-16,0 0 2 15,0 0 3-15,0 0 7 16,0 0 5-16,0 0 2 16,3 0 0-16,-3 0 8 15,2 0 4-15,0-5 1 0,-2 2-1 16,2-1 2-16,0 0-6 16,0 0 6-16,5-3-8 15,-1-5-4-15,5-3-2 16,3 4-11-16,3-8-13 15,5 0-1-15,-1-4 0 16,1 4 0-16,2-1-6 16,-5 6-31-16,-5-6-70 15,-7 1-87-15,-5 4-118 16,-2 4-339-16</inkml:trace>
  <inkml:trace contextRef="#ctx0" brushRef="#br0" timeOffset="43166.31">10981 8850 894 0,'0'0'359'0,"0"0"-69"16,0 0 54-16,0 0-28 15,0 0-106-15,0 0-59 16,0 0-36-16,0-45-52 15,0 18-20-15,0-4-10 16,0-3-20-16,0-8-13 16,-4-3 0-16,4-5-1 15,0 1-23-15,0 7 15 16,0 7 9-16,0 9-2 16,0 3 2-16,0 7-1 15,0 5 1-15,0 3 8 16,2 5 1-16,0-1 3 15,-2 4-6-15,2 0-6 0,-2 0 1 16,0 0 0 0,0 0 5-16,0 0-5 0,0 0-1 15,0 0 1 1,0 0 0-16,0 0 0 0,0 0-1 16,0 0 0-16,0 0 6 15,0 0 3-15,0 0 0 16,0 0 2-16,0 0 1 15,0 0 8-15,0 0-3 16,0 0-16-16,0 0 1 16,0 0-1-16,0 0-1 15,0 0-2-15,0 0 1 0,2 0-1 16,11 0 2 0,4 4 5-16,7 4 10 15,5-2-2-15,6 7 2 0,6-6-3 16,0 1-10-16,1-5 4 15,1 5-5-15,0 0-1 16,3 0 2-16,0-5-2 16,7 1 6-16,0 0-5 15,8-1 8-15,2-3-8 16,2 0 6-16,-1 4-6 16,-2 0 0-16,-4 0 0 15,-2-1-1-15,-8 2 0 16,2-2 0-16,-7 2 0 15,-1-2 1-15,-3 1-1 16,-5 0 0-16,-2-1 0 0,-2 1 0 16,0 0 0-1,-2 0-1-15,3-4 1 0,2 3 0 16,8 2 0-16,5-2 0 16,10 1 0-16,4 3 0 15,2-2 2-15,-2-2-2 16,-5 5 0-16,-7-8 1 15,-14 4-1-15,-11-4 0 16,-10 0 2-16,-2 0 5 16,-3 0 1-16,3 0 0 15,2-4-7-15,2-7-1 16,-4 6-1-16,2 2 1 16,-5-1-1-16,-3 4 1 0,-3 0 0 15,-2 0 1-15,0 0 1 16,0 0 7-16,0 0-8 15,0 0 1-15,0 0-1 16,0 0-1-16,2 0-2 16,-1 0 1-16,-1 0-7 15,2 0 8-15,1 0 6 16,-1 0 2-16,-2 0 2 16,0 0 2-16,0 0 6 15,0 0 9-15,0 0 6 16,0 0 3-16,0 0 2 15,0 0-5-15,0 0 0 16,0 0-1-16,0 0 3 16,0 0-2-16,0 0-3 15,0 0-5-15,0 0-5 16,0 0-5-16,0 0 0 0,0 0-5 16,0 0 4-16,0 0-4 15,0 0 1-15,0 0-5 16,0 0-6-16,0 0 0 15,0 0-1-15,0 0 0 16,0 0-10-16,0 0-2 16,0 0-8-16,0 0-3 15,0 0-2-15,0 7 13 16,0 1 13-16,0 0 1 16,0-1 1-16,0 1-1 15,0 3 5-15,0 1-5 0,0 4 0 16,0-5 1-16,0 8-1 15,0-1 1-15,0 2 4 16,0-5-6-16,0 4 1 16,0 0 0-16,0 0-1 15,0-4 0-15,0 1-1 16,0-1 1-16,-2-4-1 16,-1-3 0-16,1 3 0 15,2-3 0-15,0 0-8 16,0-8-24-16,0 0-36 15,0 0-34-15,0 0-56 16,0 0-65-16,-1-24-89 16,-5 6-451-16</inkml:trace>
  <inkml:trace contextRef="#ctx0" brushRef="#br0" timeOffset="44316.7">12804 8705 806 0,'0'0'315'0,"0"0"-48"16,0 0 12-16,0 0-60 15,0 0-93-15,0 0-20 16,0 0-5-16,0-7-41 0,0 7-23 15,0 0-12-15,0 0-3 16,0 0-16-16,0 0-6 16,0 0-1-16,0 4 1 15,2-1 23-15,2 5 5 16,0 8 4-16,1-5 1 16,3 4 7-16,3 1-1 15,-2-2-14-15,-2 6-7 16,4-9-9-16,-2 0-8 15,-5 1 0-15,2-4 0 16,-1 0 1-16,-1-5 0 16,-2 0-1-16,-2-3 0 15,2 0-1-15,-2 0 1 0,0 0-1 16,0 0 1 0,0 5-1-16,0-5-1 0,0 0 0 15,0 0 1-15,0 3-1 16,0-3-1-16,3 4 1 15,-1 0 1-15,0 0 0 16,0-1 1-16,-2 2 0 16,2-2-1-16,-2 0 0 15,0-3 0-15,2 0 1 16,-2 0-1-16,0 5 0 16,0-5 2-16,0 0 4 15,0 0-5-15,0 0 10 16,0 0-4-16,0 0 5 15,0 0 14-15,0 0 8 16,2 0 8-16,-2 0 5 0,0 0 6 16,3 0 2-16,-3 0-1 15,0 0-6-15,2 0 2 16,2 0 3-16,3-5-5 16,3-1-6-16,10-2-5 15,5-7-2-15,9-4-19 16,-2-4-5-16,1-1-5 15,-8 2-5-15,-4-1-1 16,-6 4-26-16,-2-4-61 16,-6 8-71-16,-5-4-79 0,-2 8-143 15,0-1-461-15</inkml:trace>
  <inkml:trace contextRef="#ctx0" brushRef="#br0" timeOffset="98446.3">15530 7665 1275 0,'0'0'225'15,"0"0"-145"-15,0 0 109 16,0 0-19-16,0 0-111 16,93 134-54-16,-70-92-5 15,0 7-118-15,10-3-106 0,-12-8-46 16,-4-16-220-16</inkml:trace>
  <inkml:trace contextRef="#ctx0" brushRef="#br0" timeOffset="98669.09">15719 7627 907 0,'0'0'553'0,"0"0"-411"16,0 0-22-16,0 0 148 16,0 0-38-16,-30 148-70 15,19-98-51-15,0 4-34 0,-5-5-42 16,3-7-33-16,-4-4 0 15,2-14-119-15,-14-13-171 16,6-11-285-16,3 0-412 0</inkml:trace>
  <inkml:trace contextRef="#ctx0" brushRef="#br0" timeOffset="98837.23">15332 7872 882 0,'0'0'353'16,"0"0"-70"-16,102 22 9 16,-35-18-2-16,7-4-70 15,4 0-75-15,-10-15-136 16,-14-1-9-16,-19-3-162 0,-15 4-207 16,-18-1-500-16</inkml:trace>
  <inkml:trace contextRef="#ctx0" brushRef="#br0" timeOffset="99608.01">16378 7806 1020 0,'0'0'325'15,"0"0"-113"-15,0 0 29 16,0 0-17-16,0 0-95 15,0 0-46-15,0 0 17 16,23 11-9-16,-16 9-30 0,-1 10-20 16,0 1-13-16,-2 3-17 15,0 0-4-15,-1-7-7 16,-1-4-1-16,-2-7-8 16,0-13-4-16,0-3 13 15,0 0 28-15,0 0 15 16,0-15 4-16,0-12-19 15,0-7-7-15,0-8-6 16,0-8-14-16,6 0 0 16,7 2-1-16,2 9-1 15,0 13-8-15,-2 7 2 16,-2 14-11-16,2 2-13 16,2 3-27-16,-1 0-64 15,8 27-120-15,-3-9-246 16,-6 6-227-16</inkml:trace>
  <inkml:trace contextRef="#ctx0" brushRef="#br0" timeOffset="99953.53">16681 7775 970 0,'0'0'302'16,"0"0"-27"-16,0 0 46 15,0 0-71-15,0 0-110 0,112-29-73 16,-102 21-30 0,-2 0-19-16,-1 5-8 0,-5-5-10 15,-2 4-16-15,0 4-30 16,0 0-31-16,-11 0-48 16,-5 0 13-16,-6 12 48 15,1 10 18-15,-1 4 29 16,-1 5 16-16,10 0 1 15,2-1 0-15,9-3 15 16,2-4 4-16,4-4-10 16,18-7-2-16,12-9 0 15,5-3-7-15,18-3-96 16,-7-17-282-16,-12-2-645 0</inkml:trace>
  <inkml:trace contextRef="#ctx0" brushRef="#br0" timeOffset="100587.22">16983 7699 901 0,'0'0'489'16,"0"0"-330"-16,0 0-37 15,0 0 72-15,0 0-118 16,0 0-46-16,0 0 12 16,13 76-11-16,-13-41-15 0,0 0-15 15,0 3 0-15,0-4 1 16,0-8-1-16,0-3-1 16,0-11-12-16,0-8-1 15,0-4 13-15,0 0 6 16,0-4 10-16,8-15 8 15,5-8 7-15,2-4-21 16,3-6-3-16,0 6-7 16,-3 4-9-16,-4 12-9 15,-2 12-4-15,-5 3-19 16,0 0-31-16,-2 7 35 16,5 20 17-16,-1-1 7 15,1 5 12-15,-1-1 1 16,-2 1 12-16,-1-12-6 15,1-4 0-15,0-7 0 0,1-8 7 16,-1 0 3-16,0 0 7 16,5-8 2-16,-1-11 10 15,9-8-8-15,2-7-13 16,3-4-14-16,-1-1-19 16,-4 2-10-16,1 10-16 15,-10 12 18-15,-3 4 16 16,-4 11-14-16,-1 0-18 15,0 14-10-15,0 14 53 16,2 2 2-16,0 1 21 16,2 3 7-16,1-8-10 15,1-3-7-15,1-4-13 0,6-11-43 16,8-8-93-16,3 0-171 16,-5-4-338-16</inkml:trace>
  <inkml:trace contextRef="#ctx0" brushRef="#br0" timeOffset="100951.65">17554 7783 818 0,'0'0'397'15,"0"0"-102"-15,0 0 24 16,0 0-39-16,0 0-146 0,0 0-79 15,0 0-24-15,-32 16-25 16,8 7-6-16,5 3-6 16,0 5-14-16,3 3-19 15,9-7-7-15,7-1-10 16,0-7-1-16,2-8-2 16,14-3 24-16,6-8 16 15,1 0 6-15,1-8-9 16,-2-14 7-16,-5-4-2 15,-5-9-11-15,-6 1-12 16,-6 0-2-16,0 6-5 16,-15 10-16-16,-3 2 18 15,-2 13 1-15,-1 3-56 0,6 8-51 16,4 7-123 0,9 7-295-16</inkml:trace>
  <inkml:trace contextRef="#ctx0" brushRef="#br0" timeOffset="101388.36">17670 7769 682 0,'0'0'392'0,"0"0"-203"16,0 0-55-16,0 0 97 15,0 0-56-15,0 0-42 16,0 0-38-16,23 98-35 16,-17-67-33-16,0-4-20 15,-1-4-6-15,-1-5-1 16,-2-2 0-16,0-8-23 15,1-8-30-15,-1 0 7 16,-2 0 46-16,0-8 16 16,2-12 38-16,2-6-33 15,0-9 10-15,3 1 10 16,2-3-13-16,-3 2-16 0,-2 12-1 16,-2 8-5-16,1 7-6 15,-1 8-6-15,2 0-78 16,7 15-127-16,-3 4-68 15,1 1-317-15</inkml:trace>
  <inkml:trace contextRef="#ctx0" brushRef="#br0" timeOffset="101778.28">17896 7795 515 0,'0'0'490'0,"0"0"-340"16,0 0 27-16,0 0 45 16,0 0-98-16,0 0-63 15,0 0-22-15,92 22-2 16,-68-22-20-16,-3 0-9 15,-6-3-8-15,-4-8-14 16,-9-1-21-16,-2 4 14 16,0 0-4-16,-13 2-11 15,-6 1 36-15,-3 5 26 0,-3 0-6 16,-1 11 23-16,3 9 17 16,4 2 1-16,1 2-6 15,10 2-13-15,8-3-27 16,0 0-15-16,10-4-1 15,18-3-23-15,25-13-115 16,-1-3-214-16,-7 0-592 0</inkml:trace>
  <inkml:trace contextRef="#ctx0" brushRef="#br0" timeOffset="102123.9">18701 7472 992 0,'0'0'341'0,"0"0"-40"15,0 0-16-15,-17 117-12 16,-11-55-149-16,-7 6-81 16,-3 12-28-16,-5 0-15 0,0 3 0 15,6-7-60 1,4 8-132-16,5-19-146 0,15-19-315 0</inkml:trace>
  <inkml:trace contextRef="#ctx0" brushRef="#br0" timeOffset="102787.85">18938 7822 821 0,'0'0'367'0,"0"0"-84"16,0 0 29-16,0 0-25 15,0 0-116-15,0 0-68 16,0 0-30-16,-77-65-26 16,56 65-44-16,-5 0-3 15,-2 12-6-15,2 14-1 0,5 4-32 16,-1 4-13-16,12 5 2 15,4-1-3-15,6-4-6 16,0-8 22-16,18-2-9 16,15-12 8-16,5-12 23 15,5 0 15-15,0-16 8 16,-5-18 6-16,-1-8 7 16,-10-8-6-16,-3-10 4 15,-11-9-2-15,-5 1 6 16,-8-2 0-16,0 9 8 15,0 19 24-15,-6 12 17 16,-3 18 10-16,5 9-33 16,0 3-49-16,-1 11-40 0,3 20 40 15,-2 11 20-15,0 3 4 16,4 5 1-16,0 7-1 16,0-7-11-16,0-5-5 15,0 1-8-15,0-12 0 16,0-3 0-16,2-5-42 15,0-10-78-15,6 3-137 16,-3-12-240-16,-1-2-85 0</inkml:trace>
  <inkml:trace contextRef="#ctx0" brushRef="#br0" timeOffset="103171.31">19137 7917 811 0,'0'0'351'16,"0"0"-184"-16,0 0 1 15,0 0 30-15,0 0-99 16,111-19-71-16,-83 11-28 15,-5-7-1-15,-1-1-46 16,-13-2-46-16,-5-1-14 0,-4 0 10 16,-7 4-19-1,-16 7 58-15,-5 3 58 0,-2 5 29 16,0 5 47-16,0 14 5 16,4 7-26-16,5 8 3 15,8-3-8-15,9 7 18 16,4-7-9-16,0 3-20 15,21-7-23-15,9-4-16 16,9-12-11-16,27-11-140 16,-8 0-228-16,-5-8-761 0</inkml:trace>
  <inkml:trace contextRef="#ctx0" brushRef="#br0" timeOffset="103471.47">19522 7551 1344 0,'0'0'378'16,"0"0"-195"-16,0 0 111 15,0 0-60-15,0 0-104 16,0 126-64-16,0-81-33 16,0 8-23-16,0-3-9 15,-5 4-1-15,1-5-61 0,0-7-78 16,-1-8-101-16,5-11-87 16,0-4-245-16,0-15-523 0</inkml:trace>
  <inkml:trace contextRef="#ctx0" brushRef="#br0" timeOffset="103858.54">19680 7852 1015 0,'0'0'298'0,"0"0"-113"16,0 0 49-16,0 0-88 15,0 0-64-15,0 0-46 16,0 0-23-16,83-35-13 16,-74 28-9-16,-7 0-16 15,-2-1-4-15,0 4-31 16,-6 4-9-16,-16-3 18 15,-1 3 51-15,-5 0 14 16,0 7 40-16,2 12-1 16,5-3-5-16,7 6 17 0,7 5 2 15,7 0-12 1,0 3-17-16,23 0-19 0,16-3-13 16,12 0-6-16,33-15-119 15,-10-9-165-15,-7-3-544 0</inkml:trace>
  <inkml:trace contextRef="#ctx0" brushRef="#br0" timeOffset="104138.17">20093 7513 955 0,'0'0'382'0,"0"0"11"16,0 0-70-16,0 0-25 15,23 125-117-15,-19-86-100 16,1 6-52-16,-3 2-18 16,-2-2-11-16,0-3-9 15,0-4-83-15,0-11-80 16,0-5-130-16,-7-10-221 15,-3-12-183-15</inkml:trace>
  <inkml:trace contextRef="#ctx0" brushRef="#br0" timeOffset="104316.23">19905 7814 358 0,'0'0'816'0,"0"0"-449"15,0 0 18-15,0 0 11 16,124 42-105-16,-75-34-130 16,2 0-94-16,-2-8-67 15,10 0-18-15,-15 0-204 16,-12-8-523-16</inkml:trace>
  <inkml:trace contextRef="#ctx0" brushRef="#br0" timeOffset="104687.5">20363 7833 1035 0,'0'0'405'15,"0"0"-1"-15,0 0-116 16,113 4-45-16,-84-4-110 15,-5 0-79-15,-7 0-33 16,-2 0-9-16,-6-7-12 16,-9-1-23-16,0-8-20 15,0 5-92-15,-22-1-15 16,-1 4 66-16,-7 5 50 16,-2 3 34-16,2 0 19 15,2 8 43-15,6 3 8 16,6 8 5-16,8 1 8 0,8 6-4 15,0 1-11-15,24 7 7 16,13 4-23-16,19-8-27 16,25 5-25-16,56-12-77 15,-15-8-306-15,-7-7-1706 0</inkml:trace>
  <inkml:trace contextRef="#ctx0" brushRef="#br0" timeOffset="106439.18">16998 8461 570 0,'0'0'494'16,"0"0"-214"-16,0 0 50 15,0 0 37-15,0 0-80 16,0 0-92-16,-9 0-48 16,-10 0-57-16,-11 0-65 15,-6 0-17-15,-3 13-8 16,3-2-1-16,6 0-8 15,11 1-4-15,6-1-7 16,13 0-35-16,0 4-52 16,26 4 1-16,12 1 30 0,20-1 39 15,3 0 20 1,6-1 17-16,-10 2 0 0,-9-5 0 16,-16 8-10-16,-12-8-22 15,-18 8-13-15,-2 0 26 16,-17 0 19-16,-20 3 19 15,-4-7-1-15,-5 1-3 16,5-9-3-16,6-8-12 16,14-3-21-16,14-3-152 15,7-20-347-15,0 1-524 0</inkml:trace>
  <inkml:trace contextRef="#ctx0" brushRef="#br0" timeOffset="106713.33">17338 8618 804 0,'0'0'646'15,"0"0"-499"-15,0 0-75 16,0 0 82-16,0 0-47 16,0 0-68-16,0 0-26 15,15 111-13-15,-7-74-36 16,-1 2-119-16,-3 3-124 0,-2-8-127 16,0-12-620-16</inkml:trace>
  <inkml:trace contextRef="#ctx0" brushRef="#br0" timeOffset="106939.28">17128 8835 616 0,'0'0'714'0,"0"0"-458"16,0 0 53-16,0 0 25 15,109 23-97-15,-57-20-96 16,7-3-57-16,2 0-84 0,-4 0-11 16,-7-11-172-16,-5-15-193 15,-14 2-342-15,-16 2-660 0</inkml:trace>
  <inkml:trace contextRef="#ctx0" brushRef="#br0" timeOffset="107131.2">17224 8469 1228 0,'0'0'280'0,"0"0"18"16,0 0 46-16,116 5-103 0,-62-2-128 15,-4 5-76-15,-4-5-37 16,-10 9-218-16,-14-9-419 15,-11 5-921-15</inkml:trace>
  <inkml:trace contextRef="#ctx0" brushRef="#br0" timeOffset="107672.86">17592 8564 1169 0,'0'0'546'0,"0"0"-326"0,0 0-26 15,0 0 35-15,0 0-109 16,0 0-53-16,0 0-27 16,33 111-17-16,-29-69-22 15,0 4 0-15,0-1 9 16,1-3-10-16,-1-8 0 15,-2-10 0-15,3-9-10 16,-3-4-12-16,0-11 2 16,-2 0 20-16,2-11 24 15,-2-20 10-15,0-6-14 16,0-13-1-16,0-15-5 16,0 4-14-16,2 4 8 0,0 7-8 15,0 16 1 1,1 15 1-16,-1 8-1 0,2 11-1 15,5 0-12 1,3 0-22-16,14 7 14 0,6 12 13 16,7 4 6-16,1 4 1 15,-4 3-1-15,-6-4-8 16,-8 2 3-16,-7 2-6 16,-6-4 0-16,-9 1 4 15,0 4 1-15,-20-5 7 16,-8-3 12-16,-8 1 0 15,-4-10 2-15,-1 1-6 0,0-4-8 16,4-6-33 0,8-5-135-16,10 0-334 0,8 0-176 15</inkml:trace>
  <inkml:trace contextRef="#ctx0" brushRef="#br0" timeOffset="108236.4">18379 8652 925 0,'0'0'368'15,"0"0"-65"-15,0 0 5 16,0 0-85-16,129 0-102 16,-90 4-69-16,-5 0-52 15,-13 4-43-15,-8-1-229 16,-13-3-389-16</inkml:trace>
  <inkml:trace contextRef="#ctx0" brushRef="#br0" timeOffset="108407.8">18367 8774 781 0,'0'0'383'15,"0"0"-51"-15,0 0-32 16,143 15-54-16,-100-11-93 15,-7 0-87-15,-6 4-66 16,-13-5-261-16,-10 5-744 0</inkml:trace>
  <inkml:trace contextRef="#ctx0" brushRef="#br0" timeOffset="108850.42">18991 8587 629 0,'0'0'839'15,"0"0"-518"-15,0 0-70 16,0 0 7-16,0 0-93 15,0 0-57-15,0 0 23 16,11 53-38-16,-7-22-44 16,0 7-31-16,1 0-12 15,-1 4-6-15,0-4-12 16,3 1-74-16,-1-5-78 0,-1-11-68 16,12-12-114-16,-4-8-288 15,2-3-681-15</inkml:trace>
  <inkml:trace contextRef="#ctx0" brushRef="#br0" timeOffset="109307.38">19223 8614 859 0,'0'0'713'0,"0"0"-377"15,0 0-69-15,0 0-14 0,0 0-106 16,0 0-64-16,0 0-28 16,-17 84-32-16,10-53-22 15,5-1-1-15,0 4 0 16,2-3-30-16,0-5-32 16,0-7-32-16,6-4 9 15,12-7 10-15,0-5 33 16,6 2 34-16,-3-5 8 15,1 0 18-15,-3 0 20 16,-6-11 48-16,-4-5 21 16,-5 4 12-16,-4-7-4 15,0-7-12-15,0-5-17 16,-4 1-24-16,-11-8-12 0,0 8-16 16,-3 3-16-1,5 4-3-15,0 12-5 0,5 3-10 16,1 8-10-16,5 0-14 15,2 0-17-15,0 0-80 16,0 19-90-16,26 4-58 16,2-1-218-16,4 1-264 0</inkml:trace>
  <inkml:trace contextRef="#ctx0" brushRef="#br0" timeOffset="109755.9">19535 8709 897 0,'0'0'411'15,"0"0"-52"-15,0 0-14 16,0 0-67-16,0 0-86 15,0 0-70-15,0 0-54 16,-3 4-47-16,-7 15-20 16,1 4-1-16,-6 7 9 15,4 9-7-15,-1-8-2 16,6-2 0-16,4-2-25 16,2-4-14-16,2-7-7 0,16-5-1 15,12-7 2 1,5-4 21-16,4 0 6 0,1-15 17 15,1-1 1-15,-7-15-16 16,-10 5 5-16,-10-1 11 16,-10 1 1-16,-4-9 0 15,-6 12-1-15,-19 1-6 16,-5 2 5-16,-3 5-6 16,3 11 1-16,5 4-5 15,8 0-29-15,15 8-140 16,2 11-182-16,0-7-326 0</inkml:trace>
  <inkml:trace contextRef="#ctx0" brushRef="#br0" timeOffset="111556.71">16426 9681 889 0,'0'0'511'0,"0"0"-306"0,0 0-16 15,0 0 39-15,0 0-58 16,0 0-12-16,0 0-15 15,2 95-47-15,-2-56-47 16,0-2-26-16,0-3-17 16,0 1-5-16,0-5-1 15,0-11 1-15,0-3-1 16,0-13 0-16,0 1 0 16,0-4-6-16,0 0-6 15,11 0-12-15,2 0-7 16,7 0 25-16,10 0 5 15,2-4-44-15,2 4-29 16,-2-3-60-16,-2 3-53 0,-6 0-63 16,-1 0-48-16,-8 0-11 15,-9 0-287-15</inkml:trace>
  <inkml:trace contextRef="#ctx0" brushRef="#br0" timeOffset="111802.72">16696 9826 899 0,'0'0'382'0,"0"0"-91"0,0 0-40 16,0 0-40-16,0 0-93 15,21 118-61-15,-25-84-27 16,-9 8-29-16,2-8-1 16,7-3-164-16,2-4-195 15,2-9-328-15</inkml:trace>
  <inkml:trace contextRef="#ctx0" brushRef="#br0" timeOffset="112457.92">17178 9886 209 0,'0'0'911'0,"0"0"-696"0,0 0-96 16,0 0 73-16,0 0-17 15,0 0-61-15,0 0-44 16,8 84-30-16,0-57-27 16,1-4-12-16,-3-4-1 15,5-4-10-15,2-7-41 16,0-5-25-16,4-3-11 16,3 0 0-16,1-7-8 15,-5-12 15-15,2 3 19 16,-5-2 30-16,-5 6 25 15,-3 5 6-15,-5 7 69 16,0 0-11-16,0 0-49 0,0 7-9 16,2 9 0-16,2 3 10 15,5-4 11-15,6 4 11 16,-2-8 7-16,6-3-7 16,-3-4 0-16,6-4 12 15,-3 0 13-15,-2-4-16 16,1-15-4-16,-5-8-11 15,-7-3-2-15,-4-5-9 16,-2 1-15-16,0 0-2 16,-6 7-30-16,-5 8-68 15,5 12-17-15,1 7-81 16,5 0-152-16,0 7-248 0</inkml:trace>
  <inkml:trace contextRef="#ctx0" brushRef="#br0" timeOffset="112860.69">17736 9955 935 0,'0'0'410'15,"0"0"-118"-15,0 0-9 16,0 0-55-16,0 0-129 16,0 0-58-16,0 0-4 0,51 0-19 15,-33 0-18-15,-3-4-70 16,-10-3-67-16,2-4-20 16,-7 3-60-16,0-4 3 15,0 1 63-15,-10 7 47 16,-3 0 104-16,-7 4 14 15,3 0 35-15,0 0 36 16,2 8 25-16,0 7-10 16,4 4-8-16,5 0 9 15,3 4 5-15,3 0-28 16,0-1-36-16,18-2-28 16,5-1-14-16,3-8-50 15,20 1-162-15,-11-9-306 0,0 5-672 16</inkml:trace>
  <inkml:trace contextRef="#ctx0" brushRef="#br0" timeOffset="113524.19">18717 9871 819 0,'0'0'573'16,"0"0"-412"-16,0 0-50 15,0 0 75-15,0 0-108 0,0 0-43 16,0 0-25-16,17 88-9 16,-15-54 5-16,1 4-5 15,-3 1 0-15,0-5 0 16,0-8 7-16,0-7-8 16,0-3 0-16,0-16 0 15,0 0 7-15,0 0 15 16,4-8 1-16,2-15-8 15,5-7-2-15,4-4-13 16,3-5 0-16,3 5-35 16,1 4 18-16,-4 10 0 15,1 9 9-15,-3 8-22 0,1 3 8 16,-2 11 5-16,0 4 1 16,-2 12 16-16,0 7 13 15,-1-8-6-15,-1 5-7 16,1-8-31-16,8 0-121 15,-1-8-110-15,-1-7-96 0</inkml:trace>
  <inkml:trace contextRef="#ctx0" brushRef="#br0" timeOffset="113875.01">19182 9944 1228 0,'0'0'491'0,"0"0"-291"15,0 0-11-15,0 0-66 16,0 0-74-16,0 0-21 16,0 0-8-16,-111 91-20 15,104-64-14-15,5-4-10 16,2-1-20-16,4 1-11 15,16-15-7-15,7 0 26 16,5-8 12-16,3 0 2 16,-1-8 9-16,-7-11-19 15,-5-4-18-15,-9-8-19 16,-11 5 44-16,-2-4 19 16,-4 7-13-16,-14-4 6 0,-3 15 2 15,2 9-20-15,0 3-100 16,6 0-163-16,4 3-457 0</inkml:trace>
  <inkml:trace contextRef="#ctx0" brushRef="#br0" timeOffset="114526.69">20467 9605 1041 0,'0'0'235'0,"0"0"-135"16,0 0 160-16,0 0-37 16,26 118-86-16,-21-81-66 15,-4 13-44-15,-1 0-19 16,0 0-8-16,0-1-9 15,0-7-128-15,0 3-175 16,4-14-98-16,3-8-465 0</inkml:trace>
  <inkml:trace contextRef="#ctx0" brushRef="#br0" timeOffset="115407.85">20820 9913 1033 0,'0'0'630'16,"0"0"-369"-16,0 0-91 15,0 0-33-15,0 0-94 16,0 0-43-16,0 0-3 15,-34 31-34-15,19-16-28 16,4 4-44-16,3 4-5 0,2-4 45 16,6-4 6-1,0-4-23-15,0-3 12 0,14 0 30 16,5-8 31-16,3 0 13 16,-3-4 3-16,-4-11-2 15,-2-5 12-15,-6-2 6 16,-7-1-19-16,0-8-31 15,-5 1-14-15,-10 4 5 16,-2 6 5-16,2 1 27 16,6 11 8-16,3 1 18 15,2 7-4-15,4 0-8 16,0 0 16-16,0 0 49 16,0 7 5-16,10 1-16 15,1 0-25-15,6 3 31 16,-2-3 19-16,5-4-8 0,-3-1-29 15,4 2-23-15,-2-2-23 16,0 1 15-16,5-4-17 16,-2 0 0-16,-1 4-1 15,0 4-4-15,-6-8-7 16,-2 7-17-16,-5-3-1 16,-5 3 5-16,-1 1 6 15,-2 7 2-15,0-3 17 16,0 3 5-16,0-4 1 15,0 1 6-15,0-4 3 16,-2-5 14-16,-3 5 4 16,5-8 3-16,-2 0-16 15,2 3-5-15,0-3-15 16,0 0 0-16,0 0-8 16,0 0-6-16,0 0-33 15,7 0-5-15,8 0 20 0,2-3 18 16,9-12 4-16,-3 3-10 15,2-3-1-15,-3 4 20 16,-7-1 2-16,-4 8 1 16,-7 4-2-16,-2 0-8 15,-2 0-8-15,0 4 16 16,0 11 4-16,0 4 32 16,2 1-1-16,1 2 9 15,1 1-8-15,0-7-18 0,1-1-17 16,5-4-1-1,1-7-6-15,20-4-93 0,0-4-97 16,1-11-196-16</inkml:trace>
  <inkml:trace contextRef="#ctx0" brushRef="#br0" timeOffset="116425.83">21521 9928 431 0,'0'0'491'0,"0"0"-319"16,0 0-10-16,0 0 57 15,0 0-39-15,0 0-26 16,0 0-34-16,-27-49-31 15,16 49-35-15,1 0-26 16,-8 0-19-16,1 12 3 16,-2 7 11-16,4-4-7 15,3 7-16-15,3-2 0 16,9 2-13-16,0-2-7 16,4-6-8-16,19 2 14 15,3-9 13-15,4 1 1 16,0-8 0-16,-3 0-1 15,-3 0-20-15,-7-8 20 0,-6 5-31 16,-4 3 18 0,-5 0-1-16,-2 0-25 0,0 3-34 15,0 13 24-15,0 7 37 16,-7 7 13-16,1 9 1 16,-3-2 15-16,3 2 3 15,1-2 6-15,1-6-6 16,4-12 3-16,0 0-2 15,0-11-1-15,0-8 2 16,0 0 21-16,-2 0 8 16,-2 0 12-16,-9-16-24 15,-6-10-38-15,-4-1-31 0,-3-4-4 16,0 1-33 0,4 7 22-16,7 4 35 0,11 4-12 15,4 7-30-15,9 5-25 16,19-2 68-16,10 5 10 15,8-3 12-15,4 3 13 16,2-8 10-16,-1 1 18 16,-2-4-28-16,-3-1-5 15,-9-7 7-15,-4 3-13 16,-5-10 14-16,-9-1 4 16,-4 1-19-16,-5-9-13 15,-3 5-11-15,-7 0-4 16,0 7-20-16,0 7 10 15,-9 5 24-15,-1 7 0 16,-3 4-5-16,0 0 6 0,5 15 23 16,-3 8 19-16,4 12-2 15,7-1 4-15,0 0 18 16,7 0 2-16,8 0-9 16,9-10-3-16,-4-6-12 15,6-6 1-15,0-12-2 16,-2 0-17-16,-1 0-7 15,-1-23 1-15,1 0-16 16,-6-8-23-16,-2 1 3 16,-4 4 8-16,-5 3 2 15,-4 7 10-15,-2 13 2 16,0 3-2-16,0 0-6 16,0 0-16-16,0 8-10 0,0 10 32 15,0 9 34-15,9-8-9 16,2 7-7-16,8-3-16 15,2 1-2-15,3-9-55 16,16 0-126-16,-5-8-207 16,-8-2-623-16</inkml:trace>
  <inkml:trace contextRef="#ctx0" brushRef="#br0" timeOffset="116862.01">22745 9681 1204 0,'0'0'561'0,"0"0"-301"16,0 0 38-16,0 0-80 15,0 0-76-15,0 0 1 16,0 0-52-16,51 145-45 16,-36-96-28-16,-2 1-17 15,0-5 0-15,0-6-1 16,-7-5-52-16,3-7-50 16,-5-9-84-16,1-6-120 15,3-12-55-15,-1 0-251 16,1-12-611-16</inkml:trace>
  <inkml:trace contextRef="#ctx0" brushRef="#br0" timeOffset="117159.46">23085 9860 1114 0,'0'0'523'0,"0"0"-187"15,0 0 59-15,0 0-110 16,0 0-131-16,0 0-57 16,0 0-18-16,-107 50-23 15,84-35-37-15,7 4-19 16,6 0 0-16,5-4-18 16,5 4-3-16,0-4-4 15,5 1-1-15,12-5-4 0,5 4-18 16,3-7-31-1,3-5-58-15,2-3-110 0,0 0-134 16,-7 0-225 0,-10-7-656-16</inkml:trace>
  <inkml:trace contextRef="#ctx0" brushRef="#br0" timeOffset="117675.31">23213 9913 977 0,'0'0'370'0,"0"0"-152"15,0 0-7-15,0 0-9 16,0 0-127-16,0 0-74 15,0 0 14-15,-6 38 10 16,6-11-11-16,0 0-8 16,0 3-6-16,0-3 0 15,0-4-6-15,0-4-8 16,2-8-4-16,2-3 0 16,-1-8 9-16,1 0 2 15,0 0 6-15,3-8 2 16,3-7 15-16,1-4-3 0,2-4-12 15,2 0-2 1,0 0 1-16,-5 4 0 0,3 4 8 16,-4 15-8-16,-3 0-13 15,-2 0-15-15,3 0 18 16,2 8 2-16,1 7 8 16,-1 7 10-16,2 1 10 15,-1 1 10-15,-1-6-17 16,-2 1 3-16,1-7-7 15,-3-1-3-15,-1-11-6 16,0 0-40-16,4 0-74 16,3 0-215-16,-1-11-481 0</inkml:trace>
  <inkml:trace contextRef="#ctx0" brushRef="#br0" timeOffset="118376.39">23616 9891 1101 0,'0'0'320'0,"0"0"-156"0,0 0 67 16,0 0-48-1,0 0-100-15,0 0-50 0,0 0-13 16,-103 118-8-16,103-92-12 16,0 1-6-16,22-8 4 15,7 0 2-15,12-4 0 16,4-11 11-16,-5-4-3 16,1 0-8-16,-6-7-23 15,-10-9-2-15,-3-10-15 16,-14-5 15-16,-6 1 25 15,-2 7-23-15,-7-4 17 16,-11 12 6-16,-1 7 11 16,-3 5-10-16,5 3 9 0,-1 3-9 15,10 12 0 1,6 1-1-16,2 3-1 0,0 0-6 16,21-1 7-16,9-2 0 15,11-1 0-15,4-11-21 16,2 0-38-16,-2-4-42 15,-7 0-58-15,-12 0-23 16,-9 0 151-16,-10 0 31 16,-5 0 85-16,-2 0 76 15,0 0 0-15,0 0-3 16,0 0-42-16,0 0-21 16,0 0 11-16,0 0-8 15,0 0-29-15,0-4-8 16,0 4 0-16,0 0-11 15,0-4-24-15,0 4-13 0,0 0-13 16,0 0-48-16,0 0-46 16,0-8-34-16,0 8-37 15,0-3 12-15,-4-5-59 16,-12 1 51-16,-3-1-24 16,-5-3-43-16,-1 7-8 15,-7-4 52-15,6 4-71 16,7 4-422-16</inkml:trace>
  <inkml:trace contextRef="#ctx0" brushRef="#br0" timeOffset="119244.1">24029 10012 859 0,'0'0'496'0,"0"0"-221"16,0 0 37-16,0 0-62 0,0 0-120 15,0 0-78 1,0 0-29-16,2 8-22 0,-2 7-1 15,0 4 10-15,0 0-4 16,0 4-6-16,0-7-13 16,2 2-22-16,9-10-6 15,4 0 7-15,1-8 10 16,8 0 20-16,0 0 4 16,1-8 15-16,-1-7-15 15,-7-1-1-15,-5 5-9 16,-7 0 10-16,-5 7-1 15,0 4 0-15,0 0-20 16,0 0-17-16,0 4-14 0,0 7 45 16,0 0 7-1,0 5 19-15,0-1-1 0,10-4 2 16,10 5-2-16,6-9 10 16,2-3 13-16,2-4-17 15,-3 0-3-15,-1 0-6 16,-2-4 17-16,-7-14 1 15,-4-2 1-15,-9-2-3 16,-2-9-3-16,-2 4-19 16,0-7-9-16,-8 0 0 15,-12 7 21-15,3 4 4 16,-2 12-15-16,1 7-10 16,1 4-11-16,5 0-8 15,-1 4-131-15,13 22-159 0,0 1-293 16,0-8-769-16</inkml:trace>
  <inkml:trace contextRef="#ctx0" brushRef="#br0" timeOffset="123205.87">16895 10732 1028 0,'0'0'360'0,"0"0"-232"16,0 0-25-16,0 0 103 15,-10 122-95-15,10-65-74 16,0 1-27-16,0 3-10 16,8-4 0-16,3-4-21 15,-2-11-36-15,-3-8-55 16,-6-26-99-16,0-5-133 16,0-3-379-16</inkml:trace>
  <inkml:trace contextRef="#ctx0" brushRef="#br0" timeOffset="123377.9">16707 10877 827 0,'0'0'503'0,"0"0"-403"15,0 0-46-15,0 0 122 16,0 0 8-16,0 0-83 16,152 53-40-16,-90-30-29 15,0-15-32-15,-2-5-24 16,8-3-211-16,-18 0-243 15,-12-11-594-15</inkml:trace>
  <inkml:trace contextRef="#ctx0" brushRef="#br0" timeOffset="123928.23">17186 10709 409 0,'0'0'727'0,"0"0"-582"0,0 0-60 16,0 0 142-16,0 0 5 15,0 0-83-15,19 134-23 16,-15-77-23-16,1 0-45 16,-1 0-40-16,-2 1-11 15,0-13-6-15,0-6-1 16,-2-5-1-16,3-8-35 16,-1-18-17-16,-2-5-10 15,4-3 1-15,0 0-14 16,3-11 12-16,6-20 55 0,2 2 7 15,-4-2 2 1,2 4-14-16,-5 8 5 16,-4 12 8-16,-1 7-12 0,0 0-26 15,1 3-8 1,5 20 47-16,4-7 3 0,4 10 10 16,2-7-6-16,5 4-1 15,2-20 4-15,1 2-8 16,3-5 4-16,3 0-5 15,-3-8 6-15,-8-11-7 16,-2-4-8-16,-12-3 8 16,-3-1 1-16,-5 4 11 15,0-4 5-15,-7 4-6 16,-8 8 9-16,1 4 39 16,1 11-9-16,5 0-27 0,-1 0-23 15,5 7-10-15,4 4-5 16,0 16 15-16,0 4-1 15,15-8 0-15,12 4 1 16,7-1-19-16,27 1-94 16,-11-12-210-16,0-7-487 0</inkml:trace>
  <inkml:trace contextRef="#ctx0" brushRef="#br0" timeOffset="124545.84">18604 11193 967 0,'0'0'383'0,"0"0"-130"0,0 0 20 16,0 0 14-16,0 0-96 15,0 0-47-15,-17-118-10 16,9 99-51-16,-5-4-35 16,2-4-17-16,-4 9-11 15,2-17-10-15,0 4 1 16,3-3-4-16,-1-3 1 15,4-2-7-15,1-3 0 16,1-3 0-16,3 10 0 16,2 1 1-16,0 3-2 0,0 13 1 15,0 10-1 1,0 4-9-16,0 4-10 0,5 0-14 16,14 0-36-16,13 0 10 15,11 4 5-15,6 11 5 16,1 1-2-16,-6 10-44 15,-10-7-110-15,-8 0-67 16,-26 12-92-16,0-16-20 16,-13 4-388-16</inkml:trace>
  <inkml:trace contextRef="#ctx0" brushRef="#br0" timeOffset="124708.83">18425 10904 692 0,'0'0'364'0,"0"0"-89"16,0 0 55-16,0 0-10 16,130 15-110-16,-77-15-45 15,-1 0-75-15,0 0-90 16,-6 0-10-16,-11 0-252 16,-14-8-491-16</inkml:trace>
  <inkml:trace contextRef="#ctx0" brushRef="#br0" timeOffset="125361.1">18880 11072 977 0,'0'0'563'16,"0"0"-404"-16,0 0-17 16,0 0 25-16,0 0-97 15,0 0-53-15,0 0-17 16,107-77-2-16,-94 70-39 16,-5-1-31-16,-6 5 8 0,-2-2 24 15,0 5 5-15,-8 0-42 16,-12 0 36-16,0 0 41 15,-2 5 20-15,-1 13 23 16,3-7 12-16,1 13 7 16,8-9-4-16,2 12 21 15,9-9-17-15,0 9-21 16,13-1-11-16,15 5-14 16,9-12-16-16,3-3-18 15,20-9-88-15,-12-7-154 16,-10 0-307-16</inkml:trace>
  <inkml:trace contextRef="#ctx0" brushRef="#br0" timeOffset="125715.4">19195 11098 954 0,'0'0'386'0,"0"0"-31"16,0 0-58-16,0 0-136 15,113-34-99-15,-91 23-49 16,-7-9-13-16,-8 9-68 16,-7-8-50-16,0 11-50 0,-3 1-37 15,-19-1 54-15,-8 8 96 16,0 0 55-16,0 8 6 15,3 10 84-15,5 9 15 16,7 4-18-16,9-12-2 16,6 7 22-16,0-3-17 15,23 1-29-15,13-6-32 16,9-10-29-16,33-8-111 16,-12 0-243-16,-6-8-608 0</inkml:trace>
  <inkml:trace contextRef="#ctx0" brushRef="#br0" timeOffset="126245.54">20448 11251 1043 0,'0'0'612'0,"0"0"-388"16,0 0-40-16,0 0 52 15,0 0-107-15,-56-108-66 16,37 74 8-16,0 0 12 16,-5-8-25-16,3 4-26 15,2-11-14-15,1 3-12 16,3 0-5-16,9 8-1 15,1 12-5-15,5 6-3 16,0 6-1-16,0 6-3 16,11 0-10-16,17 4-17 0,9 4 5 15,10 0 9 1,6 0-5-16,8 15-13 0,-9 1-38 16,-8-5-74-16,-19 12-126 15,-14-12-228-15,-11 1-252 0</inkml:trace>
  <inkml:trace contextRef="#ctx0" brushRef="#br0" timeOffset="126390.1">20322 11072 595 0,'0'0'307'0,"0"0"-24"16,133 0-119-16,-46 0-78 15,-16 0-86-15,-14-8-313 0</inkml:trace>
  <inkml:trace contextRef="#ctx0" brushRef="#br0" timeOffset="126963.04">20752 10972 1259 0,'0'0'351'16,"0"0"-155"-1,0 0 1-15,0 0-66 0,0 0-77 16,0 0-23-16,0 0-19 16,-62 103-12-16,57-72-2 15,5-12-20-15,0 4-46 16,9-8-14-16,10 4 28 15,7-19 16-15,1 3 29 16,1-3 8-16,-2 0 1 16,-4-11 0-16,-3-7 9 15,-8 2-8-15,-7-10 13 16,-4 2-5-16,0-2-9 16,-17 3-29-16,-7 4 4 15,1 0 16-15,-1 11 9 16,7 1-1-16,1-1 1 0,9 8 1 15,5 0-1-15,2 0-15 16,0 0-10-16,4 0 25 16,17 8 8-16,4-1 7 15,8-7 39-15,3 4-4 16,-2-4-7-16,0 0 7 16,-3 0 8-16,-14 0-15 15,-2 0-24-15,-11 4-18 16,-2-1 4-16,-2 5-5 15,0 8-9-15,0-9 9 16,0 20 1-16,0-8 0 16,0 4 1-16,0 3-2 0,0-2-6 15,8 2-62-15,9 1-82 16,16-9-139-16,-5-2-53 16,0-1-513-16</inkml:trace>
  <inkml:trace contextRef="#ctx0" brushRef="#br0" timeOffset="127478.52">21511 10767 371 0,'0'0'868'0,"0"0"-607"15,0 0 30-15,0 0 36 16,23 121-101-16,-16-74-73 16,3 6-48-16,1-8-56 15,0 1-32-15,4-4-17 16,-4-4-18-16,0-7-103 16,-3-5-89-16,3-15-172 15,-2-6-200-15,-5-5-685 0</inkml:trace>
  <inkml:trace contextRef="#ctx0" brushRef="#br0" timeOffset="127795.74">21975 10988 854 0,'0'0'502'15,"0"0"-265"-15,0 0 87 16,0 0 3-16,0 0-126 16,0 0-116-16,0 0-35 15,-137 15 11-15,98 4-28 0,6 0-27 16,9 4-6 0,9 3-9-16,11-2-6 0,4 5-16 15,2 2-6-15,22-7-3 16,7-2 8-16,10-7-39 15,2 1-24-15,1-16-41 16,6 0-127-16,-13 0-282 16,-9 0-641-16</inkml:trace>
  <inkml:trace contextRef="#ctx0" brushRef="#br0" timeOffset="128646.92">21509 11011 768 0,'0'0'304'0,"0"0"-89"16,0 0 12-16,0 0-45 16,0 0-51-16,0 0-8 15,0 0-9-15,-26 3-65 16,1 13-27-16,-3-5-4 0,2 4 11 16,3 1-10-16,4 2-13 15,6-2-6-15,6 3-6 16,5-4-6-16,2 1-29 15,4 2-42-15,22-2 22 16,8 3 36-16,7-4 15 16,2-4 10-16,-3 5 6 15,-4-9-6-15,-10 1 0 16,-11 0-16-16,-10 3-56 16,-5-3 0-16,0-5 21 15,-20 5 22-15,-6-1-15 16,-2 9-23-16,-9-16-49 15,6 7-141-15,8-7-139 0</inkml:trace>
  <inkml:trace contextRef="#ctx0" brushRef="#br0" timeOffset="129919.53">22282 11114 712 0,'0'0'525'0,"0"0"-310"15,0 0 26 1,0 0 46-16,0 0-107 0,0 0-42 16,0 0-17-16,16 37-26 15,-16-14-41-15,0 4-29 16,0 4-16-16,0-1-9 15,0 1-11-15,4 3-78 16,0-19-85-16,7 4-84 16,4-19-137-16,-4 0-238 0</inkml:trace>
  <inkml:trace contextRef="#ctx0" brushRef="#br0" timeOffset="130146.27">22300 10869 1128 0,'0'0'411'0,"0"0"-71"15,0 0 14-15,0 0-53 16,0 0-128-16,0 0-66 16,0 0-41-16,0-3-58 15,0 14-8-15,9 5-2 16,3 10-74-16,10 19-169 15,0-3-329-15,-5-7-437 0</inkml:trace>
  <inkml:trace contextRef="#ctx0" brushRef="#br0" timeOffset="130548.4">22619 11167 884 0,'0'0'663'0,"0"0"-462"16,0 0-39-16,0 0 70 15,0 0-55-15,0 0-97 16,0 0-30-16,0 126-29 15,0-92-21-15,0-11-8 16,0-1-79-16,0-7-108 16,13-15-134-16,0 0-293 15,0 0-483-15</inkml:trace>
  <inkml:trace contextRef="#ctx0" brushRef="#br0" timeOffset="130731.08">22600 10904 872 0,'0'0'703'0,"0"0"-481"16,0 0-55-16,0 0 15 15,0 0-94-15,0 0-60 16,0 0-4-16,32 84-24 16,0-35-120-16,-7-11-391 15,-1-4-745-15</inkml:trace>
  <inkml:trace contextRef="#ctx0" brushRef="#br0" timeOffset="131147.6">22850 11235 1283 0,'0'0'346'16,"0"0"-200"-16,0 0 31 16,0 0-13-16,0 0-106 15,0 107-41-15,0-80-12 16,0-12-5-16,-4 4-47 16,1-16-24-16,3 2-32 15,0-5 16-15,0 0 31 0,0-8 37 16,3-19 19-16,7-3 25 15,-1 3 41-15,4 1 10 16,-4-1-7-16,-5 19-1 16,0 1 7-16,1 7-16 15,-1 0-22-15,2 11-13 16,5 12 22-16,3 0-12 16,3 3-15-16,3 1-12 15,1-4-7-15,3-1-50 16,6-10-96-16,8-8-119 15,-3-4-228-15,-5 0-247 0</inkml:trace>
  <inkml:trace contextRef="#ctx0" brushRef="#br0" timeOffset="131664.84">23337 11098 1196 0,'0'0'523'0,"0"0"-198"15,0 0 3-15,0 0-132 16,0 0-95-16,0 0-29 16,-108 34-35-16,86-7-19 15,0 4-18-15,10-1-1 16,4 1-14-16,6-8-47 16,2-4-17-16,2-4-13 15,16-4-2-15,8-11 2 16,2 0 25-16,4-8 16 15,1-7 18-15,-6-4 24 0,-3 4 9 16,-7 4 21 0,-4 3 35-16,-7 8 5 0,-2 0-18 15,1 8-24-15,-1 26 5 16,0 8 26-16,3 15-5 16,4 15-12-16,-2 9 10 15,4 6 40-15,5 0-53 16,-8-3 0-16,1 0-8 15,-9-8-10-15,-2-11-5 16,-6-12 4-16,-20-11 11 0,-10-23 25 16,-9-3 12-1,-2-16 7-15,-2-8-12 0,2-19-14 16,4-15-10-16,9-7-16 16,8-4-9-16,13-8-5 15,13 4-18-15,5-1-1 16,27 5-19-16,14 11-38 15,8 0-48-15,6 16-44 16,30-1-75-16,-15 12-150 16,-9 7-502-16</inkml:trace>
  <inkml:trace contextRef="#ctx0" brushRef="#br0" timeOffset="131907.7">23844 11327 643 0,'0'0'2075'15,"0"0"-1893"-15,0 0-149 16,0 0-33-16,0 0-148 16,0 0-987-16</inkml:trace>
  <inkml:trace contextRef="#ctx0" brushRef="#br0" timeOffset="171249.01">18227 13083 902 0,'0'0'360'15,"0"0"-187"-15,0 0-21 16,0 0 104-16,0 0-79 15,-80-8-85-15,67 8-46 16,-3 0-9-16,4 8-19 16,-4 0-10-16,4 0-8 15,6 3-1-15,2-4-9 16,4 1-5-16,0 0-2 16,0 3-16-16,10 4-8 15,15-4 14-15,1 5 17 16,4-1 9-16,-2 1 1 0,-5 3 2 15,-6-8-2-15,-8 4 0 16,-5 0-6-16,-4-3 6 16,0 11 22-16,-8-8 3 15,-18 4 11-15,-1-4-16 16,-10 4-8-16,3-11-6 16,2-8-6-16,2 0 0 15,13 0-94-15,17-50-171 16,15 8-292-16,17-7-168 0</inkml:trace>
  <inkml:trace contextRef="#ctx0" brushRef="#br0" timeOffset="171561.44">18504 12896 504 0,'0'0'504'16,"0"0"-342"-16,0 0-6 16,0 0 65-16,0 0-87 15,0 0-10-15,0 0-29 16,4 161 1-16,-4-101-34 15,0-7-37-15,0 13-15 16,0-13-10-16,0 4-2 16,0-15-69-16,0-16-83 15,0-10-95-15,0-13-73 0,0-3-278 0</inkml:trace>
  <inkml:trace contextRef="#ctx0" brushRef="#br0" timeOffset="171764.08">18343 13175 876 0,'0'0'339'0,"0"0"-157"15,0 0-8-15,0 0 30 16,0 0-49-16,0 0-22 16,0 0-18-16,99 53-34 15,-48-53-26-15,5 0-31 16,-5-11-24-16,-6-1-130 0,-13 1-146 15,-12-5-289-15,-16 13-416 16</inkml:trace>
  <inkml:trace contextRef="#ctx0" brushRef="#br0" timeOffset="172229.27">18765 13178 108 0,'0'0'911'0,"0"0"-643"16,0 0-53-16,0 0 31 0,0 0-71 15,0 0-93 1,0 0-35-16,2-3-6 0,-2 22-4 16,0-1 13-16,0 13 0 15,0-4-16-15,0-1-22 16,0 1-12-16,0-4 1 15,6-8-1-15,5-4-6 16,4-3-3-16,4-8-7 16,6 0 3-16,1-26 5 15,2-1-5-15,-4-4-2 16,-3 5-4-16,-8-8 7 16,-8 10 12-16,-5 13 12 15,0 4 25-15,0 7-10 16,-11 0 7-16,-2 7-18 0,-2 20-16 15,4-1-1-15,2 5-6 16,7 3 6-16,2-7-5 16,0-8 0-16,18-4-7 15,7-7-18-15,2 0-49 16,4-8-38-16,7 0-97 16,-7-16-268-16,-8-3-218 0</inkml:trace>
  <inkml:trace contextRef="#ctx0" brushRef="#br0" timeOffset="172729.09">19228 13205 829 0,'0'0'544'0,"0"0"-320"0,0 0 46 15,0 0 47-15,0 0-117 16,0 0-98-16,0 0-47 15,-63-11-27-15,41 29-27 16,1 6-1-16,-1 10-6 16,1 0 5-16,6-7-12 15,2 7-14-15,7-3-10 16,6-5-11-16,0-18-20 16,0 0 13-16,13-5 17 15,4-3 14-15,4-8 23 16,2-11 1-16,-1-7 11 0,-1-8-10 15,-3-1 5-15,-8-7 13 16,-5 1-10-16,-5-9-7 16,0 0 4-16,-5 5 1 15,-10 3-6-15,2 8 8 16,-2 3 13-16,5 20-10 16,3 3-10-16,3 8 18 15,4 0-20-15,0 0-6 16,0 8-28-16,0 18 33 15,6 5 1-15,5 14 18 16,4-3 17-16,0 0-11 16,2 0 3-16,-4-7-16 15,0 6-10-15,-3-14-1 0,-3 0-31 16,-1-4-92-16,-2-5-164 16,-1-2-99-16,-3-8-218 15,0-5-379-15</inkml:trace>
  <inkml:trace contextRef="#ctx0" brushRef="#br0" timeOffset="173102.14">19385 13262 864 0,'0'0'205'0,"0"0"-89"0,0 0 6 16,0 0-8-16,0 0-32 15,0 0-8-15,0 0 1 16,98-53-16-16,-90 45-32 16,-1-7-3-16,-7-1 14 15,0 13 6-15,-7-5-9 16,-9 8-13-16,-10 0 9 15,-2 11-12-15,-2 20-11 16,2 4-6-16,10-1-1 16,3 8-1-16,12-8 0 15,3-8 6-15,13-2-6 16,19-13-9-16,7-4-1 0,6-7-44 16,12 0-199-16,-10-18-240 15,-8 2-653-15</inkml:trace>
  <inkml:trace contextRef="#ctx0" brushRef="#br0" timeOffset="173528.73">19637 13159 846 0,'0'0'326'16,"0"0"-195"-16,0 0 25 15,0 0 63-15,0 0-97 16,0 0-44-16,0 0-30 0,35 88-21 16,-33-58-17-16,-2-3-9 15,0 0 1-15,0-4 4 16,0-5-6-16,0-10 1 16,0 0-1-16,0-8 1 15,0 0 6-15,0 0 3 16,0-16-10-16,4-2 7 15,2-13 31-15,5-3-4 16,0-1 8-16,-2 9-15 16,-1 7-14-16,-1 11 0 15,-2 8-13-15,0 0-1 16,1 0-26-16,5 11 27 16,2 20 0-16,0-4 12 15,4 7-2-15,-4 0-9 0,0-7 4 16,0-4-5-16,-3-12-41 15,-1-3-95-15,1-8-87 16,-4-11-136-16,1-13-217 0</inkml:trace>
  <inkml:trace contextRef="#ctx0" brushRef="#br0" timeOffset="173775.84">19924 12942 605 0,'0'0'574'0,"0"0"-387"16,0 0 28-16,0 0 46 0,0 0-101 15,0 0-16-15,0 0-19 16,6 115-29-16,-6-73-50 16,0 11-29-16,0-11-16 15,0 0-1-15,0-8-13 16,0 0-52-16,0-15-60 15,0-4-105-15,0-15-73 16,-6 0-29-16,2 0-265 0</inkml:trace>
  <inkml:trace contextRef="#ctx0" brushRef="#br0" timeOffset="173962.39">19793 13152 863 0,'0'0'354'0,"0"0"-79"16,0 0 11-16,0 0-84 15,0 0-119-15,0 0-25 16,0 0 63-16,48 34-58 16,-10-26-27-16,7-8-36 15,2 0-2-15,15-16-157 16,-13-3-419-16,-13-4-413 0</inkml:trace>
  <inkml:trace contextRef="#ctx0" brushRef="#br0" timeOffset="174519.01">20213 12870 765 0,'0'0'389'0,"0"0"-203"16,0 0 25-16,0 0 88 16,0 0-97-16,0 0-99 15,0 0-34-15,4 61 7 16,-4-19-26-16,-2 7-20 16,-7 12-18-16,5-11 1 0,0 3-12 15,2-11 0-15,2 0-1 16,0-16 1-16,0-10-1 15,0-5 1-15,0-11-1 16,0 0-15-16,2 0 2 16,0-19 13-16,2-15 3 15,1-16 3-15,-1-3-6 16,-2-4-16-16,2-12 16 16,1 8 0-16,-3-7 0 15,2 18-1-15,3 16-6 16,-1 18-2-16,0 1-1 15,0 15-24-15,5 0-14 16,6 8 19-16,5 15 20 16,6 3 8-16,0 9 1 0,1 7 1 15,-1 0 7 1,-4 0-8-16,-7 7 0 0,-2 4 6 16,-6-11-5-16,-5 0 12 15,0 0-13-15,-2-15-7 16,0-8-41-16,1-4-172 15,-3-7-52-15,0-8-3 16,-3 0-73-16</inkml:trace>
  <inkml:trace contextRef="#ctx0" brushRef="#br0" timeOffset="174708.45">20202 13110 988 0,'0'0'245'0,"0"0"-64"16,0 0 79-16,122 15-92 15,-73-15-74-15,0 0-94 16,5 0-35-16,-16-15-340 16,-12 4-1078-16</inkml:trace>
  <inkml:trace contextRef="#ctx0" brushRef="#br0" timeOffset="175045.79">20814 13133 831 0,'0'0'410'16,"0"0"-225"-16,0 0 1 16,0 0 63-16,0 0-85 15,0 0-43-15,0 0-3 16,-9-23-13-16,-6 38-43 16,-7 4-50-16,-5 12-12 0,2 3-6 15,1 4 5 1,9 0-33-16,10-4-20 0,5-7-42 15,16-12-7-15,18-11-18 16,12-4-25-16,23-19-124 16,-9-8-99-16,-11-11-823 0</inkml:trace>
  <inkml:trace contextRef="#ctx0" brushRef="#br0" timeOffset="175345.95">21023 12896 914 0,'0'0'367'15,"0"0"-100"-15,0 0 67 16,0 0-64-16,0 0-60 15,0 0-41-15,0 0-30 16,22 126-71-16,-20-80-42 16,0 3-25-16,0-7-1 15,0 0-4-15,0-7-71 16,0-9-52-16,1-11-60 16,-3-3-168-16,0-5-223 15,0-7-155-15</inkml:trace>
  <inkml:trace contextRef="#ctx0" brushRef="#br0" timeOffset="175529.57">20884 13186 1045 0,'0'0'266'0,"0"0"8"15,0 0 11-15,130-8-105 16,-80 5-86-16,-1 3-81 15,-2-5-13-15,-10 2-225 16,-14 3-445-16</inkml:trace>
  <inkml:trace contextRef="#ctx0" brushRef="#br0" timeOffset="175753.37">21316 13125 1149 0,'0'0'297'0,"0"0"-115"16,0 0 53-16,0 0-86 16,13 111-99-16,-13-85-50 15,0 8-3-15,0-11-75 16,0-4-213-16,0-11-72 15,0-8-455-15</inkml:trace>
  <inkml:trace contextRef="#ctx0" brushRef="#br0" timeOffset="175928.7">21205 12873 1315 0,'0'0'343'0,"0"0"-227"15,0 0 35-15,0 0 6 16,0 0-47-16,0 0-76 16,0 0-34-16,98 92-160 15,-83-73-440-15</inkml:trace>
  <inkml:trace contextRef="#ctx0" brushRef="#br0" timeOffset="176325.84">21551 13091 816 0,'0'0'270'0,"0"0"-112"16,0 0 42-16,0 0-20 16,0 137-82-16,0-111-44 0,5 5 26 15,3-4-1-15,1-16-23 16,0 4-11-16,1-7-15 16,3-8-10-16,-2 0-6 15,6-15-3-15,-4-4 7 16,4-8-5-16,-5-4-13 15,-1 5-7-15,-4-1-17 16,-7 1-14-16,0 10 17 16,0 9-4-16,-9 7-46 15,-2 0-43-15,-2 7-53 16,0 4-179-16,4 13-617 0</inkml:trace>
  <inkml:trace contextRef="#ctx0" brushRef="#br0" timeOffset="176562.08">21873 13133 998 0,'0'0'308'0,"0"0"-189"16,0 0 112-16,0 0-16 15,0 110-134-15,0-83-59 16,2-1-22-16,2-3-15 0,3-4-123 16,-1-19-98-1,-2 0-169-15,1 0-592 0</inkml:trace>
  <inkml:trace contextRef="#ctx0" brushRef="#br0" timeOffset="176704.19">21797 12904 1200 0,'0'0'338'16,"0"0"-185"-16,0 0 9 15,0 0-87-15,0 0-75 16,0 0-37-16,0 0-113 16,65 69-361-16</inkml:trace>
  <inkml:trace contextRef="#ctx0" brushRef="#br0" timeOffset="176997.26">22093 12862 1285 0,'0'0'353'0,"0"0"-235"0,0 0 137 16,0 0-7 0,30 126-128-16,-24-73-65 0,-1 5-24 15,-1 2-14-15,-2-10-17 16,-2-5-17-16,0-3-69 16,0-19-47-16,0-11-106 15,0-12-161-15,0-8-196 16,0-3-212-16</inkml:trace>
  <inkml:trace contextRef="#ctx0" brushRef="#br0" timeOffset="177148.97">21995 13117 757 0,'0'0'352'16,"0"0"-149"-16,0 0 45 15,0 0-15-15,0 0-77 0,0 0-69 16,0 0-34-1,122 53-53-15,-63-53-25 0,-10 0-263 16,-8 0-363-16</inkml:trace>
  <inkml:trace contextRef="#ctx0" brushRef="#br0" timeOffset="177363.11">22373 13159 1024 0,'0'0'303'0,"0"0"-65"0,0 0 33 15,0 0-115 1,44 118-108-16,-37-99-48 0,-3-3-56 16,-2-9-119-16,-2-7-331 15,0 0-729-15</inkml:trace>
  <inkml:trace contextRef="#ctx0" brushRef="#br0" timeOffset="177523.67">22412 12889 1079 0,'0'0'300'0,"0"0"-165"0,0 0 75 16,0 0-58-16,0 0-152 15,46 102-28-15,-26-78-294 16,-1-6-815-16</inkml:trace>
  <inkml:trace contextRef="#ctx0" brushRef="#br0" timeOffset="177897.97">22641 13194 529 0,'0'0'618'0,"0"0"-450"0,0 0 14 16,0 0 1-16,106 7-31 16,-82-14-45-16,-2-1-63 15,-8-11-28-15,-3 4-7 16,-7-4-9-16,-4-4-6 15,0 7-41-15,-22 5-23 16,0 11 20-16,-11 0 50 16,-1 8 1-16,-1 11 40 15,2 12 13-15,3 3-10 16,8 3 2-16,7-2 18 16,13-5 14-16,2-3-46 15,21-12-32-15,16-7-20 16,7-8-63-16,32-8-147 15,-13-15-272-15,-11-3-541 0</inkml:trace>
  <inkml:trace contextRef="#ctx0" brushRef="#br0" timeOffset="178244.73">23064 13060 848 0,'0'0'407'0,"0"0"-234"15,0 0 35-15,0 0 77 16,0 0-123-16,0 0-66 16,0 0-49-16,-49 34-32 0,27-11-15 15,5-7-3 1,2 3-38-16,6-4-2 0,7-4-3 15,2 5-13-15,0-5-25 16,9 4 34-16,8 1 38 16,3-5 12-16,-1 4 21 15,-4 0 18-15,0-7 25 16,-9 11-18-16,-2-4-11 16,-4 4-10-16,-2 0-5 15,-19 12-20-15,-31 3-81 0,5 0-206 16,1-7-525-16</inkml:trace>
  <inkml:trace contextRef="#ctx0" brushRef="#br0" timeOffset="179614">18540 13838 1267 0,'0'0'520'0,"0"0"-269"16,0 0 53-16,0 0-66 15,0 0-128-15,0 0-56 16,0 0-1-16,-52 53-30 15,23-11-22-15,-7 7 1 16,-1 12-2-16,0 7-1 16,6-2-14-16,9 2 0 15,9-15-27-15,13-3-19 16,3-16-18-16,27-11-50 16,14-19-30-16,36-4-57 15,-10-19-74-15,-8-4-288 0</inkml:trace>
  <inkml:trace contextRef="#ctx0" brushRef="#br0" timeOffset="180163.59">18856 14051 469 0,'0'0'902'0,"0"0"-663"15,0 0-31-15,0 0 78 16,0 0-137-16,-107-8-94 16,82 16-32-16,0-1-12 15,3 5-11-15,1 3-1 16,8 0-12-16,2-4-15 16,4 5 6-16,5-8-9 15,2 3-17-15,0 4-12 16,15-7 24-16,7 3 22 15,6 4 12-15,8-7 2 16,2 0-1-16,8 0-4 0,-6 3 5 16,-4-4 1-16,-6 1-1 15,-8 3 0-15,-13 5-10 16,-9 7 2-16,0-4 8 16,-13 7 6-16,-11-3-5 15,-6-4 6-15,2-3-7 16,1 2 0-16,7-18-25 15,3 8-30-15,13-8-126 16,4-15-199-16,13-4-135 16,8-4-340-16</inkml:trace>
  <inkml:trace contextRef="#ctx0" brushRef="#br0" timeOffset="180452.89">19230 14058 1026 0,'0'0'280'0,"0"0"-128"16,0 0 123-16,0 0-80 0,0 103-134 16,9-76-42-16,2 4-19 15,2-13-53-15,4 9-116 16,-2-4-143-16,-8-12-224 0</inkml:trace>
  <inkml:trace contextRef="#ctx0" brushRef="#br0" timeOffset="180664.43">19130 14390 732 0,'0'0'505'0,"0"0"-290"15,0 0 85-15,0 0-11 16,116 8-111-16,-78-8-80 15,1-16-98-15,-1-3-22 16,5-15-201-16,-13 11-356 16,-8-4-404-16</inkml:trace>
  <inkml:trace contextRef="#ctx0" brushRef="#br0" timeOffset="180856.39">19158 14104 905 0,'0'0'365'0,"0"0"-107"0,0 0 24 16,141-19-96-16,-95 0-118 16,-6 4-68-16,-6-1-9 15,-12 5-184-15,-9 3-331 0</inkml:trace>
  <inkml:trace contextRef="#ctx0" brushRef="#br0" timeOffset="181448.83">19606 14016 1204 0,'0'0'482'15,"0"0"-419"-15,0 0 67 16,0 0 88-16,0 0-119 16,0 0-68-16,0 0-15 15,50 137-1-15,-41-102-14 16,0 7 1-16,-1-11-1 15,1 3 5-15,0-8-6 16,-1-15-1-16,-4 5 0 16,1-16 1-16,-5 0 0 0,0 0 0 15,0-19 0-15,0-4 13 16,0-19 12-16,-5 0 2 16,-7-3-6-16,-6-5 1 15,3 8 0-15,-2 8 2 16,8-1-15-16,3 20-2 15,2 12-7-15,4 3-22 16,0 0-18-16,10 0-11 16,16 0 38-16,7 11 13 15,4 4 9-15,2 4-6 16,0-4-3-16,-5 1 0 16,-9 10 1-16,-3-7 0 15,-13 8 0-15,-9 4 22 0,0-5 9 16,-11 8 16-1,-17 1 13-15,-8-1-18 0,-3-11-24 16,0 4-9-16,6-12-10 16,5-4-26-16,13-3-87 15,11 0-118-15,4-8-271 16,0 0-250-16</inkml:trace>
  <inkml:trace contextRef="#ctx0" brushRef="#br0" timeOffset="181832.42">18968 14660 1179 0,'0'0'382'16,"0"0"-123"-16,0 0 3 0,0 0-114 15,0 0-42-15,116-7 49 16,-44-9 1-16,13 5-25 16,6-4-46-16,-12 7-64 15,1-11-21-15,-6 12-124 16,-2-1-110-16,-18 0-289 16,-17 8-346-16</inkml:trace>
  <inkml:trace contextRef="#ctx0" brushRef="#br0" timeOffset="182216.98">20386 14321 882 0,'0'0'378'15,"0"0"-87"-15,0 0 3 16,0 0-94-16,0 0-70 16,45 122-46-16,-49-80-50 15,-12 0-31-15,-5-8-3 16,2 0-65-16,2-10-122 16,6-9-189-16,3-12-452 0</inkml:trace>
  <inkml:trace contextRef="#ctx0" brushRef="#br0" timeOffset="183332.99">20768 13998 426 0,'0'0'273'0,"0"0"1"15,0 0 10-15,0 0-48 16,0 0-35-16,0 0-49 16,0 0-17-16,3 11-44 15,-3 4-30-15,4 12 16 16,-2-1-21-16,0 16-29 15,0-8-14-15,1 8-4 16,-1-7-8-16,0-9 1 16,0-3-1-16,2-7-1 15,-2-5 1-15,-2-3-1 16,3-8 2-16,-3 0 7 16,0 0-9-16,0-8-3 0,0-11-7 15,0-7 10-15,2-5 7 16,0-19-7-16,2 5-1 15,3-16 0 1,3 3 0-16,1-2-1 0,-2 10 2 16,4 8 0-16,-2 23-5 15,-3 12-10-15,4-1-13 16,3 8 10-16,5 0 10 16,3 15 8-16,1 12 19 15,0 15 9-15,-6 0-8 16,-5 3 12-16,-4 12 4 15,-7-7-7-15,-2 3-12 16,0-11-11-16,0-8-6 0,0-10-9 16,0-6-49-16,0-10-82 15,0-8-117-15,0 0-84 16,0-8-54-16</inkml:trace>
  <inkml:trace contextRef="#ctx0" brushRef="#br0" timeOffset="183484.84">20758 14070 540 0,'0'0'659'15,"0"0"-524"-15,0 0 42 16,0 0 100-16,114 23-105 0,-57-23-93 16,1 0-52-1,15 0-27-15,-17-8-189 0,-16-3-557 0</inkml:trace>
  <inkml:trace contextRef="#ctx0" brushRef="#br0" timeOffset="183815.12">21390 14032 692 0,'0'0'568'16,"0"0"-378"-16,0 0 39 0,0 0 66 15,0 0-78-15,0 0-78 16,0 0-65-16,-20 0-36 16,-1 0-16-16,1 3-22 15,-3 13 0-15,1 7-8 16,1 3-5-16,6 1 3 15,9-1-16-15,6-2-6 16,0-6-17-16,23 6-27 16,11-21 4-16,9 5-34 15,21-8-68-15,-12-8-153 16,-7-3-333-16</inkml:trace>
  <inkml:trace contextRef="#ctx0" brushRef="#br0" timeOffset="184408.87">21582 13898 1247 0,'0'0'492'16,"0"0"-252"-16,0 0 34 15,0 0-84-15,0 0-16 16,0 0-40-16,0 0-39 16,38 126-53-16,-33-92-26 15,-1 1-14-15,-2-9-2 16,0 1-34-16,0-4-74 15,1-12-68-15,-1 4-69 16,0-15-95-16,0 0-188 16,0 0-131-16</inkml:trace>
  <inkml:trace contextRef="#ctx0" brushRef="#br0" timeOffset="184598.68">21511 14070 84 0,'0'0'1028'15,"0"0"-753"-15,0 0 35 16,0 0 42-16,0 0-120 16,0 0-73-16,0 0-33 15,149 49-41-15,-93-49-49 16,2 0-36-16,13-8-142 16,-15-3-242-16,-12 4-577 0</inkml:trace>
  <inkml:trace contextRef="#ctx0" brushRef="#br0" timeOffset="184836.37">22067 13993 631 0,'0'0'981'16,"0"0"-725"-16,0 0 25 15,0 0 2-15,0 0-80 16,0 0-82-16,0 0-72 16,67 126-32-16,-65-92-17 0,-2-10 0 15,0-6-78 1,2-2-83-16,5-16-143 0,-3 0-237 16,0 0-167-16</inkml:trace>
  <inkml:trace contextRef="#ctx0" brushRef="#br0" timeOffset="185000.41">22071 13838 1189 0,'0'0'539'0,"0"0"-242"16,0 0-32-16,0 0-78 16,0 0-97-16,0 0-55 15,0 0-7-15,35 34-28 16,-1-8-18-16,-5-3-203 15,-3 4-447-15</inkml:trace>
  <inkml:trace contextRef="#ctx0" brushRef="#br0" timeOffset="185406.34">22341 14001 801 0,'0'0'234'0,"0"0"-24"16,0 0-19-16,0 0 3 16,0 0-40-16,0 0-47 15,0 0-15-15,52 73 2 0,-46-39-7 16,1 0-37-16,-3-7-19 15,1-1-10-15,2-2-11 16,-1-13-8-16,1-4-1 16,-3-7-1-16,3 0-6 15,1 0-6-15,3-7 12 16,2-20 26-16,2 4-24 16,-2-4-2-16,0 1-7 15,-2-1 6-15,-5 4-10 16,-3 12 1-16,0 11-18 0,-3 0-31 15,0 0-72-15,0 4-122 16,0 11-117-16,0 4-419 16</inkml:trace>
  <inkml:trace contextRef="#ctx0" brushRef="#br0" timeOffset="186488.03">22796 14100 1234 0,'0'0'387'0,"0"0"-130"16,0 0 75-16,0 0-82 16,0 0-119-16,0 0-62 15,0 0-38-15,67 111-15 16,-65-92-16-16,-2-4-53 16,2-7-84-16,-2 0-92 15,0-8-156-15,0 0-279 16,0 0-468-16</inkml:trace>
  <inkml:trace contextRef="#ctx0" brushRef="#br0" timeOffset="186667.61">22737 13838 1053 0,'0'0'514'15,"0"0"-284"-15,0 0 65 16,0 0-29-16,0 0-149 15,0 0-95-15,0 0-22 16,23 42 0-16,3-8-41 16,-5 0-263-16,-2-7-417 0</inkml:trace>
  <inkml:trace contextRef="#ctx0" brushRef="#br0" timeOffset="186959.78">23158 13864 1160 0,'0'0'664'0,"0"0"-478"16,0 0 30-16,0 0 68 15,0 0-111-15,0 0-95 16,19 129-37-16,-17-79-29 16,2-8-12-16,-2 8-24 15,1-16-98-15,-1 0-69 0,0-15-102 16,0-11-195-16,-2-8-101 16,0 0-518-16</inkml:trace>
  <inkml:trace contextRef="#ctx0" brushRef="#br0" timeOffset="187133.31">23051 14009 388 0,'0'0'836'0,"0"0"-658"16,0 0-15-16,0 0 105 16,0 0-106-16,0 0-70 15,0 0-48-15,134 57-44 16,-78-53-15-16,-10 0-257 0,-11-4-544 15</inkml:trace>
  <inkml:trace contextRef="#ctx0" brushRef="#br0" timeOffset="187701.04">23464 14074 980 0,'0'0'347'0,"0"0"-191"0,0 0 7 16,0 0-42-16,0 0-69 15,0 0-33-15,0 0-19 16,109 87-25-16,-90-71-20 0,-2-9-38 16,3 4-47-16,1-11-2 15,1 0-13-15,-2 0 5 16,0-11 28-16,-5-4 59 15,0-12 53-15,-7 4 58 16,-3-11 20-16,-3 15 26 16,-2-4 71-16,0 4 0 15,0 11-34-15,0 1-17 16,0 7-23-16,0 0-41 16,0 23-38-16,2 11 10 15,7 4-2-15,4 11-20 16,2 17 46-16,5-6 26 15,2 9 10-15,-3 7 15 16,3 0-52-16,-9-7-20 0,-2-1-5 16,-5-10-6-16,-4 2-3 15,-2-18 4-15,-2-15 14 16,-20-4 11-16,-6-15 22 16,-8 3 7-16,0-11-9 15,-7-11-11-15,2-12-22 16,5-12-32-16,11 1-5 15,9-8-27-15,16 0-27 16,0 8-45-16,28 0-11 16,8 0-21-16,12 7-64 15,14-7-111-15,-11 3-248 16,-8 12-92-16</inkml:trace>
  <inkml:trace contextRef="#ctx0" brushRef="#br0" timeOffset="187996.43">23986 13696 1187 0,'0'0'512'0,"0"0"-269"16,139 42 6-16,-68-11-52 0,1 7-63 15,-4 4-33-15,-7 7-31 16,-25 1-49-16,-23 11-21 16,-13 4-20-16,-54 22-63 15,-37 16-92-15,-29 7-134 16,18-18-251-16,28-23-503 0</inkml:trace>
  <inkml:trace contextRef="#ctx0" brushRef="#br0" timeOffset="190153.16">16910 12226 1478 0,'0'0'382'16,"0"0"-276"-16,0 0 163 15,0 0-1-15,129 11-140 16,-81-7-74-16,4 0-54 15,-3-4-38-15,22 7-192 16,-14-7-351-16,-7 0-374 0</inkml:trace>
  <inkml:trace contextRef="#ctx0" brushRef="#br0" timeOffset="190315.72">18003 12294 1075 0,'0'0'340'0,"0"0"-70"16,0 0-64-16,0 0-195 15,156 0-11-15,-101 0-298 16,-1 0-538-16</inkml:trace>
  <inkml:trace contextRef="#ctx0" brushRef="#br0" timeOffset="190473.63">19162 12305 620 0,'0'0'255'0,"0"0"-164"16,155-11 16-16,-68 0-107 15,3-1-56-15</inkml:trace>
  <inkml:trace contextRef="#ctx0" brushRef="#br0" timeOffset="190646.39">20805 12226 383 0,'113'8'575'15,"16"-8"-541"-15,-16 3-34 16,-27 1-184-16</inkml:trace>
  <inkml:trace contextRef="#ctx0" brushRef="#br0" timeOffset="190842.1">22756 12310 400 0,'120'3'255'16,"-11"-3"-255"-16,4 0-234 0</inkml:trace>
  <inkml:trace contextRef="#ctx0" brushRef="#br0" timeOffset="191030.39">24991 12394 755 0,'0'0'0'0,"182"0"-67"0</inkml:trace>
  <inkml:trace contextRef="#ctx0" brushRef="#br0" timeOffset="193869.06">17931 15068 864 0,'0'0'344'16,"0"0"-84"-16,0 0 21 15,0 0-22-15,0 0-52 16,0 0-25-16,0-8-7 16,0 8-23-16,0 8-50 15,0 19-48-15,-2 15-1 16,-5 7-12-16,1 20-28 16,-1-1-12-16,1 1-1 15,-1-1-6-15,7-10-9 16,0-9-24-16,0-14-9 15,0-24 6-15,0 4-7 16,0-15-30-16,0 0-9 16,5-26-15-16,5-16 53 15,-1-16-1-15,4-10-27 0,2-9 7 16,-5-6 28-16,3 3 12 16,-2-4 3-16,1 19 15 15,-1 20 11-15,-4 29 1 16,-1 8-1-16,7 8-26 15,2 35 10-15,9 7 18 16,1 15 12-16,5 12-6 16,-2-1 16-16,-2 8 12 15,-1-7-1-15,-4-1-13 16,-3-3-9-16,-3-12-11 16,-5-11-1-16,-5-15-58 15,-5-19-203-15,0-8-271 0,0 0-41 16</inkml:trace>
  <inkml:trace contextRef="#ctx0" brushRef="#br0" timeOffset="194041.15">17805 15323 681 0,'0'0'684'15,"0"0"-606"-15,0 0 81 16,0 0 123-16,137 42-101 15,-72-34-82-15,6 3-39 16,-5-11-60-16,0 8-88 16,-18-8-503-16,-18 0-799 0</inkml:trace>
  <inkml:trace contextRef="#ctx0" brushRef="#br0" timeOffset="194430.75">18619 15255 675 0,'0'0'522'15,"0"0"-373"-15,0 0 50 0,0 0 103 16,0 0-66 0,0 0-47-16,0 0-32 0,0-34-47 15,-11 34-48-15,0 0-38 16,-3 11-24-16,-5 12-7 16,-1 3 7-16,1 9-9 15,2-1 0-15,4-3-36 16,11-5-14-16,2 1-19 15,0-9-12-15,11 6-24 16,10-17 9-16,5 1-13 16,2-8-35-16,14 0-76 15,-10-15-137-15,-1-1-607 0</inkml:trace>
  <inkml:trace contextRef="#ctx0" brushRef="#br0" timeOffset="194737.33">18786 15068 1001 0,'0'0'556'0,"0"0"-364"15,0 0 50-15,0 0-9 16,0 0-79-16,0 0-35 16,0 0-49-16,9 145-37 15,-9-103-25-15,0 7-8 16,0-11-27-16,0 4-69 16,2-11-56-16,0-5-82 15,-2-18-51-15,0 3-112 16,0-11-170-16</inkml:trace>
  <inkml:trace contextRef="#ctx0" brushRef="#br0" timeOffset="194904.14">18690 15262 753 0,'0'0'602'16,"0"0"-357"-16,0 0 9 0,0 0-15 15,0 0-140 1,0 0-52-16,0 0 12 0,103 19-29 15,-63-3-30-15,7-9-84 16,-10-3-275-16,-12 4-441 0</inkml:trace>
  <inkml:trace contextRef="#ctx0" brushRef="#br0" timeOffset="195136.94">19023 15308 980 0,'0'0'294'16,"0"0"-194"-16,0 0-13 16,0 0-22-16,0 0-62 15,43 118-3-15,-40-95-145 16,-1-12-174-16,-2-3-420 0</inkml:trace>
  <inkml:trace contextRef="#ctx0" brushRef="#br0" timeOffset="195302.3">18962 15042 1119 0,'0'0'560'0,"0"0"-506"16,0 0-3-16,0 0 27 16,0 0-78-16,0 0-40 15,0 0-347-15</inkml:trace>
  <inkml:trace contextRef="#ctx0" brushRef="#br0" timeOffset="195768.87">19261 15304 859 0,'0'0'655'0,"0"0"-453"16,0 0 42-16,0 0 22 15,0 0-127-15,0 0-106 16,0 0-8-16,2 46 0 16,2-12-16-16,5-3-9 15,-1-5-18-15,3-7-38 0,2 4-49 16,2-15-21-16,-4-8 14 15,0 0 16-15,-4 0 33 16,0 0 24-16,-3-15 39 16,-2-1 10-16,-2-3 2 15,0 4 0-15,0-4 0 16,0-4 7-16,0 4 0 16,0-4 4-16,0 4-10 15,0 0-13-15,5 4-10 16,5 0-44-16,5 3-82 15,1 5-142-15,-4 7-108 0</inkml:trace>
  <inkml:trace contextRef="#ctx0" brushRef="#br0" timeOffset="195986.61">19620 15373 1084 0,'0'0'271'15,"0"0"-97"-15,0 0 65 16,0 0-90-16,30 110-103 16,-19-91-46-16,-3 4-12 0,-1-12-133 15,-5-11-222 1,0 0-521-16</inkml:trace>
  <inkml:trace contextRef="#ctx0" brushRef="#br0" timeOffset="196169.87">19635 15042 924 0,'0'0'598'0,"0"0"-528"16,0 0-22-16,0 0 127 15,0 0-77-15,0 0-98 16,47 102-4-16,-25-67-194 16,-5-1-381-16</inkml:trace>
  <inkml:trace contextRef="#ctx0" brushRef="#br0" timeOffset="196422.91">19896 15042 886 0,'0'0'897'0,"0"0"-715"16,0 0-70-16,0 0 86 15,0 0-22-15,0 0-94 16,15 110-51-16,-9-57-20 15,-1-3-11-15,-5 11-44 0,0-4-92 16,0-4-95-16,0-11-98 16,0-16-226-16,0-2-405 0</inkml:trace>
  <inkml:trace contextRef="#ctx0" brushRef="#br0" timeOffset="196669.64">19806 15297 967 0,'0'0'335'0,"0"0"-204"0,0 0 75 16,0 0-3-16,0 0-59 15,0 0-58-15,0 0-23 16,90 42 2-16,-53-42-23 15,-1 0-29-15,-7 0-13 16,-3 0-58-16,0 0-105 16,-7 0-328-16,-3 0-463 0</inkml:trace>
  <inkml:trace contextRef="#ctx0" brushRef="#br0" timeOffset="197321.93">20200 15304 751 0,'0'0'677'16,"0"0"-479"-16,0 0 59 15,0 0-1-15,0 0-161 0,0 0-95 16,0 0-15 0,0 19 15-16,0 0 1 15,0 4-1-15,0 4-26 0,0-12-26 16,0 4-14-16,0-11-25 15,11-1-5-15,4-7 8 16,2 0 50-16,6-23 25 16,5 4 5-16,0-15-41 15,0 0-37-15,-9 0 42 16,-7-1 24-16,-7 12 20 16,-3 5 11-16,-2 10 72 15,0 0 28-15,0 8-14 16,-7 8-90-16,-1 18-6 0,0 9 5 15,4 7-5 1,4 7 1-16,0 12 15 0,8-4 8 16,9 4 24-16,8 8 15 15,1-12 21-15,0 4-1 16,-2-4-29-16,-8-11-29 16,-5-12-12-16,-11-11-7 15,0-4 6-15,-15-11 60 16,-19-1 25-16,-11-7-45 15,-4 0-19-15,-2 0-22 16,1-15-12-16,12-12 0 16,10 1-37-16,15-8-70 15,13-8-60-15,28-16-54 16,15 16-111-16,8 5-250 0</inkml:trace>
  <inkml:trace contextRef="#ctx0" brushRef="#br0" timeOffset="197837.36">20735 15129 781 0,'0'0'333'0,"0"0"-163"0,0 0 116 16,0 0-22-16,0 0-111 15,0 0-54-15,46 137-21 16,-35-95-29-16,-2 0-25 16,-3 0-8-16,1-8-15 15,-3-8 0-15,-2-10-1 16,-2-8 0-16,0-8-10 15,0 0 10-15,0 0 26 16,0-27-24-16,-13-4-2 16,-4-3 0-16,-2-19 11 15,-4 3 0-15,-1-3 4 16,3 4 40-16,1 7 19 16,7 0 14-16,5 15-33 15,8 4-17-15,0 12-27 0,2 3-11 16,17 0-1-16,5 1-12 15,8 7 5-15,2 0 8 16,5 0-1-16,1 7 1 16,-2-7-13-16,-1 8-57 15,-5 0-59-15,-6-8-86 16,-6 0-87-16,-4 0-203 16,-10 0-234-16</inkml:trace>
  <inkml:trace contextRef="#ctx0" brushRef="#br0" timeOffset="198003.73">20655 15304 751 0,'0'0'276'16,"0"0"-34"-16,0 0 37 16,0 0-24-16,154 19-88 15,-95-19-84-15,0-7-70 16,8-12-13-16,-16-4-243 15,-15 4-481-15</inkml:trace>
  <inkml:trace contextRef="#ctx0" brushRef="#br0" timeOffset="198387.86">21147 15262 1011 0,'0'0'349'0,"0"0"-199"15,0 0 70-15,103 0-30 16,-67-15-115-16,-1 7-49 16,-7-3-17-16,-5-4-9 15,-10-4-64-15,-8-4-21 16,-5 7-13-16,0 5-22 15,-20 4-25-15,-6 7 18 16,-4 0 68-16,-2 0 47 16,0 7 12-16,2 12 41 0,7 4 2 15,7 4-1-15,6-12 15 16,8 12 24-16,2-8 14 16,6 4-7-16,18-4-12 15,8-4-27-15,4-7-22 16,3-5-27-16,10-3-27 15,-9 0-173-15,-5-3-194 0</inkml:trace>
  <inkml:trace contextRef="#ctx0" brushRef="#br0" timeOffset="198770.33">21509 15262 872 0,'0'0'535'15,"0"0"-300"-15,0 0 66 16,0 0-79-16,135 0-119 16,-95 0-63-16,-5-15-40 15,-7-4-18-15,-9 4-75 16,-13-4-35-16,-6-4-53 15,-8-4 24-15,-22 12 13 16,-11 4 74-16,0 3 70 16,1 8 35-16,7 8 64 15,10 11-33-15,8 7-18 0,8 5-19 16,7-4 15-16,0 7 19 16,7-15-24-16,12 11-6 15,7-11-16-15,4-11-17 16,1 0-6-16,23-8-95 15,-11 0-143-15,-5-8-274 0</inkml:trace>
  <inkml:trace contextRef="#ctx0" brushRef="#br0" timeOffset="199204.39">22119 15079 1098 0,'0'0'628'0,"0"0"-388"15,0 0 32-15,0 0-18 16,0 0-146-16,0 0-51 15,0 0-39-15,-101 31-18 16,65-4 0-16,6-12-8 16,4 12-22-16,13-9-4 15,6-2-32-15,7-1-47 16,5 4 7-16,16-4 21 0,7-3 51 16,7 3 33-16,-1-7 1 15,-3 3 6-15,-5 4 6 16,-8-7 14-16,-10 3 8 15,-8 4 18-15,0 9 21 16,-13-6 1-16,-10 9-28 16,-5-4-25-16,3-4-21 15,-8-4-94-15,10-15-217 16,8 0-327-16</inkml:trace>
  <inkml:trace contextRef="#ctx0" brushRef="#br0" timeOffset="200554.86">18336 16333 912 0,'0'0'363'0,"0"0"-112"16,0 0 95-16,0 0-45 0,0 0-78 15,0 0-61-15,0 0-15 16,-72 118-29-16,40-57-37 16,-2 7-44-16,2 16-25 15,4-8-12-15,11 8-7 16,14 0-1-16,3-7-5 15,20-9-51-15,14-15-23 16,4-11-62-16,12-11-62 16,14-31-125-16,-11 0-305 15,-5-15-501-15</inkml:trace>
  <inkml:trace contextRef="#ctx0" brushRef="#br0" timeOffset="201341.03">18471 16436 123 0,'0'0'1149'15,"0"0"-887"-15,0 0-99 16,0 0 71-16,0 0-59 15,0 0-60 1,0 0-27-16,22 99-14 0,-18-38-36 16,0 0-21-16,1 8-16 15,-1-5 0-15,2-3 0 16,1 1 0-16,-5-14 0 16,0-13 0-16,0-4-1 15,-2-13-1-15,0-10 1 16,0-8-10-16,0 0-4 15,0 0-17-15,0-23-12 16,3-11 12-16,1-8 10 16,2-19 11-16,7-8 4 15,0-15 5-15,4 8-1 0,0 0-11 16,0 23 4-16,-6 11-1 16,-3 27-21-16,1 15-8 15,-3 0 2-15,3 26 37 16,2 13 11-16,2 6 24 15,-5 12-2-15,1 12-13 16,0-1-8-16,-4-7-11 16,-1-11 0-16,5 0-1 15,-3-16-19-15,-1-8-84 16,-3-2-67-16,-2-21-109 16,0-3-48-16,-2 0-164 0</inkml:trace>
  <inkml:trace contextRef="#ctx0" brushRef="#br0" timeOffset="201510.21">18463 16817 611 0,'0'0'624'0,"0"0"-527"16,0 0 104-16,0 0 52 15,132 7-104-15,-74-7-63 16,4 0-66-16,7 0-20 15,-13 0-204-15,-18 0-358 0</inkml:trace>
  <inkml:trace contextRef="#ctx0" brushRef="#br0" timeOffset="201855.76">19098 16714 130 0,'0'0'1229'0,"0"0"-973"16,0 0-104-16,0 0 108 15,0 0-74-15,0 0-96 16,0 0-22-16,-21-8-40 15,-2 16-28-15,-3 11 0 16,-2 12-6-16,2-5 0 0,7 8-4 16,6 1-2-16,13-1-16 15,0 0-36-15,16-7-41 16,17-12-29-16,17-7-40 16,28-8-100-16,-9-8-99 15,-9-18-803-15</inkml:trace>
  <inkml:trace contextRef="#ctx0" brushRef="#br0" timeOffset="202373.37">19312 16417 879 0,'0'0'564'16,"0"0"-428"-16,0 0 31 16,0 0 70-16,0 110-77 15,0-60-73-15,0 3-35 16,0-3-27-16,5 3-17 16,-3-4-8-16,-2-14-17 0,0-1-67 15,0-11-81-15,0-12-79 16,-9-11-135-16,-2 0-517 15</inkml:trace>
  <inkml:trace contextRef="#ctx0" brushRef="#br0" timeOffset="202539.47">19126 16698 684 0,'0'0'347'0,"0"0"-174"16,0 0 56-16,102 0-24 15,-52 8-94-15,4-8-38 16,14 0-73-16,-12 0-67 0,-14 0-295 16</inkml:trace>
  <inkml:trace contextRef="#ctx0" brushRef="#br0" timeOffset="202750.98">19485 16657 1250 0,'0'0'378'16,"0"0"-110"-16,0 0 8 16,37 107-97-16,-22-73-118 15,-2-8-61-15,-7-7-18 16,-2-3-131-16,-1-16-188 0,-3 0-412 15</inkml:trace>
  <inkml:trace contextRef="#ctx0" brushRef="#br0" timeOffset="202938.08">19391 16359 993 0,'0'0'279'0,"0"0"-180"0,0 0 90 16,0 0-68 0,0 0-121-16,105 84-12 0,-82-49-203 15,-3-9-568-15</inkml:trace>
  <inkml:trace contextRef="#ctx0" brushRef="#br0" timeOffset="203312.56">19735 16588 1024 0,'0'0'578'15,"0"0"-393"-15,0 0 101 0,0 0-40 16,0 0-93-16,0 0-54 15,0 0-30-15,41 126-30 16,-32-92-23-16,-1 0-15 16,1-7-1-16,-2-12 0 15,-1 1-1-15,3-5-10 16,-3-11-13-16,1 0-18 16,1-19 24-16,5-4 12 15,1-19 6-15,-1 8-9 16,0-8 9-16,-4 4 1 15,-3 7 8-15,-2 13-8 16,-1 10-1-16,-3 8-5 16,0 0-38-16,0 0-97 15,0 8-141-15,0 18-253 16,0-11-267-16</inkml:trace>
  <inkml:trace contextRef="#ctx0" brushRef="#br0" timeOffset="203572.56">20035 16680 929 0,'0'0'551'0,"0"0"-416"0,0 0 115 16,0 0-1-16,0 0-111 15,24 129-74-15,-22-98-39 16,0-12-16-16,-2-1-9 16,0-2-75-16,2-16-127 15,-2 0-176-15,2-8-346 0</inkml:trace>
  <inkml:trace contextRef="#ctx0" brushRef="#br0" timeOffset="203734.7">20033 16409 1169 0,'0'0'354'15,"0"0"-101"-15,0 0 37 0,0 0-122 16,0 0-125-16,0 0-31 16,0 0-12-16,49 27-58 15,-31-4-284-15,-5-4-683 16</inkml:trace>
  <inkml:trace contextRef="#ctx0" brushRef="#br0" timeOffset="204156.07">20255 16359 1023 0,'0'0'198'0,"0"0"-138"16,0 0 207-16,0 0-42 15,0 0-131-15,0 0 70 16,0 0 38-16,0 145-54 0,2-87-46 16,-2 2-35-16,2-2-37 15,3 2-29-15,-3-10-1 16,2 0-73-16,-2-13-78 15,0-13-88-15,-2-17-84 16,0-7-243-16,0 0-268 0</inkml:trace>
  <inkml:trace contextRef="#ctx0" brushRef="#br0" timeOffset="204304.87">20166 16657 415 0,'0'0'696'0,"0"0"-518"0,0 0-52 16,0 0 28-1,0 0-28-15,0 0-12 0,0 0-49 16,121 41-38 0,-71-25-27-16,16-4-82 0,-10-5-217 15,-14-7-760-15</inkml:trace>
  <inkml:trace contextRef="#ctx0" brushRef="#br0" timeOffset="204790.1">20465 16645 952 0,'0'0'318'15,"0"0"-166"-15,0 0 98 16,0 0-31-16,0 0-92 0,0 0-59 16,0 0-38-1,0 0-17-15,126 111-12 0,-91-103-1 16,-2-8-19-16,2 0-25 15,-3-8-29-15,-3-8-11 16,0-10 21-16,-8-8 18 16,-2-1 29-16,-8 5 16 15,-4-5 15-15,-5 9 38 16,-2 15 30-16,0-5 12 16,0 16-12-16,0 0-20 15,0 0-19-15,0 27-16 16,-2 15-17-16,-3 7 15 15,5 12 26-15,0 8-7 16,0-1 14-16,9 8 39 0,6 1-16 16,-4 7-3-16,3-8-15 15,-5 0-18-15,-5 0-14 16,-4-15-16-16,0-4-2 16,-7-7-13-16,-20-16 21 15,-16-15 7-15,-8-11-10 16,-9-8-5-16,2-23-14 15,7-15-32-15,8-19-57 16,19 0-77-16,24-31-107 16,0 20-225-16,13 18-390 0</inkml:trace>
  <inkml:trace contextRef="#ctx0" brushRef="#br0" timeOffset="205173.21">19100 17217 1348 0,'0'0'289'0,"0"0"-137"16,0 0 185-16,0 0-68 15,178 7-71-15,-50-18-25 16,42-12-35-16,9-3-28 15,-10 10-45-15,-45-3-42 16,-43 12-23-16,5-1-123 16,-31-7-193-16,-10 11-512 0</inkml:trace>
  <inkml:trace contextRef="#ctx0" brushRef="#br0" timeOffset="205835.17">21481 16767 939 0,'0'0'285'0,"0"0"-103"15,0 0 121-15,0 0-55 16,105 50-72-16,-73-24-10 16,-3 8-17-16,-3 5-56 0,-11-5-62 15,-8 8-31-15,-7-7-77 16,-22 10-109-16,-7-14-166 16,-1-5-464-16</inkml:trace>
  <inkml:trace contextRef="#ctx0" brushRef="#br0" timeOffset="206639.61">22065 16459 1038 0,'0'0'337'0,"0"0"-123"15,0 0 21-15,0 0-14 16,0 0-76-16,0 0-40 16,41 137 1-16,-30-88-8 15,-3-3-42-15,1-4-29 16,-3-8-15-16,-1-11-11 15,-1-4 0-15,-4-11 0 16,0-1-1-16,2-7 0 0,-2 0 0 16,0 0-4-16,0-7-19 15,0-12 19-15,0-4 4 16,-2-12 7-16,-11-7-1 16,0 1 5-16,2-5 2 15,-2-3 17-15,3-1 0 16,3 8 1-16,3 8 21 15,4 7 0-15,0 19-14 16,0 1-11-16,0 3-17 16,2-3-10-16,15 7-18 15,11-8 17-15,8 0-5 0,11 8 5 16,3-8 0 0,3 8-14-16,1-11-20 0,-9 4-53 15,-7-1-59-15,-12 0-61 16,-16 0-75-16,-12 8-64 15,-19 0 12-15,-10 0-440 0</inkml:trace>
  <inkml:trace contextRef="#ctx0" brushRef="#br0" timeOffset="206833.5">22082 16580 849 0,'0'0'526'0,"0"0"-388"0,0 0 106 16,0 0 61-16,100 8-100 16,-50 0-51-16,0-8-47 15,-2 8-60-15,-5-1-47 16,-8-7-31-16,-10 0-211 16,-12 0-416-16</inkml:trace>
  <inkml:trace contextRef="#ctx0" brushRef="#br0" timeOffset="207342.33">22578 16687 1149 0,'0'0'284'16,"0"0"-193"-16,0 0 156 15,0 0-86-15,129 0-94 16,-91 0-31-16,-3-7-12 16,-8-1-18-16,-10 0-6 0,-6-3-24 15,-9-4-25-15,-2-1 15 16,-9 5-38-16,-12 4-14 16,-6-1 86-16,-6 8 14 15,-1 0 35-15,-1 8 9 16,6 10 10-16,1-2 5 15,5 3 11-15,3 4-9 16,9-5-31-16,9 6-23 0,2-6-20 16,2-2-1-1,22 3 0-15,6-4-1 0,7-7-14 16,1-5-55 0,20-3-82-16,-14 0-147 0,-3-11-317 15</inkml:trace>
  <inkml:trace contextRef="#ctx0" brushRef="#br0" timeOffset="207740.96">22985 16687 894 0,'0'0'282'0,"0"0"-10"0,0 0 33 16,104-15-111-16,-71 7-96 16,-1 1-55-16,-5-5-27 15,-5 5-16-15,-9-1-19 16,-5-7-60-16,-8 4-9 16,0-13-1-16,-19 13-36 15,-9-4 48-15,-8 7 57 16,-1 5 20-16,-1 3 30 15,2 0 23-15,6 19 20 16,8-1 19-16,5 6 13 16,8 2-8-16,9 1-19 15,5-4-18-15,25 3-20 16,13 1-7-16,12-12-33 16,5 1-2-16,28-16-134 0,-19 0-211 15,-14 0-831-15</inkml:trace>
  <inkml:trace contextRef="#ctx0" brushRef="#br0" timeOffset="208245.58">23601 16017 1232 0,'0'0'482'0,"162"145"-189"15,-42-24 71-15,-7 24-89 16,-34-11-77-16,-46-16-35 16,-33-16-78-16,-47 9-61 15,-18-19-24-15,-41 3-46 16,16-27-205-16,6-18-408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50:59.959"/>
    </inkml:context>
    <inkml:brush xml:id="br0">
      <inkml:brushProperty name="width" value="0.05292" units="cm"/>
      <inkml:brushProperty name="height" value="0.05292" units="cm"/>
      <inkml:brushProperty name="color" value="#FF0000"/>
    </inkml:brush>
  </inkml:definitions>
  <inkml:trace contextRef="#ctx0" brushRef="#br0">11992 8443 1957 0,'0'0'545'16,"0"0"-407"-16,0 0-71 0,0 0 69 15,0 0 26 1,0 0-31-16,-2 0-57 0,2 0-51 15,0 0-23-15,0 0-48 16,39-8-156-16,2-3-147 16,-1-1-576-16</inkml:trace>
  <inkml:trace contextRef="#ctx0" brushRef="#br0" timeOffset="729.25">16376 8371 2228 0,'0'0'319'0,"0"0"-256"15,0 0-62-15,0 0 41 0,0 0 15 16,0 0-57-1,0 0-131-15,21 11-351 0,-4-3-626 0</inkml:trace>
  <inkml:trace contextRef="#ctx0" brushRef="#br0" timeOffset="14145.3">1409 12058 1388 0,'0'0'398'16,"0"0"-292"-16,0 0 58 15,0 0 25-15,0 0-88 16,-131 92-58-16,85-58-30 15,-4 0-13-15,5-11-16 16,10 4-30-16,4-16-49 16,12-3-88-16,17-8-121 15,2-4-207-15,0-11-390 0</inkml:trace>
  <inkml:trace contextRef="#ctx0" brushRef="#br0" timeOffset="14594.43">1398 11895 922 0,'0'0'277'0,"0"0"-177"16,0 0 66-16,109 3 51 15,-72 12-57-15,-9 4-53 16,-9 12-60-16,-12 11-8 16,-7 11-11-16,-22 12-1 15,-23 4-27-15,-4-1-6 0,-5-10-57 16,11-16-54-1,14-20-180-15,14-15-595 0</inkml:trace>
  <inkml:trace contextRef="#ctx0" brushRef="#br0" timeOffset="21059.15">16502 12271 939 0,'0'0'195'0,"0"0"-152"16,150 0-43-16,-78 12-11 15,-10-1-552-15</inkml:trace>
  <inkml:trace contextRef="#ctx0" brushRef="#br0" timeOffset="32798.54">3401 12294 912 0,'0'0'513'16,"0"0"-410"-16,0 0-33 16,0 0 134-16,0 0-78 15,0 0-76-15,2 58-3 16,-13-24 26-16,1 11-23 0,-6 5-9 15,1 8-10-15,5 2-17 16,-1-7-14-16,6-3 0 16,5 0-19-16,0-16-63 15,7-8-63-15,15-18-77 16,27-8-75-16,-7-8-108 16,-3-18-535-16</inkml:trace>
  <inkml:trace contextRef="#ctx0" brushRef="#br0" timeOffset="33449.64">3683 12428 730 0,'0'0'337'0,"0"0"-217"15,0 0-13-15,0 0 99 16,0 0-49-16,0 0-56 16,0 0-25-16,0 111-15 15,0-77-25-15,0 3-17 16,0 5-11-16,0-7 0 16,0-5-7-16,-5-3 0 15,3-12 0-15,2-4 0 16,-2-3-1-16,2-8 10 15,-2 0 17-15,0-11 16 16,-4-12-12-16,2-11-29 16,-3-8 4-16,5-8-6 15,2-3 0-15,0-8 0 16,0 12-1-16,4-1 0 0,9 5-8 16,-1 14-4-1,8 4-9-15,-3 12-16 0,7 4-4 16,-1 11 10-16,1 0-11 15,-3 0 18-15,-2 7 8 16,-10 15-1-16,-9 9 8 16,0 4 10-16,-22 7 13 15,-16 0 6-15,-5-8 8 16,-8 8 4-16,6-16 1 16,4-15-32-16,7-11-12 15,13 0-166-15,8-18-350 0</inkml:trace>
  <inkml:trace contextRef="#ctx0" brushRef="#br0" timeOffset="33852.25">3895 12424 815 0,'0'0'131'0,"0"0"-21"16,0 0 119-16,0 0-71 15,24 107-75-15,-24-70 4 16,0 5 2-16,0 0-34 16,-7 0-36-16,1-7-13 15,1-5-6-15,3-11-26 16,2-3-95-16,0-16-74 0,2 0-98 15,11-27-25-15,-1-4-207 16</inkml:trace>
  <inkml:trace contextRef="#ctx0" brushRef="#br0" timeOffset="34217.21">4104 12389 912 0,'0'0'252'16,"0"0"-113"-16,0 0 115 0,0 0-43 15,0 0-122 1,-113 115-15-16,85-96 29 0,6 0-39 16,7-4-38-16,8-7 11 15,0-8-16-15,7 0-11 16,0 0-9-16,0 0 0 15,0 0-1-15,0 3-10 16,-2 9 1-16,2 0-12 16,0 11 15-16,0-4 6 15,0 7-1-15,0-3-13 16,9 4 0-16,9-8 2 16,6-4 2-16,6-7 4 15,0-1-13-15,-2-7-78 16,-1 0-96-16,-7 0-144 15,-10-7-432-15</inkml:trace>
  <inkml:trace contextRef="#ctx0" brushRef="#br0" timeOffset="34536.28">4220 12226 1132 0,'0'0'273'16,"0"0"-147"-16,0 0 139 15,0 0-20-15,91 126-111 16,-69-65-77-16,-5 7-8 16,-4 8-19-16,-7 1-22 15,-6-1-8-15,-10 8-78 16,-14-8-136-16,-4-23-352 0</inkml:trace>
  <inkml:trace contextRef="#ctx0" brushRef="#br0" timeOffset="36382.46">13471 12481 189 0,'0'0'774'16,"0"0"-518"-16,0 0-84 15,0 0 81-15,0 0-15 16,0 0-70-16,2-15-23 16,-2 15 4-16,0 0-12 15,0 0-45-15,-4 0-43 16,-18 7-24-16,-10 12-2 16,-7 12-11-16,-5 11 2 15,3 8-2-15,7 3-3 16,10 0-8-16,16 4-1 0,8-15-10 15,10-8-36-15,29-18-51 16,10-5-38-16,24-11-96 16,-9-19-260-16,-11-7-71 0</inkml:trace>
  <inkml:trace contextRef="#ctx0" brushRef="#br0" timeOffset="37001.25">13689 12557 1235 0,'0'0'302'0,"0"0"-200"15,0 0 64-15,0 0-40 16,0 0-83-16,0 0-36 16,0 0-2-16,-26 126-5 15,26-92 0-15,0 1-11 16,0-9 9-16,0-7-5 15,0 4 1-15,4-15 5 0,-1 0-11 16,-1-5-7-16,-2 1 9 16,0-4 1-16,0 0-1 15,-5-7-17-15,-10-9-24 16,0-10 25-16,-6-1 10 16,2-4 16-16,4-3 0 15,4 0 8-15,7 7-7 16,4-7 6-16,2 7 2 15,20 4-1-15,7-3-7 16,5 10 0-16,7 1-2 16,-4 7 1-16,-3 8-8 15,-6 0 8-15,-9 8 5 16,-4 15-3-16,-8 0 4 0,-7 7 8 16,-5 1 10-1,-18 3-5-15,-8 0-6 0,-3-7-1 16,-2-8 4-16,2-4-16 15,4-7-19-15,4-8-97 16,5-8-182-16,10-11-488 0</inkml:trace>
  <inkml:trace contextRef="#ctx0" brushRef="#br0" timeOffset="37397.06">14014 12470 810 0,'0'0'338'0,"0"0"-240"0,0 0 65 15,0 0 71-15,0 0-126 16,0 0-63-16,8 137-29 15,-8-99 7-15,0 8-12 16,-4-8-11-16,2 3-1 16,0-10-37-16,2-1-114 15,0-7-134-15,0-15-407 0</inkml:trace>
  <inkml:trace contextRef="#ctx0" brushRef="#br0" timeOffset="37768.75">14224 12447 806 0,'0'0'388'16,"0"0"-232"-16,0 0 53 15,0 0 51-15,0 0-121 16,0 0-56-16,0 0-5 16,-95 95-9-16,66-72-30 15,-1 4-27-15,4-12-11 16,4 4-1-16,7-4 0 16,9-7-11-16,4 0-33 0,2 3-16 15,0-4 11 1,0 1 12-16,10-8 14 0,10 8 13 15,3-5 9-15,8 5-1 16,1-8-8-16,1 0-25 16,4 0-116-16,-11 0-162 15,-11 0-221-15</inkml:trace>
  <inkml:trace contextRef="#ctx0" brushRef="#br0" timeOffset="38109.68">14228 12386 811 0,'0'0'498'0,"0"0"-314"16,111 76 4-16,-56-30 144 15,-1 11-125-15,-11 12-136 0,-16-1-44 16,-20 27-27-1,-7-3-2-15,-64 37-119 0,-5-22-187 16,-1-31-562-16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53:48.003"/>
    </inkml:context>
    <inkml:brush xml:id="br0">
      <inkml:brushProperty name="width" value="0.05292" units="cm"/>
      <inkml:brushProperty name="height" value="0.05292" units="cm"/>
      <inkml:brushProperty name="color" value="#FF0000"/>
    </inkml:brush>
  </inkml:definitions>
  <inkml:trace contextRef="#ctx0" brushRef="#br0">16252 3436 462 0,'0'0'1115'0,"0"0"-860"0,0 0-70 16,0 0 130-16,0 0-94 15,44 114-108-15,-31-80-53 16,0-6-18-16,0-1-28 16,-3-5-12-16,1-7-2 15,4-7-72-15,2-8-97 16,21-16-194-16,-3-18-255 16,-1-3-704-16</inkml:trace>
  <inkml:trace contextRef="#ctx0" brushRef="#br0" timeOffset="204.42">16545 3311 1337 0,'0'0'327'0,"0"0"-111"16,0 0 110-16,-89 129-122 15,61-87-139-15,6 0-45 16,-2 0-20-16,9-8-6 15,2-8-91-15,2-10-83 16,-2-12-88-16,-2-4-209 16,2 0-337-16</inkml:trace>
  <inkml:trace contextRef="#ctx0" brushRef="#br0" timeOffset="421.17">16165 3584 935 0,'0'0'618'16,"0"0"-446"-16,0 0 128 15,129-45 71-15,-60 14-107 16,7 1-118-16,0 0-89 16,-8 0-39-16,-14 2-18 15,-14 9-22-15,-17 8-120 16,-23 11-175-16,0 0-409 15,-11 16-758-15</inkml:trace>
  <inkml:trace contextRef="#ctx0" brushRef="#br0" timeOffset="1225.49">17372 3573 1028 0,'0'0'599'0,"0"0"-362"15,0 0 21-15,0 0 17 16,0 0-115-16,0 0-89 15,0 0-14-15,-2 134-17 16,-2-84-27-16,-3 6-13 16,3-6-108-16,-9 7-163 15,2-11-312-15,-2-20-240 0</inkml:trace>
  <inkml:trace contextRef="#ctx0" brushRef="#br0" timeOffset="1435.31">17041 4026 1227 0,'0'0'504'15,"0"0"-361"-15,0 0 148 16,0 0 41-16,149-6-124 16,-80-6-92-16,-3-7-65 15,-8 0-49-15,-6-1-2 16,-15-2-136-16,-9-12-160 15,-8 7-331-15,-14 0-270 0</inkml:trace>
  <inkml:trace contextRef="#ctx0" brushRef="#br0" timeOffset="1622.95">17192 3531 1498 0,'0'0'491'15,"0"0"-387"-15,0 0 144 16,0 0 46-16,146 16-104 16,-82-16-75-16,-2 0-72 15,-13 0-43-15,-10 0-36 16,-14 0-171-16,-8 0-306 16,-15-4-553-16</inkml:trace>
  <inkml:trace contextRef="#ctx0" brushRef="#br0" timeOffset="2045.63">17911 3787 1341 0,'0'0'633'0,"0"0"-337"16,0 0-4-16,0 0-110 15,0 0-70-15,-115-8-44 16,85 12-26-16,2 12-18 16,6-2-23-16,7 6-1 15,7-1-24-15,8 0-8 16,0-1 1-16,2 2-6 15,13-1-1-15,2-4 17 16,2-3 11-16,-6-1 10 16,-2-7 6-16,-9-1-5 15,-2 2 9-15,0-5 5 16,0 3-3-16,-8 5-12 16,-7 0 1-16,-5 7-2 15,1-1-32-15,2 6-95 16,11 2-134-16,2-2-202 0,4-9-160 0</inkml:trace>
  <inkml:trace contextRef="#ctx0" brushRef="#br0" timeOffset="2719.81">18968 3650 1011 0,'0'0'601'0,"0"0"-340"16,0 0 42-16,0 0-44 15,0 0-129-15,0 0-64 0,0 0-8 16,0 76 30-16,0-26-25 15,0-1-27-15,0 4-22 16,4-3-12-16,-2-8-1 16,0-8-1-16,0-12 0 15,0-14 0-15,0 0 0 16,1-8 3-16,-1 0 25 16,0-19 5-16,0-12-10 15,0-11-18-15,2-11-5 16,3-15-12-16,-5-4-9 15,5 2-11-15,-3 9 5 16,-2 8 6-16,-2 19 21 16,0 15 6-16,0 12 4 0,0 2 8 15,0 5 0-15,0 0 0 16,2 0-18-16,3 0-11 16,3 0-7-16,3 0 7 15,13 0 11-15,9 0 5 16,15 0 11-16,10 0 1 15,3 0-5-15,-3 0-12 16,-13 0-21-16,-15 0-121 16,-30 0-157-16,0 12-382 15,-13 4-163-15</inkml:trace>
  <inkml:trace contextRef="#ctx0" brushRef="#br0" timeOffset="2877.1">18936 3905 942 0,'0'0'385'0,"0"0"-4"16,141 0-21-16,-66-11-89 15,-1-5-152-15,-7-2-118 16,-9 2-1-16,-18 5-226 16,-20 3-446-16</inkml:trace>
  <inkml:trace contextRef="#ctx0" brushRef="#br0" timeOffset="3353.78">19475 3928 804 0,'0'0'833'16,"0"0"-539"-16,0 0-17 16,0 0-18-16,0 0-146 15,0 0-81-15,0 0-31 16,66 0 16-16,-36 0 3 0,5-8-20 15,-8 1-37-15,-8-1-33 16,-4 0-32-16,-10 0-24 16,-5 1 37-16,-3 3 30 15,-18-3 0-15,-7 7 59 16,-4 0 10-16,0 0 17 16,0 0 48-16,4 15 24 15,9 1-29-15,2 2-2 16,13-2-12-16,4 3-11 15,0-1-23-15,13-2-10 16,12-1-12-16,7-4-31 16,5-3-82-16,15-8-150 15,-8 0-398-15,-8-3-681 0</inkml:trace>
  <inkml:trace contextRef="#ctx0" brushRef="#br0" timeOffset="3739.27">19843 3886 1099 0,'0'0'323'0,"0"0"-150"15,0 0 77-15,0 0-83 16,0 0-71-16,0 0-57 0,111-15-22 16,-92 7-17-16,-3 0-21 15,-11-3-48-15,-5 7 1 16,0 0 29-16,-16 4-4 16,-8 0 15-16,-6 0 28 15,-5 0 65-15,4 16 48 16,3 3-1-16,7-1-27 15,3 2-5-15,10 2-1 16,8-3-26-16,0 1-10 16,6-1-27-16,18-4-16 15,12 1-27-15,43-5-100 16,-9-8-204-16,4 1-473 0</inkml:trace>
  <inkml:trace contextRef="#ctx0" brushRef="#br0" timeOffset="4504.96">21060 3844 905 0,'0'0'485'0,"0"0"-207"15,0 0 47-15,0 0-56 16,0 0-97-16,0 0-71 16,0 0-37-16,-86-61-35 15,54 61-28-15,-2 0-1 16,-2 16-8-16,4 10-3 16,4 9-1-16,10 2 0 15,8 2 4-15,10-2 2 16,0-2-6-16,17-12 4 15,13-4 0-15,7-12 8 16,7-7 11-16,1-7 1 0,-4-20 3 16,-7-4-3-16,-6 5-2 15,-13-1 4-15,-7 8-1 16,-6 8 5-16,-2 7 19 16,0 4 21-16,0 0 15 15,0 0-16-15,0 0-14 16,0 4-13-16,0 3-15 15,0 5-3-15,0-4-6 16,5 3-5-16,8 0-1 16,6 1-8-16,6-4-31 15,9-8-56-15,5 0-74 16,14 0-150-16,-8-12-371 16,-8-4-317-16</inkml:trace>
  <inkml:trace contextRef="#ctx0" brushRef="#br0" timeOffset="4760.99">21417 3516 1023 0,'0'0'673'16,"0"0"-364"-16,0 0 49 15,0 0-116-15,0 0-111 16,0 0-31-16,0 0 2 15,-25 141-44-15,16-83-28 16,5 3-17-16,-3 3-13 0,5-2-1 16,0-9-46-1,2-8-57-15,0-14-52 0,2-8-51 16,9-20-63-16,16-14-62 16,-1-23-164-16,-5-8-274 15</inkml:trace>
  <inkml:trace contextRef="#ctx0" brushRef="#br0" timeOffset="4986.92">21514 3463 920 0,'0'0'342'0,"0"0"-135"16,0 0 150-16,0 0-45 15,0 134-89-15,2-78-32 0,0 6-40 16,-1 6-82-16,-1-4-47 15,0 2-22-15,0-6 0 16,0-7-65-16,0-6-68 16,0-17-88-16,0-11-155 15,0-15-279-15,0-4-401 0</inkml:trace>
  <inkml:trace contextRef="#ctx0" brushRef="#br0" timeOffset="5172.31">21253 3729 1121 0,'0'0'390'0,"0"0"-181"15,0 0 96-15,0 0-62 16,0 0-60-16,0 0-17 16,128 58-26-16,-73-46-73 15,3-1-52-15,-3 0-15 16,19-3-157-16,-17-4-332 15,-10-1-651-15</inkml:trace>
  <inkml:trace contextRef="#ctx0" brushRef="#br0" timeOffset="5573.44">21802 3794 1375 0,'0'0'592'0,"0"0"-463"16,0 0 79-16,0 0-97 15,0 0-72-15,0 0-5 16,0 0 0-16,6 95-19 16,-6-56-7-16,0 3-8 15,0-8 0-15,0-4-5 16,0-2 3-16,0-14-7 15,0-6 9-15,0-8 7 16,0 0 24-16,0-8 39 16,0-11 39-16,0-12-42 15,0 2-8-15,0-2 5 16,0 1 2-16,0 3-4 0,0 12-15 16,0 7-22-16,0 4-25 15,0 4-10-15,4 0-20 16,9 0-17-16,7 12-20 15,3 3-61-15,17 7-80 16,-5-3-139-16,-7-3-403 0</inkml:trace>
  <inkml:trace contextRef="#ctx0" brushRef="#br0" timeOffset="5820.73">22134 3844 1003 0,'0'0'856'0,"0"0"-629"16,0 0 12-16,0 0-20 16,0 0-91-16,0 0-61 15,0 0-42-15,2 134-25 16,-2-104-33-16,0-7-116 15,0-4-168-15,0-7-334 16,-2-12-310-16</inkml:trace>
  <inkml:trace contextRef="#ctx0" brushRef="#br0" timeOffset="5962.96">22095 3531 1038 0,'0'0'581'0,"0"0"-443"15,0 0-13-15,0 0-71 16,0 0-39-16,0 0-15 16,68 111-151-16,-49-77-472 0</inkml:trace>
  <inkml:trace contextRef="#ctx0" brushRef="#br0" timeOffset="6472.53">22337 3486 1500 0,'0'0'332'0,"0"0"-185"15,0 0 85-15,0 0-57 16,0 0-80-16,8 114-39 15,-6-61-23-15,-2 9-20 16,0 2-13-16,-6-3-1 16,-7-4-29-16,2-11-15 15,3-8-1-15,1-15-10 16,5-15 0-16,2-5 56 0,0-3 10 16,0-7 36-16,0-16 3 15,6-7-31-15,7-9-17 16,7-2 0-16,3-5-1 15,3 11 0-15,-1 4-7 16,3 17-5-16,2 10-16 16,-4 4 0-16,-2 12 7 15,-3 14 20-15,-4 9 0 16,-9 2-6-16,-8-3 7 16,0-3 11-16,0-1-5 15,-19-7-6-15,1-4 19 16,-6-7 20-16,2-8 15 15,3-4-11-15,0 0-37 0,3 0-6 16,6-11-97-16,10-8-125 16,2-4-128-16,15 4-348 0</inkml:trace>
  <inkml:trace contextRef="#ctx0" brushRef="#br0" timeOffset="6853.9">22730 3810 1194 0,'0'0'487'0,"0"0"-199"16,0 0 12-16,0 0-145 0,0 0-67 16,0 0-12-1,0 0-39-15,0 84-27 0,0-69-10 16,0 4-4-16,2-8-60 15,9-3-25-15,4-8-5 16,2 0 16-16,2 0 36 16,2-8 17-16,-3-11 14 15,-1 4 11-15,-8-1 10 16,-3 2 3-16,-4 6 29 16,-2 4 30-16,0 4 4 15,0 0 0-15,0 0-61 16,0 8-15-16,0 3-26 15,0 4 21-15,0 1 5 16,4 2 0-16,9-10 1 0,3 0-1 16,5-8-49-1,19-4-80-15,-3-19-178 0,-3 0-391 16</inkml:trace>
  <inkml:trace contextRef="#ctx0" brushRef="#br0" timeOffset="7148.95">23076 3497 508 0,'0'0'1047'0,"0"0"-668"0,0 0 113 15,0 0-250-15,0 0-102 16,0 0-62-16,0 0 24 15,0 115-14-15,0-62-42 16,0 5-28-16,0 6-12 16,0-7-6-16,0 4-11 15,0-11-42-15,0-8-35 16,3-8-37-16,1-11-26 16,5-12-38-16,8-11-149 15,-4-3-174-15,2-21-196 0</inkml:trace>
  <inkml:trace contextRef="#ctx0" brushRef="#br0" timeOffset="7343.44">22921 3737 738 0,'0'0'822'0,"0"0"-549"16,0 0 33-16,0 0-48 15,0 0-89-15,0 0-48 16,105 34-68-16,-65-22-53 16,11 7-56-16,-7-3-320 15,-11-5-798-15</inkml:trace>
  <inkml:trace contextRef="#ctx0" brushRef="#br0" timeOffset="7689.27">23265 3805 1190 0,'0'0'380'16,"0"0"-146"-16,0 0 39 16,0 0-110-16,0 0-83 15,131 35-45-15,-99-35-20 16,-5 0-15-16,-5 0-55 15,-12 0-37-15,-5-11-22 16,-5-5 16-16,-11-3 26 16,-13 1 15-16,-7 2 57 0,-6 8 57 15,1 5 115-15,-1 3 8 16,8 8-42-16,5 11-12 16,9 7-13-16,13 5-32 15,2 3-47-15,15 4-18 16,19 4-7-16,11 0-9 15,24 7-98-15,-12-11-436 16,-14-7-690-16</inkml:trace>
  <inkml:trace contextRef="#ctx0" brushRef="#br0" timeOffset="8755.56">16624 5272 1194 0,'0'0'650'0,"0"0"-337"15,0 0 43-15,0 0-87 16,0 0-103-16,0 0-37 15,0 0-51-15,-18-140-45 16,12 67-17-16,2-3-14 16,1 4-1-16,3 10-1 15,0 21-5-15,0 14-3 16,0 16-2-16,0 11-8 16,0 0-15-16,9 4-23 15,10 23 6-15,3 10 27 16,8 10 16-16,6 9 7 0,3 1-1 15,2 4 0 1,-4-3-9-16,4-9 2 0,-2-3 8 16,-3-8-1-16,-6-11 0 15,-8-12-5-15,-5-8 5 16,-9-7 1-16,-1 0 0 16,-1-22 18-16,1-20 10 15,1-19-1-15,-3-15-5 16,-1-13-7-16,-3 2-7 15,-1 8-7-15,0 13 5 16,0 24-4-16,0 16-1 16,0 15 0-16,0 11-1 15,0 0-58-15,0 11-80 16,0 54-120-16,11-4-287 0,2 0-177 0</inkml:trace>
  <inkml:trace contextRef="#ctx0" brushRef="#br0" timeOffset="9239.07">17274 5075 1175 0,'0'0'497'0,"0"0"-370"15,0 0 52-15,0 0-37 16,0 0-74-16,0 0-53 16,0 0 4-16,40 95-13 15,-25-83 0-15,-4-1-5 16,2-8-1-16,-5-3 0 15,1 0-15-15,2-8-3 16,2-18 2-16,-3-8 9 16,8-8 1-16,-5-4 6 15,-4 4-11-15,0 5 10 16,-2 14 1-16,-5 15 14 16,-2 3 46-16,0 5 29 15,0 5-28-15,0 14-52 0,4 7 5 16,0 13 31-16,7-5 8 15,0 0-24-15,2-4-17 16,2-2-12-16,0-9-7 16,4-8-63-16,0-7-68 15,17-4-98-15,-3-8-268 16,-3-7-142-16</inkml:trace>
  <inkml:trace contextRef="#ctx0" brushRef="#br0" timeOffset="9497.91">17772 4830 1088 0,'0'0'593'0,"0"0"-342"16,0 0 30-16,0 0-92 15,0 0-69-15,0 0-51 16,11 111-28-16,-7-69-26 16,-2 0-15-16,3-8-24 15,1 0-72-15,5-10-94 16,7-13-152-16,2-4-246 16,1-7-168-16</inkml:trace>
  <inkml:trace contextRef="#ctx0" brushRef="#br0" timeOffset="9739.93">18014 4636 1104 0,'0'0'527'16,"0"0"-357"-16,0 0 76 15,0 0 3-15,0 0-74 16,0 103-48-16,0-61-36 15,0 0-50-15,4 4-29 16,3-1-12-16,1 2-6 16,3-10-72-16,0 1-97 15,12 1-182-15,-4-13-284 16,-2-7-433-16</inkml:trace>
  <inkml:trace contextRef="#ctx0" brushRef="#br0" timeOffset="10239.73">18412 4975 535 0,'0'0'374'16,"0"0"-149"-16,0 0-2 0,0 0 40 15,0 0-32 1,0 0-36-16,0 0-16 0,17-84-2 16,-19 84-33-16,-9 0-64 15,-2 0-40-15,-4 12-40 16,-5 7-10-16,1 8 4 16,0 7 0-16,4-3 0 15,11-1 5-15,1-3-12 16,5-12-9-16,0 0 1 15,13-7-2-15,11-5 12 16,5-3 11-16,3 0 0 16,1-14 6-16,-5-6-6 0,-10 6 2 15,-3-2-1 1,-8 8 0-16,-7 8 0 0,0 0 4 16,0 0-5-16,0 0-2 15,0 4-15-15,0 8-9 16,0 3 17-16,0 0 9 15,0-3 0-15,0-1-1 16,2-3-9-16,17-1-1 16,7-7-50-16,9 0-75 15,13-12-135-15,-2-7-267 16,-10 4-371-16</inkml:trace>
  <inkml:trace contextRef="#ctx0" brushRef="#br0" timeOffset="10722.27">18715 4751 1020 0,'0'0'585'0,"0"0"-230"16,0 0 140-16,0 0-268 15,0 0-84-15,0 0-57 16,0 0-30-16,-10 34-38 15,6-4-3-15,2 9-6 16,-3 6-8-16,5 1-1 16,0 0-9-16,0-4-36 15,0-11-23-15,0-9-1 16,0-7 2-16,0-7-3 16,0-8 6-16,0 0 28 15,3 0 22-15,1-16 8 0,2-6 6 16,2-5 1-16,1-3 0 15,3 3-1-15,1 7 0 16,5 9-1-16,-1 4-16 16,4 7-6-16,-3 0 8 15,1 18 8-15,-5 6 7 16,-3 2 16-16,-5 1 7 16,-6 4 6-16,0-8 0 15,-2-1-3-15,-21-2 9 16,-2-6 9-16,-8-2-3 0,1-1-10 15,4-6-10 1,7-2-21-16,6-3-61 0,11 0-74 16,11-19-149-16,17 1-442 15,7-6-514-15</inkml:trace>
  <inkml:trace contextRef="#ctx0" brushRef="#br0" timeOffset="10993.37">19102 4759 1154 0,'0'0'604'15,"0"0"-301"-15,0 0 8 16,0 0-106-16,0 0-74 15,0 0-29-15,0 106-41 16,0-64-42-16,0-4-19 16,0 0-34-16,2 1-91 15,5-10-97-15,6 6-161 16,-3-12-272-16,-3-8-457 0</inkml:trace>
  <inkml:trace contextRef="#ctx0" brushRef="#br0" timeOffset="11376.2">19293 5067 897 0,'0'0'381'0,"0"0"-42"16,0 0-24-16,100-8-88 15,-67-3-112-15,-3-8-62 16,-9-1-29-16,-11-6-9 16,-3 4-15-16,-7-1-10 15,0 4-9-15,-19 7-5 16,-7 4-8-16,-4 8 17 16,-6 0 15-16,2 20 9 15,2 2 26-15,4 9 10 16,2-1-4-16,13 1 5 0,4 0 5 15,9-5-25-15,0 1-17 16,17-4-7-16,14-1-2 16,10-7-9-16,9-7-77 15,28-8-126-15,-10 0-329 16,-10 0-685-16</inkml:trace>
  <inkml:trace contextRef="#ctx0" brushRef="#br0" timeOffset="11571.18">19826 5093 1696 0,'0'0'495'15,"0"0"-424"-15,0 0-71 16,0 0-22-16,0 0-324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55:14.950"/>
    </inkml:context>
    <inkml:brush xml:id="br0">
      <inkml:brushProperty name="width" value="0.05292" units="cm"/>
      <inkml:brushProperty name="height" value="0.05292" units="cm"/>
      <inkml:brushProperty name="color" value="#FF0000"/>
    </inkml:brush>
  </inkml:definitions>
  <inkml:trace contextRef="#ctx0" brushRef="#br0">1756 7014 1332 0,'0'0'610'16,"0"0"-414"-16,0 0 72 15,0 0 28-15,0 0-102 16,0 0-82-16,0-15-13 16,-13 15-18-16,-15 3-36 15,-11 20-32-15,-13 12-7 16,-13 2-5-16,-5 5-1 0,5-3-2 16,8-2-5-16,12-9-8 15,17-9-8-15,12-8-50 16,16-11-78-16,0 0-58 15,24 0-123-15,47-27-174 16,-5-4-25-16,-3 2-336 0</inkml:trace>
  <inkml:trace contextRef="#ctx0" brushRef="#br0" timeOffset="374.32">1583 6781 1018 0,'0'0'355'16,"0"0"-243"-16,0 0 61 15,0 0 80-15,0 0-17 16,130 0-28-16,-71 0-43 16,2 0-18-16,-6 5-48 15,-8 2-52-15,-14 0-32 16,-14 8-15-16,-13 9-7 0,-6 10 0 16,-8 8 7-1,-20 8 15-15,-13 7 6 0,-1-4-15 16,3 0-6-16,7-14-20 15,10-13-91-15,22-4-137 16,11-9-278-16,19-13-247 0</inkml:trace>
  <inkml:trace contextRef="#ctx0" brushRef="#br0" timeOffset="1785.38">9804 6469 988 0,'0'0'608'0,"0"0"-318"0,0 0-2 15,0 0 40 1,0 0-83-16,0 0-86 0,0 0-30 16,-2-15-5-1,11 15-35-15,12 0-43 16,33 0-3-16,40 4 64 0,43 7 23 16,15 4-44-16,-2-3-37 15,-33-1-25-15,-42-3-9 16,-21 0 0-16,-14-5-15 15,-4 5 0-15,-5-5-58 16,-6 5-64-16,-16-4-92 16,-20 4-77-16,-19 0-76 15,-7-5-534-15</inkml:trace>
  <inkml:trace contextRef="#ctx0" brushRef="#br0" timeOffset="4187.6">4115 7554 1068 0,'0'0'567'0,"0"0"-362"16,0 0 7 0,0 0 40-16,0 0-25 0,0 0-62 15,0 0-44-15,0-3-25 16,2 3-20-16,7 0-19 16,12 0-17-16,15 0 17 15,16 0 21-15,29 0-21 16,40 8-12-16,36 0 1 15,8 3-1-15,-7 4-3 16,-19-4-12-16,-19 1-15 16,-7 3-6-16,-19-8 0 15,-17 1-7-15,-17-3 13 16,-2 2-9-16,10 0-5 0,11 1 17 16,31 4 22-1,19-4-4-15,15 3-12 0,10-8 5 16,-15 5-2-16,-8-4 3 15,-18-1-3-15,-4 2-3 16,-16-2-9-16,-19 5-3 16,-16 0-5-16,-7-1 2 15,5 1 0-15,1 0-8 16,6 3 13-16,-12-3-1 16,-12-5-7-16,-7 1-5 15,-13 0 6-15,-8 0-1 16,-9-4 0-16,0 0 8 15,-2 0-8-15,0 0 6 16,0 0 0-16,0 0 9 16,0 0-21-16,0 0-17 15,0 0-53-15,-2-12-56 16,-6-4-83-16,-10-10-150 0,5 4-217 16,-4 2-497-16</inkml:trace>
  <inkml:trace contextRef="#ctx0" brushRef="#br0" timeOffset="9471.26">3286 8774 1588 0,'0'0'664'15,"0"0"-544"-15,0 0 88 16,0 0 46-16,0 0-88 0,0 0-66 16,11-3-40-16,7 3-21 15,12 11 3-15,11 0 28 16,12 4-13-16,9 1-38 16,4-13-19-16,5 1-3 15,4-4-148-15,25 0-141 16,-18-7-303-16,-18-9-678 0</inkml:trace>
  <inkml:trace contextRef="#ctx0" brushRef="#br0" timeOffset="10421.44">6606 9021 1235 0,'0'0'543'0,"0"0"-363"16,0 0 92-16,0 0 21 16,0 0-87-16,0 0-79 15,0 0-30-15,41 0-9 16,2 0 6-16,19 0-13 15,11 0-34-15,10 0-25 0,5 0-14 16,0 13-8-16,-1-2-38 16,1 0-92-16,-6 9-90 15,31-6-150-15,-23-2-405 16,-12-4-678-16</inkml:trace>
  <inkml:trace contextRef="#ctx0" brushRef="#br0" timeOffset="11273.77">9297 8800 998 0,'0'0'594'0,"0"0"-412"16,0 0-56-16,0 0 138 15,0 0-45-15,0 0-111 16,0 0 48-16,139 0 13 16,-46 0-35-16,35 5-14 15,43-2-5-15,15 5-10 16,6 0-5-16,-1 3-17 16,-5 1 2-16,16-1 1 15,11 4 1-15,9-4-23 16,9 0-11-16,10 2-1 0,4-2-22 15,8 4-6 1,4-7 5-16,-5 3-4 0,-6-3-2 16,-9-1-1-16,-17 1-16 15,-14-8-4-15,-25 0-1 16,-24 0 0-16,-38 0 11 16,-38 0-11-16,-31-4 1 15,-20 0 7-15,-8 4-9 16,-13-3 0-16,-2 3-11 15,-7 0-25-15,0-4-63 16,-21 0-102-16,-13 0-120 16,-37 4-181-16,5 0-128 15,3 8-625-15</inkml:trace>
  <inkml:trace contextRef="#ctx0" brushRef="#br0" timeOffset="18283.39">1850 12641 1525 0,'0'0'498'15,"0"0"-444"-15,0 0-23 16,0 0 121-16,118-7-37 16,-50-9-70-16,11 5-45 15,17 11-97-15,-21-8-405 0,-23 8-585 0</inkml:trace>
  <inkml:trace contextRef="#ctx0" brushRef="#br0" timeOffset="23531.71">1976 13788 696 0,'0'0'774'0,"0"0"-580"16,0 0-50-16,0 0 105 0,111 0-10 15,-68 0-97-15,-3 0-56 16,-3 0-46-16,-9 0-38 16,-6 0-2-16,-16 15-138 15,-4-7-235-15,-2 3-538 0</inkml:trace>
  <inkml:trace contextRef="#ctx0" brushRef="#br0" timeOffset="25110.07">1899 15110 392 0,'0'0'157'0,"0"0"-62"15,0 0 62-15,0 0 27 0,0 0-41 16,0 0-23 0,0 0 12-16,0-8 28 0,0 8 6 15,0 0 2-15,6 0-20 16,9 0 2-16,2 0-25 16,11 0-34-16,0 0-47 15,6 0-32-15,5 0-12 16,10 0-31-16,-7 0-185 15,-11 8-429-15</inkml:trace>
  <inkml:trace contextRef="#ctx0" brushRef="#br0" timeOffset="25985.55">1909 15613 745 0,'0'0'270'16,"0"0"-160"-16,0 0 91 16,0 0 52-16,107 7-62 15,-51-7-46-15,7 0-21 16,-4 0-34-16,-1 0-46 0,-20 0-44 15,-14 0-152-15,-24 0-448 16</inkml:trace>
  <inkml:trace contextRef="#ctx0" brushRef="#br0" timeOffset="39329.8">10324 12565 23 0,'0'0'1143'16,"0"0"-832"-16,0 0-89 15,0 0 89-15,0 0-21 16,0 0-101-16,2 0-57 16,7 0-13-16,4 0-26 0,10 0-4 15,8 0 9-15,2 0-43 16,4 0-34-16,-5-8-21 16,-8 8-58-16,-13 0-172 15,-9 0-369-15,-2 0-540 0</inkml:trace>
  <inkml:trace contextRef="#ctx0" brushRef="#br0" timeOffset="40144.93">10598 13780 1086 0,'0'0'585'15,"0"0"-432"-15,0 0-11 16,0 0 120-16,0 0-71 15,118 8-84-15,-69 0-52 16,4-8-37-16,-8 7-18 16,-2-7-160-16,-12 0-328 15,-17 0-549-15</inkml:trace>
  <inkml:trace contextRef="#ctx0" brushRef="#br0" timeOffset="40813.51">10622 14892 1288 0,'0'0'387'16,"0"0"-216"-16,0 0 41 16,0 0 48-16,0 0-74 0,0 0-83 15,113 24-31-15,-79-17-41 16,-3-7-31-16,9 8-75 16,-10-8-188-16,-9 0-491 15</inkml:trace>
  <inkml:trace contextRef="#ctx0" brushRef="#br0" timeOffset="41317.15">10579 15586 1343 0,'0'0'538'15,"0"0"-372"-15,0 0 104 16,117 8-39-16,-35-8-116 16,59 0-115-16,-14 8-36 15,-12-8-745-15</inkml:trace>
  <inkml:trace contextRef="#ctx0" brushRef="#br0" timeOffset="56088.32">1635 12447 620 0,'0'0'847'0,"0"0"-632"16,0 0-56-16,0 0 59 16,0 0-70-16,0 0-30 15,-57-8-8-15,44 8-15 16,3 0-16-16,7 0-14 16,-1 0-14-16,2 0-21 15,-5 0-11-15,-1 0-3 16,-5 0-15-16,-10 0-1 15,-1 0-2-15,-1 0-4 0,1 0 6 16,4 8 0 0,8-8 0-16,5 8 1 0,3-8 5 15,4 0 0-15,0 3-5 16,0 5 7-16,0-4 2 16,0 7 11-16,0 0 3 15,4 12 6-15,-2-7 7 16,0 10 1-16,1 9 4 15,-3-1 1-15,0 8-16 16,0 0-8-16,-3 7-11 16,-7 4-1-16,2-3-5 15,-1-5-1-15,3 5 7 16,-3 0-7-16,1-8 10 0,-1-8-2 16,5 8 4-1,-3-8-1-15,3 1 0 0,-3 7-4 16,-1-8 1-16,-1 8-8 15,-4 3 7-15,-2 5-7 16,-3 7 5-16,1-7-5 16,-3 11 0-16,3-12 0 15,0 12 0-15,4-8 0 16,0 5-1-16,2-9 9 16,7 4 8-16,2-3 1 15,2-5-2-15,0 5-1 16,0-8 0-16,0 0-6 15,0 0-3-15,2 0 0 16,0 0 4-16,-2-8-8 0,0 0 4 16,0 8-5-16,0-15 0 15,-4 7 5-15,-6 0-5 16,-1 1 0-16,5-1 1 16,-5 0-1-16,0 8 0 15,2-8 0-15,3 8-1 16,-1-7 0-16,3-5-1 15,2 5 0-15,2-9 0 16,0-15-9-16,0 5 2 16,0-9-8-16,0 1 1 15,0-8 3-15,0 8 11 16,0-8-5-16,0 11 5 16,4-3-7-16,1-1 8 0,1 12 1 15,-4-3 0 1,0 10-1-16,-2-3 1 0,3-4-1 15,-1 0 0-15,0-4-8 16,2 1-4-16,-2-8-7 16,-2-8-2-16,0 0 9 15,0 0 12-15,0 0 0 16,0 0 1-16,0 3 0 16,0-3 1-16,0 0-2 15,0 0-6-15,2 0-2 16,3 0-8-16,1 0-5 15,1 0 1-15,8 8 4 16,1-8 5-16,6 0 10 0,1 0-5 16,5 0 6-1,0 0 1-15,-1 0 0 16,-1 0 5-16,-9 0-5 0,-4-8-1 16,-6 8-10-16,-7-3-92 15,-7-5-124-15,-14 0-259 16,-3 0-377-16</inkml:trace>
  <inkml:trace contextRef="#ctx0" brushRef="#br0" timeOffset="57010.89">331 13525 557 0,'0'0'769'0,"0"0"-641"15,0 0-64-15,0 0 121 16,0 0-80-16,0 0-61 16,0 0-12-16,71-34-1 0,-46 26-18 15,-5 8-3 1,-5 0-10-16,-2 0-6 16,-7 0 5-16,-2 0-8 0,-4 15 9 15,0 12 1-15,0-4 19 16,-19 11-1-16,-4 1-11 15,-1-9 0-15,2 8 9 16,3-15 31-16,6-3 9 16,9-1-7-16,2-15-20 15,2 0-13-15,0 0-2 16,4 0 10-16,9 0 3 16,8 0 11-16,3 0 23 15,0 0-18-15,-1 0-24 16,0 0-4-16,-3 0-14 0,-3 0-1 15,0-8-1 1,-4 8-122-16,-13-15-149 0,0 4-299 16,0 3-416-16</inkml:trace>
  <inkml:trace contextRef="#ctx0" brushRef="#br0" timeOffset="57471.55">658 13361 1088 0,'0'0'392'0,"0"0"-182"16,0 0-1-16,0 0-47 15,0 0-72-15,0 0-29 16,0 0-30-16,-100 122-21 16,83-99-10-16,4 11 0 15,4-7-7-15,5-4 1 16,4 4-10-16,0-9-9 16,8-2 7-16,12-8 2 15,4-5 1-15,4-3 9 16,3 0 5-16,1-11 1 15,-4-16-16-15,-4 4-2 16,-13-3 0-16,-9 2 6 0,-2 6 12 16,-9-9 19-1,-19 12 8-15,-6-1-27 0,-1 8-6 16,6 5-20-16,5 3-62 16,12 0-24-16,7 0-83 15,5 0-124-15,17 0-200 16,9 0-261-16</inkml:trace>
  <inkml:trace contextRef="#ctx0" brushRef="#br0" timeOffset="57649.67">658 13361 740 0</inkml:trace>
  <inkml:trace contextRef="#ctx0" brushRef="#br0" timeOffset="57755.01">658 13361 740 0,'105'-99'409'0,"-103"99"-217"0,5 15 26 0,-1 4 45 0,-2 4-89 15,3 12-88-15,-3-1-55 16,-4 0-25-16,0-7-6 15,0 7-26-15,0-11-86 0,0-4-75 16,0-4-93-16,0-15-230 16</inkml:trace>
  <inkml:trace contextRef="#ctx0" brushRef="#br0" timeOffset="58289.14">975 13110 2 0,'0'0'1190'0,"0"0"-879"16,0 0-83-16,0 0 70 15,0 0-96-15,0 0-123 16,0 0-47-16,0 0 2 15,-41-35-16-15,20 35-18 16,-3 0-6-16,0 0-29 16,0 16 12-16,-2 10 3 15,6-2 3-15,7 2 0 16,3 1 5-16,7-9 10 16,3 6-23-16,0-17-41 15,13-3-6-15,9-4 27 16,2 0 31-16,1-11 14 15,0-13 1-15,-3-2 0 16,-7-1 0-16,-2-7 9 16,-4 8 1-16,-5 10-1 0,-4 8 5 15,0 1 27-15,0 7 12 16,0 0-16-16,0 0-20 16,0 15-2-16,0 1 8 15,0 18 20-15,2 0 9 16,7 4 17-16,1 8-14 15,3-1-8-15,0 5-17 16,-1-8-20-16,-3-8-11 16,-1 0-36-16,-5 8-114 15,-3-7-228-15,0-9-326 0</inkml:trace>
  <inkml:trace contextRef="#ctx0" brushRef="#br0" timeOffset="59571.89">1345 15357 1003 0,'0'0'303'16,"0"0"-102"-16,0 0 66 16,0 0-55-16,0 0-78 15,0 0-47-15,0 0-33 16,-75 35-14-16,58-35-25 16,-4 0-15-16,-1 0-9 15,5 0-3-15,0 0 5 0,4 0 7 16,4 0 1-1,5 0 5-15,0 0-5 0,4 0 0 16,-2 0-1-16,2 0-1 16,0 0 1-16,0 0 7 15,-2 0 6-15,-1 7-11 16,1-7 6-16,2 8 10 16,0 0 1-16,0 3 4 15,0 4 8-15,0-7 19 16,9 3 5-16,-1 5-3 15,1-1-4-15,-2-4-3 16,-1 5-7-16,0 2-12 16,-1 6-7-16,1-6-8 15,-1 6-5-15,-3 10 0 16,-2-8-5-16,0 1 6 0,0-1 2 16,0 5-3-16,0 4 6 15,-2-17-1-15,-5 6-2 16,5-13 0-16,-2-4-8 15,4 1-1-15,-3 0 0 16,3-8 0-16,0 8-1 16,-2-5 1-16,2-3-1 15,0 0-1-15,0 0 1 16,0 0 1-16,0 8-1 16,0-8-14-16,0 0-8 15,0 0-2-15,9 0 6 16,2 0 5-16,-3 0 8 0,7 0-3 15,-2 0 3-15,4 0 6 16,-2 0 2-16,4 0-1 16,-2 0 0-16,1 0 0 15,-8 0-1-15,-3 0-25 16,-5 0-100-16,-2-8-125 16,-11-3-130-16,-6 3-293 0</inkml:trace>
  <inkml:trace contextRef="#ctx0" brushRef="#br0" timeOffset="60319.86">214 15697 954 0,'0'0'295'0,"0"0"-179"15,0 0 61-15,0 0 43 16,115-19-58-16,-88 11-42 15,-3 0-17-15,-7 8-60 16,-8 0-33-16,-9 0 8 16,0 0 7-16,-9 19 2 15,-21 12-27-15,-1 3-45 16,-6 1 23-16,0 7 13 16,5 0-1-16,7-8 8 15,8 0-5-15,4-7-7 16,11-12 4-16,2-4-3 15,0-3-3-15,6-8 4 0,16 0 5 16,2 0 7-16,5 0 14 16,-1 0 0-16,2-8-12 15,-6-3-1-15,-4 11-1 16,-9-8-29-16,-7 8-147 16,-4-7-141-16,0-1-65 15,0 0-380-15</inkml:trace>
  <inkml:trace contextRef="#ctx0" brushRef="#br0" timeOffset="60741.35">526 15681 538 0,'0'0'659'0,"0"0"-462"16,0 0-40-16,0 0 53 15,0 0-48-15,0 0-68 16,-83 111-46-16,72-80-29 16,6-13-7-16,3 6-2 15,2-13-9-15,0 4 6 16,0-4-1-16,11-3-6 15,6-8-8-15,3 8 8 16,0-8 1-16,-2 0-1 16,-3-8-1-16,-2 0 1 0,-7-3-9 15,-6 3 9-15,0-7 14 16,0-4-14-16,-17 0-25 16,2-4 16-16,-5 4 8 15,4 4-46-15,3-1-31 16,9 5-36-16,2 4-106 15,2-9-40-15,13 5-20 16,3-4-133-16</inkml:trace>
  <inkml:trace contextRef="#ctx0" brushRef="#br0" timeOffset="60891.97">526 15681 608 0</inkml:trace>
  <inkml:trace contextRef="#ctx0" brushRef="#br0" timeOffset="61173.41">526 15681 608 0,'85'-45'267'0,"-76"45"-21"0,-1 0 36 0,3 0-17 0,0 8-104 0,-7-8-62 15,2 3-21-15,-1-3-15 16,-5 8-19-16,0-8-16 15,0 7 16-15,0 1 24 16,0 3-10-16,0 12-23 0,-9-12-17 16,3 13-12-1,-7 2 1-15,0-3-6 0,2-4 6 16,-3 8-1-16,3-4 2 16,3-12 0-16,3 4-8 15,5-15-6-15,0 8-6 16,0-8-4-16,5 0 0 15,7 0 5-15,7 0 4 16,5 0 6-16,-1-8-14 16,3 1-34-16,-4-1-23 15,-5-3-48-15,-6-12-130 16,-8 12-103-16,-3-5-220 0</inkml:trace>
  <inkml:trace contextRef="#ctx0" brushRef="#br0" timeOffset="61693.89">761 15620 1075 0,'0'0'375'15,"0"0"-189"-15,0 0 40 0,0 0-2 16,0 0-44 0,0 0-38-16,0 0-52 0,0 0-35 15,92 0-11-15,-77 0-16 16,-5 0-13-16,-5 0-13 15,-3 0 10-15,-2 0 0 16,0 0 0-16,0 8-2 16,0 0-1-16,2 3 7 15,0-3-2-15,0 7-8 16,3-4-5-16,-5-3 8 16,0 7 3-16,0-4 13 15,0 5 17-15,-9-1 9 16,-4-4-12-16,1 5-21 0,1-1-12 15,7-11-6-15,4 3-14 16,0-7-5-16,0 8-14 16,15-8 6-16,8 0 11 15,5 0 14-15,6 0-8 16,1-8 8-16,-2-3-8 16,-9-4-95-16,-9-4-177 15,-15 4-512-15</inkml:trace>
  <inkml:trace contextRef="#ctx0" brushRef="#br0" timeOffset="92249.78">9345 16001 1505 0,'0'0'268'0,"0"0"-117"15,0 0 120-15,137-15-69 16,-74 4-88-16,4 11-40 0,1 0-22 16,-3 0-32-16,-10 0-19 15,-8 0-1-15,-12 0-9 16,-9 0-22-16,-8 11-26 15,-11-11-24-15,-7 8-17 16,0-8 52-16,-7 0 46 16,-24 0 16-16,-15 0-3 15,-12 0-5-15,-10 0-2 16,0 0 6-16,8 0-11 16,15 0 26-16,18 0-3 15,18 0-24-15,9 0-3 16,23 0-60-16,22 0 41 15,18 0 21-15,7 7 1 0,1 1 0 16,-12-8 7 0,-14 8-1-16,-19-5-6 0,-16 5 2 15,-10-8 16-15,-9 8 69 16,-28-1 13-16,-17 1-63 16,-12-4-21-16,-3 11 2 15,12-15-3-15,11 8-14 16,23-1-1-16,16-7-7 15,7 0-60-15,24 0-31 16,21 0 66-16,10 0 32 16,8 0 1-16,-6 0 12 15,-5 8 11-15,-16-5 25 0,-16 5-3 16,-13 0 5 0,-7 7 20-16,0-4 7 0,-22 5-2 15,-6 3-16-15,-2 4-27 16,4-12-21-16,8-3-11 15,9-1-1-15,6-7-26 16,3 0-25-16,0 0-1 16,12 0 6-16,8 0 35 15,1-7 11-15,3 7 6 16,-9-8-4-16,-6 8 13 16,-7 0 13-16,-2 0-1 15,0 8-4-15,-13 15 3 16,-4-4 6-16,-3 7-16 0,10-3-16 15,10-4-119 1,19-3-217-16,15-9-622 0</inkml:trace>
  <inkml:trace contextRef="#ctx0" brushRef="#br0" timeOffset="98955.4">9856 1329 1026 0,'0'0'512'16,"0"0"-324"-16,0 0-39 15,0 0 81-15,0 0-17 16,0 0-11-16,39 57-61 16,-18-30-44-16,0-1-27 15,0 2-28-15,1 2-27 16,-5-4-14-16,0-6-1 0,-4-1-39 16,0-8-123-16,-3-11-176 15,-6 0-437-15,-4 0-285 0</inkml:trace>
  <inkml:trace contextRef="#ctx0" brushRef="#br0" timeOffset="99171.42">10119 1249 905 0,'0'0'519'0,"0"0"-390"16,0 0 81-16,0 0 110 15,0 0-95-15,-17 134-98 0,2-92-56 16,-5-4-41 0,-1 0-19-16,0-4-11 0,0-11-42 15,3-8-99-15,-7-3-134 16,7-9-207-16,1-3-135 0</inkml:trace>
  <inkml:trace contextRef="#ctx0" brushRef="#br0" timeOffset="99375.12">9786 1433 1222 0,'0'0'392'16,"0"0"-189"-16,0 0 85 16,0 0-36-16,0 0-48 15,0 0-74-15,109 0-63 16,-63 0-24-16,4 0-23 15,5-8-20-15,5-12-155 16,-15 9-309-16,-13 8-411 0</inkml:trace>
  <inkml:trace contextRef="#ctx0" brushRef="#br0" timeOffset="100156.48">10874 1246 977 0,'0'0'520'15,"0"0"-302"-15,0 0 59 16,0 0 4-16,0 0-92 15,0 0-83-15,0 0-44 16,-9-4-47-16,-4 35-13 16,-2 6 13-16,0 13-5 15,5 7 0-15,7 1-10 0,3-2-9 16,3-10 3-16,18-8 5 16,7-12-8-16,4-10 8 15,5-12 0-15,3-4 1 16,3-4 9-16,-2-23-8 15,-1-15 1-15,-5-11-1 16,-7-7 6-16,-7 2-7 16,-8 1-8-16,-10 11 1 15,-3 16 7-15,0 14 16 16,0 8 20-16,0 8 7 0,0 0-43 16,0 16-16-1,0 15-21-15,5 11 37 0,5 7 2 16,3 8 8-1,5-3-8-15,-1-5-2 0,0 0 0 16,0-7-2-16,-2-3-48 16,6-9-179-16,-6-10-315 15,-2-9-291-15</inkml:trace>
  <inkml:trace contextRef="#ctx0" brushRef="#br0" timeOffset="100639.39">11490 1565 829 0,'0'0'604'0,"0"0"-410"16,0 0-32-16,0 0 88 15,0 0-31-15,0 0-93 16,0 0-37-16,-2 118-38 15,-3-83-36-15,1-9-14 16,0-3 0-16,-1-4-1 16,5-3-1-16,0-9-11 15,0-2-14-15,0-5 1 16,0 0 13-16,0-23 12 16,0-12 8-16,0-14-7 15,0-9 7-15,0-6-7 16,3 2 5-16,1 9-4 0,0 8-1 15,3 14 9-15,-1 8-9 16,1 12 1-16,8 7-2 16,6 4-12-16,7 0-4 15,8 12 8-15,1 11-1 16,-7-1-7-16,-6 1-9 16,-18 4-8-16,-6-1 4 15,-13-6 29-15,-26-1 14 16,-12-4 13-16,-2-4-2 15,-1 0-25-15,7-11-105 16,21 0-151-16,14-7-280 16,12-8-598-16</inkml:trace>
  <inkml:trace contextRef="#ctx0" brushRef="#br0" timeOffset="101170.19">11931 1341 933 0,'0'0'662'0,"0"0"-424"0,0 0 8 15,0 0-8 1,0 0-126-16,0 0-76 0,0 0-20 16,-103 38-16-16,73 0 0 15,2 0-1-15,2-4-5 16,7 5-4-16,10-13-24 16,7 1-49-16,2-4-45 15,7-12-44-15,16-11 43 16,12 0 65-16,4-19 45 15,1-15 19-15,-2-8 0 16,-3-8 12-16,-11-3 9 16,-6-4 9-16,-11 4-5 15,-7-1 18-15,0 8 13 0,0 12-1 16,-3 11 11 0,-3 12 9-16,4 8 7 0,0-2-24 15,-1 5-58-15,3 0-27 16,0 19-28-16,0 9 47 15,3 9 8-15,7 13 2 16,1 3-2-16,2 8 0 16,-4-1-13-16,-1-2-141 15,7 18-114-15,-2-19-249 16,2-15-418-16</inkml:trace>
  <inkml:trace contextRef="#ctx0" brushRef="#br0" timeOffset="101688.36">12393 1501 732 0,'0'0'414'0,"0"0"-180"16,0 0 72-16,0 0-23 16,0 0-126-16,0 0-78 0,0 0-17 15,-22-99-7 1,11 83-8-16,-2 1 4 0,-1 12-17 16,-3 3-34-16,-2 0-3 15,-5 18-19-15,0 5 20 16,3 7 1-16,2 6-6 15,13-7 1-15,4 6-6 16,2-9-7-16,4-3-12 16,19-7 24-16,2-8 7 15,8-8 1-15,1 0 10 16,0-13 2-16,-6-5-4 16,-4-1 6-16,-5 3-4 15,-13 5 0-15,-1 7 7 16,-5 4 8-16,0 0-5 15,0 0-21-15,0 0-10 16,0 8-32-16,0 7 42 0,0 1 3 16,0-1-3-16,4-1-13 15,13-1-13-15,6-10 6 16,5-3-86-16,19-8-74 16,-10-11-145-16,-3 1-473 0</inkml:trace>
  <inkml:trace contextRef="#ctx0" brushRef="#br0" timeOffset="101905.53">12621 1178 1330 0,'0'0'499'0,"0"0"-299"16,0 0 54-1,0 0-106-15,0 0-68 0,0 0 61 16,-15 102-29-1,13-45-58-15,0-3-39 0,2 2-10 16,0-2-5-16,0-9-27 16,0-6-103-16,2-9-96 15,7-11-304-15,-5-7-165 0</inkml:trace>
  <inkml:trace contextRef="#ctx0" brushRef="#br0" timeOffset="102087.53">12442 1402 965 0,'0'0'534'16,"0"0"-430"-16,0 0 30 15,0 0 71-15,0 0 5 16,107 15-81-16,-61-7-69 16,6-5-60-16,8-3-89 15,-15 0-263-15,-13 0-460 16</inkml:trace>
  <inkml:trace contextRef="#ctx0" brushRef="#br0" timeOffset="102388.03">12791 1451 935 0,'0'0'497'0,"0"0"-250"0,0 0 107 15,0 0-105-15,0 0-95 16,119-30-91-16,-97 14-38 15,-9 5-18-15,-7 3-7 16,-6 1-16-16,0-1-21 16,-8 5-64-16,-18 3-62 15,-4 0 82-15,-7 3 31 16,3 12 44-16,2 12 6 16,4-4 13-16,9 4 24 15,6 3 32-15,7-7-7 16,6-4-19-16,2 0-12 15,23 0-14-15,10-7-17 16,12-1-14-16,41-3-101 0,-7-8-233 16,-6 0-688-16</inkml:trace>
  <inkml:trace contextRef="#ctx0" brushRef="#br0" timeOffset="102887.77">13772 1634 1352 0,'0'0'518'0,"0"0"-296"0,0 0 57 16,0 0-89 0,0 0-77-16,0 0-65 0,0 0-20 15,-9-114-1-15,3 83-5 16,-1-3 8-16,3 0-4 16,4 4-2-16,0 7-15 15,0-1-9-15,4 2-17 16,14 10-31-16,-1 1-7 15,5 3-6-15,1 5-45 16,22 3-115-16,-7 0-143 16,-1 11-314-16</inkml:trace>
  <inkml:trace contextRef="#ctx0" brushRef="#br0" timeOffset="103238.89">14048 1459 1098 0,'0'0'507'15,"0"0"-335"-15,0 0 35 16,0 0-71-16,0 0-44 16,0 0-50-16,0 0-28 15,111-42-14-15,-87 30-40 16,-9 5-106-16,-6 3-40 15,-9-4-19-15,0 5-17 16,-20-1-70-16,-12 4 139 16,-10 0 153-16,-1 0 85 15,0 15 47-15,5 12 4 0,8-1-28 16,8 2 4-16,11-2-10 16,11 1-46-16,0-4-34 15,26-4-10-15,15-1-2 16,8-10-10-16,30-5-20 15,-13-3-244-15,-10 0-549 0</inkml:trace>
  <inkml:trace contextRef="#ctx0" brushRef="#br0" timeOffset="103554.29">14521 1379 1211 0,'0'0'534'0,"0"0"-249"16,0 0 47-16,0 0-106 15,0 0-94-15,0 0-45 16,0 0-81-16,-47-8-6 15,21 12-15-15,-4 15 3 16,2 4-3-16,10 4-42 16,5 4-51-16,13-2-77 15,2 2-78-15,29-4-42 0,43-8-4 16,-11-12-39 0,0-3-475-16</inkml:trace>
  <inkml:trace contextRef="#ctx0" brushRef="#br0" timeOffset="104188.27">14835 1375 82 0,'0'0'1029'15,"0"0"-668"1,0 0-32-16,0 0 21 0,0 0-127 16,0 0-116-16,0 0-64 15,-71 38-22-15,51-18-21 16,3-2 0-16,6 1-16 16,4 0-10-16,7 1-34 15,0-1-21-15,5-8-10 16,14-7 32-16,3-4 31 15,0 0 28-15,8 0 9 16,-2-12-9-16,0-7-7 16,-6-7-43-16,-8 3-18 15,-7-4-25-15,-7 4-10 16,0 4 8-16,-19 0-35 16,-5 4 67-16,-4 4 39 0,7-1 24 15,6 4 9-15,4 1 4 16,7 7 3-16,4 0-16 15,0 0-21-15,10 0 4 16,12 0 17-16,6 0 75 16,9 0 36-16,1 4-1 15,0-1-28-15,-5 1-20 16,-10 0-16-16,-4 3-19 16,-6-7-14-16,-7 8-13 15,-2 0 0-15,-1 0-9 16,-1 10 6-16,-2-6 3 15,2 11 28-15,-2-5 7 0,0 2 11 16,0-1-13 0,0 0-19-16,0-4-5 0,0 4-9 15,4-7-4-15,7-1-113 16,21-11-142-16,-1 0-242 16,0 0-369-16</inkml:trace>
  <inkml:trace contextRef="#ctx0" brushRef="#br0" timeOffset="104672.12">15375 1417 1175 0,'0'0'405'0,"0"0"-131"0,0 0 67 16,0 0-128-16,0 0-99 15,0 0-65-15,0 0-34 16,-74-4-15-16,57 27-6 15,3 0 0-15,-1 7 0 16,6-3-6-16,7 3-5 16,2-6-18-16,0-6-30 15,9 1-9-15,8-7 9 16,4-12 25-16,4 0 27 16,6-4 13-16,1-26 14 15,-1-4-3-15,0-13-1 16,-6-10 3-16,-1 1-1 0,-5-9-12 15,-8 7-6-15,-6 2-1 16,-5 6 7-16,0 11 20 16,-9 17 54-16,-2 10 31 15,-4 12-51-15,0 5-31 16,-4 17-11-16,4 12-10 16,-1 8 4-16,8 8-5 15,8 7 5-15,0-4 3 16,6 0 11-16,16-3-6 15,2-12-13-15,-1-3 6 16,1-9-7-16,-1-10-12 16,-4-13-89-16,0-3-142 15,3 0-153-15,-7 0-304 16,-2 0-446-16</inkml:trace>
  <inkml:trace contextRef="#ctx0" brushRef="#br0" timeOffset="105028.53">15768 1391 942 0,'0'0'565'16,"0"0"-266"-16,0 0-26 15,0 0-59-15,0 0-88 16,0 0-77-16,0 0-38 15,-62 0-11-15,45 3-12 16,-3 8-13-16,9 1-7 16,6 4 6-16,5-2-16 15,0 6-8-15,16-1 14 0,10-1 22 16,2-2 14-16,0 3 20 16,-4-4 48-16,-6 1 10 15,-9-5 1-15,-5 4 4 16,-4-4-10-16,0 5-18 15,-15 2-16-15,-10-2-10 16,-3-1-7-16,-6 1-22 16,-1-5-45-16,-11-11-99 15,7 0-195-15,9 0-410 0</inkml:trace>
  <inkml:trace contextRef="#ctx0" brushRef="#br0" timeOffset="105923.17">16557 1147 443 0,'0'0'291'16,"0"0"-67"-16,0 0 3 15,0 0 31-15,0 0 4 16,0 0-8-16,0 0-30 16,28-39-14-16,-28 39-37 15,0 0-42-15,0 0-47 16,0 0-36-16,0 8-38 15,0 12-10-15,0 9-12 16,0 18 12-16,0 14 20 16,0 3-14-16,0 8 0 0,11-3-6 15,4-8 1 1,2-12-1-16,-2-10 0 0,-2-12-1 16,-4-13-9-16,-5-2-13 15,0-12 4-15,-3-4 18 16,2-23-6-16,-1-10 7 15,0-10-6-15,4-9-12 16,3 2-4-16,6 4-13 16,2 9-17-16,9 10-13 15,4 16-41-15,6 11-23 16,1 4 55-16,4 15 43 16,-6 12 13-16,-7 3 5 0,-6 1-3 15,-16-1 7 1,-6 4 9-16,0 1 51 0,-17-5 10 15,-13 1 10 1,-4-9-3-16,-2-6-16 0,-3-4-28 16,3-5-24-16,4-7-27 15,8 0-128-15,13-15-158 16,11-12-375-16,0 0-308 0</inkml:trace>
  <inkml:trace contextRef="#ctx0" brushRef="#br0" timeOffset="106389.49">17188 1436 722 0,'0'0'703'0,"0"0"-486"15,0 0-11-15,0 0 48 16,0 0-85-16,0 0-98 15,0 0-36-15,-47-42-11 16,30 42-24-16,-4 15-25 16,-1 12 14-16,-2 0 3 15,10 7-4-15,1-3 4 16,9-8-4-16,4-1-10 16,0-10-10-16,11-5-1 15,8-3 18-15,6-1 15 16,3-3 18-16,-2 0 22 15,0-14-12-15,-3-6-12 16,-4-2 1-16,-8-1 6 0,-5 7-6 16,-4 5-2-16,-2 7 4 15,0 4-6-15,0 0-13 16,0 0-29-16,0 12-10 16,0 3 39-16,0 0 12 15,0 0-1-15,9 1-11 16,6-5-1-16,9-3 1 15,2-4 0-15,3-4 0 16,5 0-72-16,18-12-110 16,-10-10-214-16,-5 2-264 0</inkml:trace>
  <inkml:trace contextRef="#ctx0" brushRef="#br0" timeOffset="106989.27">17533 1352 1048 0,'0'0'527'16,"0"0"-286"-16,0 0 100 16,0 0-37-16,0 0-109 15,0 0-67-15,0 0-50 16,-54-19-49-16,28 30-20 16,5 5-8-16,0 3-1 15,8-4-22-15,9 0-5 0,4 1-17 16,0-2-23-1,10 2 3-15,12-1 33 16,1 4 19-16,3-7 12 0,-3 3 0 16,-3-3 6-16,-7-5 0 15,-5 1 0-15,-8 0-1 16,0-1-5-16,0 0 0 16,-13 5 1-16,-6-4 17 15,4-1-10-15,0-3-8 16,6 4-15-16,7-8-6 15,2 0-3-15,0 0-34 16,11 0-43-16,12 0 20 16,14-8 76-16,7-3 5 15,6-9 11-15,2-2-11 16,-8 7 24-16,-7-1 4 0,-12 5-6 16,-7-1 2-1,-12 4 12-15,-4 5 14 0,-2 3 2 16,0-3-19-1,-4-2-33-15,-13 2-21 0,-5-1 8 16,-1 0 1-16,-3 4 0 16,0 0 11-16,5 0-1 15,4 0-5-15,6 11-5 16,5 8-3-16,6 1-9 16,6 2 0-16,27 1 4 15,15 4-49-15,19-4-5 16,12-12-71-16,30-3-143 15,-17-8-262-15,-15 0-475 0</inkml:trace>
  <inkml:trace contextRef="#ctx0" brushRef="#br0" timeOffset="107472.68">18210 1439 527 0,'0'0'404'0,"0"0"-103"16,0 0 1-16,0 0 27 16,0 0-49-16,0 0-74 15,0 0-61-15,-14-3-57 16,-10 3-67-16,-8 15-21 16,-5 4 1-16,2 8-1 0,2-1-9 15,10-3-9 1,10 4-16-16,8-8-20 0,5 1-14 15,5-9-12-15,18-7 4 16,10-4 53-16,7 0 23 16,3-15 17-16,-4-12-3 15,1-4-1-15,-4-11 0 16,-6-3 2-16,-6-9-6 16,-7-10-9-16,-9-5-15 15,-8 1 11-15,0 10 4 16,0 16 34-16,-5 16 74 15,-6 14 26-15,4 8-40 16,-1 4-41-16,-1 4-29 0,-2 27-7 16,3 14 11-1,6 9 3-15,2 10-8 0,0 1-11 16,15-4-6-16,4-4-6 16,3-7 0-16,0-8-118 15,17-8-75-15,-9-12-290 16,-2-14-355-16</inkml:trace>
  <inkml:trace contextRef="#ctx0" brushRef="#br0" timeOffset="108305.34">19115 1379 1182 0,'0'0'599'0,"0"0"-425"0,0 0 42 16,0 0-35 0,0 0-94-16,-102 46-47 0,69-20-15 15,4 9-15-15,5 2-10 16,7 2-11-16,15-2-3 16,2-6-9-16,0-4-3 15,19-16-7-15,7 1 5 16,6-12 0-16,4 0 5 15,3-23-6-15,-5-7-14 16,-4-9-31-16,-13-6-1 16,-11-1-22-16,-6 0-10 15,-4 4 24-15,-17 12 75 16,-3 3 8-16,1 19 25 16,6 8-4-16,4 0 12 15,6 0-27-15,7 12-6 0,0 3-16 16,0 0-3-1,22 1 19-15,4-1 25 0,7-4 32 16,8-3 21-16,0 0 8 16,4-5-28-16,-2 1-33 15,-9-4-15-15,-6 0-9 16,-14 0-1-16,-3 0-8 16,-9 0-11-16,-2 8-17 15,0 0-18-15,0 3 13 16,-6 8 41-16,-5 4 7 15,2 0 12-15,0-1 18 16,2-6 1-16,3-5-10 16,4-7-17-16,0-4 15 0,0 0 32 15,0 0-8 1,8-4-13-16,11-7-15 0,7-12-2 16,6 4-13-16,2-8-6 15,-4 8 6-15,-9 4-6 16,-4 7-1-16,-12 8-1 15,-3 0 1-15,-2 0 0 16,0 16-4-16,4 7 4 16,1 3 22-16,1 4-7 15,5-3-15-15,8 15-19 16,1-8-200-16,-2-6-454 0</inkml:trace>
  <inkml:trace contextRef="#ctx0" brushRef="#br0" timeOffset="109457.37">10361 2278 1000 0,'0'0'663'0,"0"0"-298"16,0 0-5-16,0 0-68 15,0 0-130-15,0 0-84 16,0 0-44-16,2 46-19 15,-2-1 8-15,-4 13-11 0,-1 6-6 16,5 6-6 0,0-6-1-16,0 1-8 0,5-16 8 15,5-7-5-15,-3-19-1 16,-1-11-2-16,-1-9-2 16,-3-3 6-16,-2-11 4 15,0-23 1-15,0-13-1 16,0-17-15-16,0-27-26 15,-2-1-21-15,-1-8-5 16,3 2-22-16,0 25-8 16,0 9 32-16,0 22 38 15,7 19 9-15,12 15-85 16,13 8 12-16,11 0 58 0,8 27 21 16,11-1 12-1,0 13 1-15,-2-1 0 16,-8-4 12-16,-16 0 9 0,-15-3 1 15,-17-5 8-15,-4 1 26 16,-27 4 49-16,-23-1 4 16,-16 5-36-16,-9-8-32 15,-1-5-21-15,9-7-19 16,12-3-1-16,20-5-62 16,22-7-86-16,35 0-132 15,24-7-498-15,12-8-15 0</inkml:trace>
  <inkml:trace contextRef="#ctx0" brushRef="#br0" timeOffset="110076.99">11002 2221 1305 0,'0'0'536'0,"0"0"-365"16,0 0 65-16,0 0-96 15,0 0-34-15,0 0 51 16,0 141-33-16,0-88-52 15,5 4-29-15,1 1-27 16,-2-9-10-16,3 4-5 16,-1-7-1-16,1-8-2 15,-3-7 2-15,-2-9-12 16,1-3-47-16,-1-11-49 16,-2-8-68-16,0 0-94 15,0 0-240-15,0 0-163 0</inkml:trace>
  <inkml:trace contextRef="#ctx0" brushRef="#br0" timeOffset="110473.75">11385 2293 846 0,'0'0'621'0,"0"0"-375"16,0 0 49 0,0 0 32-16,0 0-110 0,0 0-90 15,-102 76-17 1,61-52-49-16,4 5-35 0,4 2-17 16,5 0-9-16,6-4-15 15,13-1-5-15,7 1 2 16,2-4-6-16,2 4 0 15,14-4 5-15,3-9 18 16,0 6 1-16,-1-13 10 16,-2 0 5-16,-5 1 3 15,-5-4-8-15,1 0-2 16,-1 0-7-16,3 0-1 16,4 3-5-16,6 1-101 15,9 3-117-15,31 12-171 0,-3-7-245 16,-1 2-200-16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4:39:11.796"/>
    </inkml:context>
    <inkml:brush xml:id="br0">
      <inkml:brushProperty name="width" value="0.05292" units="cm"/>
      <inkml:brushProperty name="height" value="0.05292" units="cm"/>
      <inkml:brushProperty name="color" value="#FF0000"/>
    </inkml:brush>
  </inkml:definitions>
  <inkml:trace contextRef="#ctx0" brushRef="#br0">2637 10656 215 0,'0'0'944'0,"0"0"-813"15,0 0-89-15,0 0 200 16,0 0-35-16,0 0-116 16,0 0-3-16,0 0 57 0,5 0 4 15,-1 0-34-15,4 0-26 16,5 0-22-16,2 0-6 16,6 0-13-16,9 4 1 15,9-4-6-15,5 0 7 16,10 0-13-16,8 0-15 15,-2 0-1-15,0 0-12 16,-4 0-3-16,-3 0-5 16,-4 4 5-16,-4 4-5 15,-3-8 0-15,-7 3 1 0,-11 1-2 16,-7-4 0 0,-11 4-6-16,-3-4-12 0,-3 0-64 15,0 0-86-15,-18 0-125 16,1 0-327-16</inkml:trace>
  <inkml:trace contextRef="#ctx0" brushRef="#br0" timeOffset="5104.33">14771 10770 605 0,'0'0'398'0,"0"0"-263"15,0 0 54-15,0 0 115 16,0 0-81-16,0 0-107 16,4-3-19-16,0 3 1 15,7 0-30-15,2 0 5 0,11 0 27 16,8 0-27-16,6 0-16 15,12 0-14-15,8 0-7 16,8 0-2-16,10 0-1 16,4 0-2-16,1-8-19 15,-8 5-11-15,-9-5-1 16,-21 4-18-16,-19-4-103 16,-29-3-93-16,-25 3-130 15,-13 0-1145-15</inkml:trace>
  <inkml:trace contextRef="#ctx0" brushRef="#br0" timeOffset="23474.1">1732 11437 1068 0,'0'0'573'15,"0"0"-433"1,0 0 88-16,0 0 70 0,0 0-92 16,0 0-108-16,49 0 12 15,-19 8-16-15,7-8-52 16,3 0-42-16,1 3-24 16,-5-3-167-16,-8 0-294 15,-15 0-442-15</inkml:trace>
  <inkml:trace contextRef="#ctx0" brushRef="#br0" timeOffset="24156.22">1743 12523 3 0,'0'0'1559'0,"0"0"-1319"16,0 0-186-16,0 0 157 16,0 0-63-16,0 0-120 15,0 0-2-15,88 0 23 16,-45 0-21-16,-3 0-19 15,3 0 0-15,-7 0-9 16,-13 0-67-16,-8 0-223 16,-15 0-522-16</inkml:trace>
  <inkml:trace contextRef="#ctx0" brushRef="#br0" timeOffset="25041.95">1711 13464 935 0,'0'0'497'0,"0"0"-403"15,0 0 136-15,124 0 30 16,-75 0-72-16,4 3-45 15,-1-3-12-15,-10 0-75 16,-12 0-56-16,-23 0-37 16,-7 0-233-16,-2-3-758 0</inkml:trace>
  <inkml:trace contextRef="#ctx0" brushRef="#br0" timeOffset="25908.92">1608 14550 1287 0,'0'0'343'0,"0"0"-230"16,0 0 158-16,0 0-12 15,0 0-90-15,140 0-53 16,-96 0-18-16,-5 0-35 15,-7 0-53-15,-9 0-10 16,-4 0-131-16,-10 0-155 0,-5 0-492 0</inkml:trace>
  <inkml:trace contextRef="#ctx0" brushRef="#br0" timeOffset="26725.23">1743 15502 927 0,'0'0'670'0,"0"0"-534"16,0 0-36-16,0 0 121 16,0 0-17-16,0 0-35 0,131 0-43 15,-70 0-1-15,6 0-41 16,-3 8-44-16,-10-8-40 16,-10 0-115-16,-14 0-142 15,-15 0-475-15</inkml:trace>
  <inkml:trace contextRef="#ctx0" brushRef="#br0" timeOffset="27332.45">1818 16443 1356 0,'0'0'608'16,"0"0"-540"-16,0 0 31 16,0 0 114-16,0 0-69 15,147 0-82-15,-96 0-62 16,-1 0-34-16,-18-7-444 16,-21 7-1273-16</inkml:trace>
  <inkml:trace contextRef="#ctx0" brushRef="#br0" timeOffset="69359.98">5370 9132 772 0,'0'0'205'0,"0"0"-162"0,0 0 161 16,0 0 3-16,0 0-99 15,0 0-5-15,9-11 34 16,-7 11-18-16,0-8 12 16,0 8 15-16,1-3-23 15,-3 3-21-15,0-8-10 16,0 0-22-16,0 1-43 15,0-17-20-15,-3 2-7 16,-3-5-1-16,0-3-11 16,1-4-10-16,1 3 1 15,0-7 9-15,1-1 2 0,3 2-2 16,0 3-4 0,0 3 5-16,0 4 10 0,0 8 1 15,0 4-1-15,0 4 1 16,0 3 0-16,0 0-1 15,0 1 1-15,0-1-6 16,0 0 4-16,0 5 1 16,0-5-7-16,3 0 2 15,-1 4 6-15,-2 1-1 16,2-2-8-16,0 2-4 16,-2 0 2-16,0 3 10 15,0 0-1-15,0 0-4 16,0 0-2-16,0 0-3 15,0 0-2-15,2 0-2 0,-2 0-3 16,2 0 5-16,-2 0 0 16,5 0 1-16,1 0 0 15,7 0 10-15,4 0 2 16,5 0 0-16,3 0 6 16,7 0-6-16,7 0 0 15,6 0 0-15,8 0 1 16,1 0 5-16,1 0-5 15,-1-5 0-15,1 2-1 16,-5-1 1-16,-3 4 0 16,-9 0-1-16,1 0 0 15,-5 0-1-15,3 0 0 16,-2 4 0-16,6-1 1 0,5 5 0 16,6-8 0-16,9 3 2 15,5-3-1-15,5 0 0 16,1 0 5-16,3 0-5 15,-4-6-1-15,-6 1 0 16,-8-2 1-16,-12 3-1 16,-10 4 0-16,-11 0 0 15,-11 0-1-15,-6 0-1 16,-5 0-5-16,0 0 6 16,-2 0-5-16,0 0 5 15,0 0 1-15,2 0-1 16,0 0 0-16,3 0-1 15,-1 0 2-15,2 0 0 0,5 0 1 16,0 0-1-16,2 0 1 16,3 0 0-16,6 0 0 15,1 0 5 1,3 0-5-16,0 0 5 0,-8 0-5 16,2 0-1-16,-7 0 0 15,-2 0 0-15,-5 0 1 16,-4 0 0-16,0 0 0 15,-2 0 7-15,0 0-2 16,0 0 0-16,0 0 2 16,2 0-2-16,-2 0 4 15,0 0 15-15,0 0 8 0,0 0-11 16,0 0-1 0,0 0 3-16,0 0 8 0,0 0 5 15,0 0-4-15,0 0 3 16,0 0 0-16,0 0-6 15,0 0-8-15,0 0-9 16,0 0 1-16,0 0-14 16,0 0 0-16,0 0-9 15,0 0-3-15,0 0 0 16,0 8-1-16,0 6-1 16,0 10 14-16,-6 2 0 15,-7 13 9-15,-2 3-2 16,0 0-1-16,1 0-5 15,3-5-1-15,0-3 0 16,3-7-13-16,1-4 4 0,5 0 2 16,0-12-4-16,2 0-2 15,0-3-29-15,-2-8-34 16,2 5-57-16,-2-5-42 16,-3 0-66-16,-8 0-98 15,3 3-300-15,-3-3-320 0</inkml:trace>
  <inkml:trace contextRef="#ctx0" brushRef="#br0" timeOffset="70075.13">6885 8877 370 0,'0'0'401'0,"0"0"-232"16,0 0 119-16,0 0 28 15,0 0-118-15,0 0-57 16,0 0-25-16,6-8-43 16,-6 8-32-16,2 0-10 15,0 0-8-15,3 15 7 16,1 1 11-16,1 3-11 0,3 4-15 16,3 3-2-1,0 1-12-15,2-4 5 0,-2 0-4 16,-1-4-2-16,1-3 2 15,-4-2 3-15,-3-6-5 16,-1-4 0-16,-5 4 0 16,2-8 5-16,-2 0 14 15,2 0 6-15,-2 0 11 16,2 0 20-16,2-8-11 16,3-4-17-16,6-7-14 15,6-11-7-15,3-1-1 16,0 0-6-16,0 2 0 15,-3 2 2-15,-8 7-2 16,-2 9-6-16,-5 3-29 16,-4 8 0-16,0 0-29 0,-4 0-106 15,-11 8-212 1,-3 0-417-16</inkml:trace>
  <inkml:trace contextRef="#ctx0" brushRef="#br0" timeOffset="71961.25">7200 8626 937 0,'0'0'215'0,"0"0"-19"0,0 0 145 16,0 0-130-16,0 0-66 16,0 0 15-16,0 0-46 15,0 0-55-15,6 0-26 16,9 0-18-16,8 0 8 15,9 0 10-15,13 0 0 16,4 0-17-16,7 0-5 16,7 0-11-16,0 0 1 0,2 0 5 15,-1 0-6 1,2 0 0-16,-2 3 1 0,1 5-1 16,-4-8 0-16,0 0 0 15,0 0-1-15,-1 0 1 16,4 0 0-16,1 0 0 15,3 0 0-15,3 0 0 16,6 0 0-16,3 0 0 16,5 0 0-16,0 0 0 15,2 0 1-15,-5 0-1 16,-1 0 1-16,-7 0 0 16,4-8 0-16,-4 8 8 15,0-3-9-15,-2-5 1 16,0 4 0-16,-3-7 0 15,1 3 0-15,-5 0 1 0,-8 5-2 16,-7-5 0-16,-11 8-1 16,-16 0 1-16,-8 0-6 15,-9 0 5-15,-2 0 1 16,-2 0-9-16,1 0 8 16,1 0-1-16,5 0 1 15,4 4 0-15,8 3 1 16,3-2 1-16,6 1 0 15,3-1 1-15,4-2-1 16,4 5-1-16,-1-4 7 16,3-4-6-16,-2 4-1 15,-5-4 0-15,-2 0 0 16,-4 0 0-16,-8 0 0 16,-5 0 0-16,-4 0 1 15,-5 0 1-15,-4 0-1 0,-4 0 17 16,0 0 2-16,0 0-4 15,0 0-3-15,0 0 1 16,-6 0-14-16,0 0 12 16,0-4 18-16,1 0 0 15,1 4-11-15,2-4 2 16,2 4 0-16,0 0-2 16,0 0 1-16,0-4-2 15,0 4-2-15,0 0-4 16,0 0-10-16,0 0-2 15,0 0-8-15,0 0-4 16,0 0 0-16,0 8-9 0,0 4-3 16,0 14 17-16,0 1 7 15,0 7 0-15,0 0 0 16,0 8 0-16,0-4 0 16,0 1 0-16,0-2 0 15,-7-3 1-15,-1 1-1 16,-1-4 0-16,3-5 1 15,1-7 0-15,3-4-1 16,0-2 1-16,2-10-1 16,0-3-7-16,0 0-28 15,0 0-30-15,0 0-59 16,0-23-158-16,2 4-336 16,0 0-429-16</inkml:trace>
  <inkml:trace contextRef="#ctx0" brushRef="#br0" timeOffset="72542.77">9882 8984 185 0,'0'0'810'15,"0"0"-719"-15,0 0 107 16,0 0 40-16,0 0-48 15,0 0 3-15,107 26-54 16,-84-22-54-16,-3 3-23 16,-4 6-19-16,-5-2-18 15,-1 0-18-15,-1 4-1 16,0 1 0-16,-3-1-4 16,5 4-1-16,0-4 6 15,-3 1-6-15,5-2 0 0,0-2 0 16,-2-4 10-16,3 3 9 15,-1-11 16-15,6 0 13 16,3 0 10-16,6 0 4 16,7-8-14-16,-2-10-24 15,4-1-3-15,-7-9-2 16,-2-2-5-16,-8-1-5 16,-4-6-1-16,-8 6-9 15,-4-7-11-15,-4 4-13 16,0 3-16-16,-2 5-24 15,-8 2-67-15,-1 6-96 16,2-1-89-16,1 3-215 16,4 9-639-16</inkml:trace>
  <inkml:trace contextRef="#ctx0" brushRef="#br0" timeOffset="73846.07">10113 8564 162 0,'0'0'906'0,"0"0"-769"16,0 0 68-16,0 0 48 16,0 0-110-16,0 0 2 15,0 0-17-15,8 0-58 16,9 0-25-16,9 5 25 16,14 2-4-16,12 4-32 15,10-3-2-15,11 3-10 16,8 5-6-16,4-1-5 0,8-7-3 15,3-1-2-15,17 1-4 16,20 0 4-16,19-5-5 16,0-3 14-16,-30 0-7 15,-31 0-7-15,-28 0 0 16,-6 0 1-16,10 0 11 16,7 0 6-16,7-3-4 15,-5 3-2-15,-4 0-4 16,-1-4 2-16,-3 4-11 15,-1-4 2-15,-6 4-1 16,-7 0-1-16,-9 0 2 16,-11 0-1-16,-6 0-1 15,-11 0 0-15,-4 0 0 0,-8 0 0 16,-3 0 0-16,-2 0 1 16,0 0 5-16,0 0-4 15,2 0-2-15,1 0 0 16,4 0-1-16,6 0-5 15,0 0 6-15,6 0 1 16,0 0 1-16,-1 0-1 16,-1 0 0-16,-2 0 0 15,-10 0 1-15,4 0-1 16,-3 0 0-16,1 0 5 16,-3 0-5-16,-2 0 10 15,3 0-10-15,-3 0 0 16,0 0 1-16,-2 0-2 0,2 0 0 15,-2 0 0 1,0 0-6-16,0 0 6 0,0 0 1 16,0 0 7-16,0 0 12 15,0 0 12-15,0 0 20 16,0 0 3-16,0 0-4 16,0 0-9-16,0 0-16 15,0 0-15-15,0 4-11 16,0-4 0-16,0 4-11 15,0 3-5-15,0 5 0 16,0 3 16-16,0 4 0 16,0 7-1-16,0 5 1 15,0 4 0-15,0-6 0 16,-6 2 0-16,-1 4 1 0,-1-6 0 16,1 2-1-1,3-4 6-15,2-4-6 0,2-4 1 16,-2-8-2-16,2 1-6 15,0-9 1-15,0 5-16 16,0-8-8-16,0 0-4 16,0 0-23-16,0 0-43 15,0 0-75-15,0 0-67 16,0 0-53-16,10-8 5 16,-1-3-43-16,-3 4-417 0</inkml:trace>
  <inkml:trace contextRef="#ctx0" brushRef="#br0" timeOffset="74511.98">12425 8972 664 0,'0'0'505'0,"0"0"-428"16,0 0 143-16,0 0 29 16,0 0-50-16,0 0-20 15,0 0-57-15,6-4-42 16,-3 4-21-16,1 0-23 15,5 4-14-15,-1 11-1 16,4 8-4-16,3 1 0 0,0 5-5 16,2 2-11-16,-1-1 6 15,-1 1-6-15,-2-8 0 16,-3-4 0-16,-1-8-1 16,0 1 8-16,-3-8 5 15,0-4 2-15,2 0 20 16,7 0 16-16,5-11 12 15,6-5-7-15,4-18-27 16,-3 0-9-16,1-1-8 16,-7 1 15-16,-3 0 18 15,-3 11 9-15,-7-1-20 16,-1 10-11-16,-3 6-5 16,-2 1-9-16,-2 7-9 0,2 0-1 15,-2 0-41 1,3-5-86-16,1-6-88 0,-2 0-279 15,-2-4-574-15</inkml:trace>
  <inkml:trace contextRef="#ctx0" brushRef="#br0" timeOffset="78030.2">16170 9041 798 0,'0'0'402'16,"0"0"-253"-16,0 0 193 15,0 0-53-15,0 0-79 16,0 0-8-16,0-15-38 15,0 10-35-15,0 2-3 16,0-1-6-16,0 0-33 16,0-7-34-16,0-9-37 15,0-2-16-15,0-1-1 0,0-16-12 16,-5 2-8 0,0 3-7-16,1-5 7 0,-3 5 10 15,-2 0 2-15,1-1 2 16,1 5-5-16,3 4-5 15,2 3-5-15,0 4 8 16,2 4 4-16,0 10 8 16,0 2 1-16,0-1-9 15,0 4-8-15,0 0 0 16,0 0 1-16,0 0 7 16,0 0-2-16,0 0 0 15,0 0-5-15,0 0-2 0,11 0 1 16,10 0 18-1,6 4 0-15,8 4 1 0,3-5 0 16,7 1-1-16,2 0 1 16,3 0 0-16,0-1 0 15,9 2 0-15,-2-5 0 16,5 3 5-16,4-3-4 16,3 0 4-16,1 0 4 15,4 0-3-15,0 0-5 16,-1 0 4-16,-3-3-5 15,1 3 0-15,2-5 5 16,3 2-5-16,2-1 0 16,3 0 0-16,0 0 1 15,3 1-1-15,-1-2 11 16,0 2 0-16,3-1-3 0,-3 4 0 16,1-4 0-16,4 4-7 15,-3-3 8-15,0-2-9 16,2 2 1-16,-9-1-1 15,0 0 1-15,-4 0 4 16,-10 1 5-16,-4 3-3 16,-10-5-7-16,-8 5 9 15,-12-3-9-15,-6 3 0 16,-7 0 0-16,-6 0 0 16,2 0 0-16,-3 0 0 15,1 0-1-15,1 0 0 16,-1 0 0-16,4 0-1 15,-2 0-5-15,-4 0 6 0,0 0-1 16,-1 0 0 0,1 0 0-16,-1 0 1 0,7 3 0 15,-3-3 0-15,1 5 1 16,-6-5 0-16,-3 0 0 16,-4 0 0-16,0 3 8 15,0-3 7-15,0 0 25 16,0 0 8-16,0 0-6 15,0 4-10-15,0-4-4 16,0 0-11-16,0 4-2 16,0-4-8-16,0 0-7 15,0 0-1-15,0 4-2 16,0 4-13-16,0 3-2 16,0 12 17-16,0 7 1 15,-4 12 6-15,-3 0-6 0,-1 7 1 16,1 1-1-16,5 3 0 15,0-11 0-15,2 0 0 16,0-8-1-16,0-7-1 16,0-4 1-16,0-7-2 15,0-5 1-15,0-8-7 16,0 1 8-16,0-4-8 16,0 0-10-16,0 0-19 15,0 0-23-15,0 0 3 16,0 0 0-16,0 0-32 15,2 0-72-15,7-7-126 16,-1-4-251-16,-5-5-343 0</inkml:trace>
  <inkml:trace contextRef="#ctx0" brushRef="#br0" timeOffset="78646.78">18865 8968 925 0,'0'0'220'0,"0"0"-7"15,0 0 99-15,0 0-98 16,0 0-25-16,0 0-49 15,0 0-47-15,15-3-30 16,-13 3-20-16,5 0-26 0,-1 3 5 16,5 13 5-1,2 10-6-15,2-2-10 0,0 2-3 16,4 4 1-16,0 1-3 16,0 0-6-16,5-12 0 15,-3-1-1-15,-1-10 1 16,-5-5 0-16,-1-3 9 15,-1 0 25-15,4-3 39 16,0-16 9-16,3-4-21 16,-1-3-22-16,-4-5 8 15,0 4-7-15,-1-3-13 16,-5 3-6-16,2 0-3 16,-3 8 0-16,-1 1-3 15,-1 2-15-15,1 5 0 0,-1-1-32 16,-1 4-55-16,1 0-63 15,1 5-92-15,-1 0-367 16,1-2-340-16</inkml:trace>
  <inkml:trace contextRef="#ctx0" brushRef="#br0" timeOffset="80045.23">19141 8515 625 0,'0'0'96'16,"0"0"120"-16,0 0 33 16,0 0-58-16,0 0 39 15,0 0-8-15,0 0-29 16,126 27-31-16,-72-24-28 16,5 2-27-16,10 2-40 0,1-3-18 15,8-1-14-15,-1 2-9 16,-3 6-13-16,6-7-4 15,-6 4-8 1,2-2 0-16,3-1-1 0,-3-2 6 16,10 5-6-16,0-4 1 15,3-4 5-15,4 0-5 16,1 4 0-16,0-4 0 16,2 0 0-16,-4 0 8 15,0 0 5-15,-7 0 4 16,-3 0-4-16,-10 0 6 15,-7 0-2-15,-8 0-3 16,-11 0-9-16,-11 0-5 16,-7 0 0-16,-8 0 1 15,-5 0-1-15,-2 0 0 0,-9 0 0 16,-2 0 0 0,0 0 8-16,-2 0-9 0,2 0-1 15,-2 0 0-15,3 0 0 16,-1 0-5-16,4 0-2 15,3 0 7-15,-1 0 1 16,2 0-1-16,-1 0 1 16,-5 0 0-16,-2 0 0 15,-2 0 2-15,0 0 8 16,0 0 6-16,0 0 7 16,0 0 14-16,0 0 29 15,0 0-5-15,0 0-8 16,0 0-10-16,0 0-6 15,0 0-2-15,0 0-17 16,0 0-8-16,0 0-9 0,0 0-1 16,0 0-5-16,0 0-7 15,2 4-15-15,1 7-2 16,1 8 13-16,2 0 16 16,1 11 0-16,-1 1 0 15,1 4 1-15,-3 2 0 16,0 2 0-16,3-2 6 15,-3 2-5-15,1-1 4 16,-3-4-6-16,2-8 0 16,-2 1 2-16,0-4-1 15,-2-7 0-15,0-5-1 16,0 1-6-16,0-1 6 0,0 0 1 16,2-3 0-1,1 7-1-15,-1-7 0 0,2-5-1 16,0 2-29-16,-1-2-39 15,1-3-73-15,0 0-70 16,3-8-168-16,-5-6-399 16,-2-6-546-16</inkml:trace>
  <inkml:trace contextRef="#ctx0" brushRef="#br0" timeOffset="80795.98">21460 9041 874 0,'0'0'192'16,"0"0"-43"-16,0 0 111 15,0 0-62-15,0 0 18 16,0 0-46-16,0 0-54 16,23 15-4-16,-16-8-15 15,2 9-23-15,1-5-21 16,-1 9-18-16,5-1-16 16,-1-1-12-16,2 1-6 15,0 1 1-15,0-9 4 16,-4 0-5-16,-5-6 5 15,1-2-5-15,-5 1 1 16,0 0 14-16,-2-4 6 0,0 0-5 16,2 0-12-16,1 0-5 15,3 0 0-15,3 4 7 16,-3-1 4-16,2-3 8 16,0 4 6-16,-3-4 2 15,-3 0-1-15,0 0 3 16,-2 0 6-16,0 0 2 15,0 0 3-15,0 0-8 16,0 0-8-16,2 0-5 16,0 0-1-16,0 0-3 15,3 0-1-15,3-4 1 16,3-3 8-16,4-9-8 16,5-3 2-16,3-7-5 0,0-1-12 15,3 4 6-15,-2 0-6 16,-3 4-1-16,-6 0 1 15,0 8-2-15,-4-1-59 16,-1-3-99-16,-1 4-140 16,-7 3-515-16</inkml:trace>
  <inkml:trace contextRef="#ctx0" brushRef="#br0" timeOffset="105724.74">15090 6423 178 0,'0'0'183'15,"0"0"-43"-15,0 0 27 16,0 0 35-16,0 0 15 16,0 0-7-16,-4 0-4 15,2 0 7-15,-1 0-13 16,3 0 7-16,0 0-18 16,0 0-35-16,0 0-44 15,0 0-28-15,0 0-30 16,18 0-18-16,16 0-26 0,34 4 42 15,43 0 36 1,43-4-22-16,20 3-40 0,1-3-6 16,-15 0-12-16,-27 0-6 15,-26 0-1-15,-28 0-6 16,-28 0-68-16,-20 0-95 16,-23-3-113-16,-8-8-287 15,-2-4-385-15</inkml:trace>
  <inkml:trace contextRef="#ctx0" brushRef="#br0" timeOffset="107007.51">18739 6568 707 0,'0'0'400'0,"0"0"-207"16,0 0 22-16,0 0-23 15,0 0 30-15,0 0-71 16,0 0-30-16,38 0 9 16,-18 0-29-16,8 0-24 15,12 0-18-15,12 0-20 16,31 0-9-16,32 0-11 16,37-3-17-16,9-2-1 0,-26 2-1 15,-37 3-52-15,-31 0-82 16,-27 0-196-16,-15 0-530 15</inkml:trace>
  <inkml:trace contextRef="#ctx0" brushRef="#br0" timeOffset="108454.02">3031 7612 235 0,'0'0'858'15,"0"0"-696"-15,0 0 23 0,0 0 41 16,0 0-25 0,0 0-53-16,0 0-47 0,38 0 42 15,-4 0 8-15,16 0-43 16,24 0-27-16,40 4-5 15,33 3-3-15,18-7-18 16,-9 4-22-16,-37-4-9 16,-43 0-17-16,-31 4-6 15,-22 0-1-15,-21-1-93 16,-2 2-156-16,-13-2-514 0</inkml:trace>
  <inkml:trace contextRef="#ctx0" brushRef="#br0" timeOffset="124749">5120 11445 519 0,'0'0'1651'0,"0"0"-1368"16,0 0-103-16,0 0-19 0,0 0-95 15,0 0-66-15,-4 0-17 16,38-16-253-16,3-2-399 15</inkml:trace>
  <inkml:trace contextRef="#ctx0" brushRef="#br0" timeOffset="128337.92">5120 12481 1453 0,'0'0'356'0,"0"0"-280"15,0 0 154-15,0 0 54 16,0 0-160-16,0 0-84 16,0 0-8-16,0 0-7 15,0 0-20-15,0 0-5 16,0 0-66-16,0 0-187 0,0 0-372 16,0 0-265-16</inkml:trace>
  <inkml:trace contextRef="#ctx0" brushRef="#br0" timeOffset="128531.6">5150 12531 1430 0,'0'0'316'16,"0"0"-267"-16,0 0 39 15,0 0-64-15,0 0-24 0,0 0-123 16,0 0-51 0,68-42-216-16</inkml:trace>
  <inkml:trace contextRef="#ctx0" brushRef="#br0" timeOffset="128699.42">5150 12531 1579 0,'66'26'404'15,"-66"-26"-329"-15,0 0-52 16,2 0-23-16,5-11-467 0</inkml:trace>
  <inkml:trace contextRef="#ctx0" brushRef="#br0" timeOffset="157842.6">17674 11769 776 0,'0'0'240'15,"0"0"-130"-15,0 0 62 16,0 0 14-16,0 0-62 16,0-16-47-16,0 16 12 15,0-3 28-15,0 3-11 16,0 0-29-16,0-5-25 16,0 5-13-16,0 0-11 15,7 0-17-15,7 0-11 16,16 0 0-16,24 5 7 15,33-5 6-15,41 0-2 16,42 0-10-16,13 0 8 16,-7 0 0-16,-22-5-3 0,-45 2-6 15,-22 3-3-15,-28-8 1 16,-15 8-12-16,-10-11-169 16,-8 4-302-16,-21 2-363 0</inkml:trace>
  <inkml:trace contextRef="#ctx0" brushRef="#br0" timeOffset="159763.4">22922 11734 963 0,'0'0'337'16,"0"0"-242"-16,0 0 112 16,0 0 119-16,129 0-115 0,-78 0-106 15,3-7-6-15,-1 7-45 16,-1-4-54-16,-8 4-12 15,-12 0-278-15,-14 0-642 0</inkml:trace>
  <inkml:trace contextRef="#ctx0" brushRef="#br0" timeOffset="-132788.97">1803 6702 1279 0,'0'0'252'0,"0"0"-207"0,0 0-35 16,0 0 6-16,0 0 190 15,0 0-62-15,6-12-47 16,-4 12-27-16,0-4 11 16,-2 4-22-16,0 0-37 15,0 0-21-15,0 0 0 16,7-15-1-16,-1-4-178 16,-1 0-551-16</inkml:trace>
  <inkml:trace contextRef="#ctx0" brushRef="#br0" timeOffset="-132310.68">3291 6584 1382 0,'0'0'605'0,"0"0"-483"16,0 0-122-16,0 0-28 15,0 0-45-15,0 0-470 0</inkml:trace>
  <inkml:trace contextRef="#ctx0" brushRef="#br0" timeOffset="74333.8">1167 11193 806 0,'35'157'0'0,"89"14"-26"15,72-42-1-15,54-10 11 16,48-35-33-16,40-50-49 16,32-34 27-16,38-76-21 15,18-58 20-15,17-41 21 16,-107 34 9-16,-64-4 32 0</inkml:trace>
  <inkml:trace contextRef="#ctx0" brushRef="#br0" timeOffset="96750.9">7228 8061 844 0,'0'0'543'0,"0"0"-359"15,0 0 31-15,0 0 6 16,0 0 19-16,0 0-107 16,0-11-34-16,0 11-10 0,0 0-17 15,0 0-26-15,0 0-15 16,0 0-16-16,0 0-15 15,0 8-9-15,0 14 9 16,0 1 1-16,0 4-1 16,0 4-1-16,0-8-29 15,0-4-21-15,0-8-1 16,0-3 11-16,0-5 9 16,0-3 12-16,0 0 8 15,0 0 12-15,0-11 0 16,0-16 6-16,0-4-4 15,0-6 9-15,0-9-5 16,0 8 5-16,0-1 14 0,0 17 5 16,0 3 6-1,0 7-13-15,0 9-20 0,0 3-3 16,4 0-16-16,2 0-12 16,4 0-2-16,7 0-6 15,7 8-102-15,6 3-143 16,-6 4-361-16,-7-7-369 0</inkml:trace>
  <inkml:trace contextRef="#ctx0" brushRef="#br0" timeOffset="97193.49">7469 8069 667 0,'0'0'244'16,"0"0"-14"-16,0 0 0 16,0 0-12-16,0 0-76 15,103 0-72-15,-88-3-35 16,-5-5-12-16,-3-4-1 15,-5-2-1-15,-2 2-15 16,0 0-6-16,-6-3-30 16,-9 7-24-16,-3 1-1 0,1 7 24 15,-7 0 13-15,5 0 18 16,-2 12 19-16,2 6 16 16,2 6 6-16,6 2-13 15,4 1 12-15,5-1 12 16,2 1 13-16,0-1-1 15,18-3-18-15,3-4-21 16,4-3-9-16,7-9-16 16,3-3-12-16,14-4-124 15,-11-11-171-15,-8-5-409 0</inkml:trace>
  <inkml:trace contextRef="#ctx0" brushRef="#br0" timeOffset="97559.45">7830 7791 510 0,'0'0'709'16,"0"0"-476"-16,0 0-18 16,0 0 28-16,0 0-27 0,0 0-121 15,0 0-37 1,0 4-6-16,0 15 26 0,0 8-6 16,0 7-28-16,0 4-20 15,0 0-12-15,0 4-11 16,-4 0 0-16,4-4-1 15,0-3-20-15,0-5-35 16,0-7-79-16,0-8-63 16,7-7-94-16,1-8-244 15,-1 0-300-15</inkml:trace>
  <inkml:trace contextRef="#ctx0" brushRef="#br0" timeOffset="98126.21">8057 8066 803 0,'0'0'303'16,"0"0"-65"-16,0 0-4 15,0 0 9-15,0 0-92 16,0 0-54-16,0 0 3 16,-32-73 0-16,23 70-29 15,3 3-29-15,-2 0-19 0,-1 0-23 16,-6 3-12 0,-2 12 0-16,-2 1 3 0,-1 6 8 15,3 1-8-15,0 0 2 16,6 0 6-16,8-4-14 15,3 0-2 1,0-3 1-16,0-1-3 0,11-4-3 16,9-8 11-16,6-3 10 15,0 0 0-15,2 0 1 16,-3-3-1-16,0-8 1 16,-1-4-13-16,-11-5-7 15,0 9-2-15,-7 0 11 16,-3 6 9-16,-3 2 2 0,0 3 0 15,0 0 37-15,0 0-19 16,0 0-18-16,0 8 1 16,-3-1 0-16,3 1-1 15,0-1 0-15,0 5-9 16,7-4 1-16,6-1 1 16,6-3-20-16,2 0-30 15,5-1-110-15,10-3-130 16,-8 0-105-16,-5 0-468 0</inkml:trace>
  <inkml:trace contextRef="#ctx0" brushRef="#br0" timeOffset="98394.68">8335 7764 1054 0,'0'0'375'0,"0"0"-126"16,0 0-36-16,0 0-16 16,0 0-44-16,0 0-9 15,0 0-17-15,17 119-42 16,-14-77-46-16,-1 3-27 16,-2 1-11-16,0-4-1 15,0 0-41-15,0-4-75 16,0-4-56-16,0-11-108 15,0-4-38-15,0-8-60 0,0-7-360 16</inkml:trace>
  <inkml:trace contextRef="#ctx0" brushRef="#br0" timeOffset="98609.82">8203 8043 1051 0,'0'0'308'0,"0"0"-94"16,0 0-25-16,0 0 10 15,0 0-82-15,0 0-49 16,0 0-21-16,121 11-47 16,-82-11-17-16,8 0-296 15,-9 4-302-15,-10-4-505 0</inkml:trace>
  <inkml:trace contextRef="#ctx0" brushRef="#br0" timeOffset="98976.95">8514 8058 892 0,'0'0'263'0,"0"0"34"16,0 0-39-16,0 0-4 15,0 0-85-15,117-8-86 16,-95 8-36-16,0-4-28 16,-5 1-10-16,-6-5-9 0,-7 5 0 15,-4-5-29-15,0 4-35 16,-4-4-15-16,-13 4-10 16,-3 0 27-16,-3 4 31 15,-2 0 28-15,-3 0 3 16,-2 12 18-16,4 7 20 15,3 0 10-15,4 4-14 16,8 0-8-16,9-1-2 16,2 1-4-16,4 4-4 15,18-4-5-15,7-7-2 16,12-2-3-16,4-2-6 16,32-12-57-16,-11 0-143 0,-6 0-342 0</inkml:trace>
  <inkml:trace contextRef="#ctx0" brushRef="#br0" timeOffset="99421.92">9030 7959 879 0,'0'0'324'0,"0"0"12"16,0 0-73-16,0 0-34 15,0 0-86-15,0 0-31 16,0 0-3-16,-2-4-14 16,-15 4-48-16,-4 0-47 15,-5 4-21-15,-2 11 6 16,6 1 13-16,5-2-9 15,7 2 4-15,4 2-5 16,6 2 0-16,0-1-3 16,15 0 2-16,8 4 12 15,9 0 1-15,3-1 6 16,-3-2 8-16,-1-1 18 16,-7 0 5-16,-5-1-7 15,-12-2-5-15,-7-1 3 16,0 1 15-16,-17-5 8 0,-16 4-21 15,-7-4-30-15,-3-3-64 16,-11-5-120-16,10-3-312 16,12 0-328-16</inkml:trace>
  <inkml:trace contextRef="#ctx0" brushRef="#br0" timeOffset="106954.7">17971 8008 631 0,'0'0'188'0,"0"0"-28"16,0 0 12-16,0 0-23 15,0 0-30-15,0 0-66 16,4-18-19-16,-2 18-23 0,0 0-3 16,1 6 16-1,1 6 0-15,2 4 8 0,-4 6 16 16,1-2-5-16,-1 2-20 16,-2 1-3-16,0-4-12 15,0-4-2-15,0 1-4 16,0-8-1-16,0-1 0 15,0-7 5-15,0 4-4 16,2-4 8-16,-2 0 3 16,0 0 15-16,2 0 4 15,-2 0 25-15,0-8 31 16,2-3-10-16,-2-5-42 16,0-2-11-16,0-6-11 0,0 1-13 15,2 1-1 1,3 7 0-16,-1-4-1 0,2 7-7 15,5 4 1-15,2-3-8 16,2 8-2-16,4-2-8 16,2 5-26-16,3 0-43 15,2 0-37-15,2 0-87 16,-4 5-64-16,-10 1-239 0</inkml:trace>
  <inkml:trace contextRef="#ctx0" brushRef="#br0" timeOffset="107362.92">18262 8061 745 0,'0'0'262'0,"0"0"-102"16,0 0-5-16,0 0-5 16,0 0-69-16,0 0-53 15,0 0-8-15,83-29 2 16,-79 21 1-16,-4 4-3 16,0 0 1-16,0 4 14 15,-2-4-10-15,-9 4-4 0,-1 0-21 16,-3 0 0-16,2 0 2 15,0 0 11-15,1 8 0 16,3 4-1-16,0 2-1 16,5-2-3-16,4-1-8 15,0 5 0-15,9-1 0 16,10-4 1-16,7 5 9 16,7-9-10-16,19-3-77 15,-9-4-124-15,-7 0-305 0</inkml:trace>
  <inkml:trace contextRef="#ctx0" brushRef="#br0" timeOffset="107681.8">18602 7822 1013 0,'0'0'302'15,"0"0"-62"-15,0 0-61 16,0 0-8-16,0 0-105 16,0 0-64-16,0 0-1 15,0 34 18-15,0-4-10 16,-2 5-8-16,-5 10-1 15,3-3-41-15,0 0-63 0,2-4-8 16,0-4-69 0,2-7-43-16,0-4-136 0,2-15-479 0</inkml:trace>
  <inkml:trace contextRef="#ctx0" brushRef="#br0" timeOffset="108247.46">18771 8046 570 0,'0'0'273'15,"0"0"-71"-15,0 0 46 0,0 0-21 16,0 0-56-16,0 0-60 15,0 0-13-15,2-19-32 16,-2 8-24-16,0 3-1 16,-8 4-9-16,-3-7 1 15,-2 8-11-15,-2 3-22 16,-2 0-6-16,-4 0-6 16,-3 6 5-16,3 14 6 15,-1-1-11-15,3 4 11 16,6-4-8-16,9 0 3 0,4-4 0 15,0 4-4 1,0-7 3-16,17-5 5 0,4 0 2 16,7-7 6-16,0 0 3 15,-2 0-1-15,-3-3-8 16,-2-8-10-16,-8-1-6 16,-2 1-11-16,-4 0 3 15,-5 3 5-15,-2 0 10 16,0 8 9-16,0 0 1 15,0 0 12-15,0 0-11 16,0 0-2-16,0 0 0 16,0 8 5-16,0 0 11 15,0 3-6-15,4 0-2 16,7 1-6-16,4-1 5 16,0 0-1-16,3-6-6 0,4-2-10 15,10-3-65-15,-4 0-156 16,-4-11-291-16</inkml:trace>
  <inkml:trace contextRef="#ctx0" brushRef="#br0" timeOffset="108503.13">19049 7814 1051 0,'0'0'284'0,"0"0"-87"16,0 0 0-16,0 0 68 0,0 0-113 16,0 0-62-1,0 122-40-15,0-88-24 0,2 4-20 16,1 0-6-16,-3-7-5 16,2 0-40-16,2-5-77 15,0-7-119-15,5-8-84 16,-3-6-77-16,1-5-303 0</inkml:trace>
  <inkml:trace contextRef="#ctx0" brushRef="#br0" timeOffset="108714.3">18960 8020 584 0,'0'0'328'0,"0"0"-130"0,0 0 67 16,0 0-16-16,0 0-35 16,0 0-121-16,128 12-60 15,-101-12-23-15,-3 0-10 16,2 0-141-16,-9 0-230 16,-6 0-566-16</inkml:trace>
  <inkml:trace contextRef="#ctx0" brushRef="#br0" timeOffset="109057.51">19221 8038 728 0,'0'0'240'16,"0"0"75"-16,0 0-14 15,0 0-66-15,0 0-109 16,0 0-62-16,106-6-27 15,-97-2-23-15,-5 0-14 16,-4 0-57-16,0-4-50 16,0 9-40-16,-13 0 1 15,-4 3 35-15,-2 0 45 16,-5 0 55-16,3 0 11 16,-1 6 48-16,1 10 18 15,4-1 20-15,2 1 8 0,6 2-19 16,5 1-12-16,4 1-17 15,0-1-28-15,9 0-2 16,14-4-2-16,10 1-14 16,26-9-86-16,-7-7-126 15,-1 0-174-15</inkml:trace>
  <inkml:trace contextRef="#ctx0" brushRef="#br0" timeOffset="109530.89">19765 7925 697 0,'0'0'251'16,"0"0"11"-16,0 0-46 16,0 0-44-16,0 0-92 15,0 0-15-15,0 0 24 16,-106 0-29-16,75 3-29 16,2 5-13-16,3 4-17 15,5-1-1-15,6 4-1 16,8 1-12-16,7-2-18 0,0 6-3 15,22-1 19-15,10-1 15 16,2 1 13-16,2 1 2 16,1-1 30-16,-5-4 29 15,-7-4 0-15,-8 0-2 16,-6-3-32-16,-11 0 0 16,0-4 18-16,-6 4 19 15,-22-5-2-15,-8 8-32 16,-7-3-43-16,-2 0-1 15,9 0-84-15,2-1-91 16,10-3-115-16,13-4-353 0</inkml:trace>
  <inkml:trace contextRef="#ctx0" brushRef="#br0" timeOffset="159840.57">13937 9368 77 0,'0'0'78'0,"107"61"-78"0</inkml:trace>
  <inkml:trace contextRef="#ctx0" brushRef="#br0" timeOffset="160957.65">14245 9837 801 0,'0'0'207'0,"0"0"-96"16,0 0-30-16,0 0 12 15,0 0 46-15,0 0-43 16,0 0-42-16,5-103-1 16,0 81 1-16,6-1-35 0,2-8-17 15,0 1-1 1,2-1-1-16,0 4 0 0,-6-7-1 15,1-5-10-15,-3 2 11 16,-5 3 0-16,-2-5-2 16,0-3 2-16,0 5-2 15,-2-9 2-15,-11 0-1 16,0 1-30-16,2 3-4 16,-2 0-6-16,3 3-15 15,-3 5-11-15,2-1-6 16,2 6 11-16,6 2 36 15,1-1-12-15,2 2 37 16,0 7-8-16,0-7 7 16,2-5 0-16,3 1-5 15,2-4-89-15,-5 3 67 0,-2 1 29 16,0-1 0-16,-13 4-33 16,-12 1-12-16,-7 3 12 15,-3 7 32-15,-2-2-85 16,-2 6-39-16,4 0 77 15,3 9 39-15,9-5-34 16,4 4-55-16,8 1 54 16,0 3 44-16,3-4 21 15,-1 4-6-15,-4-4-15 16,-6 4-25-16,4-3-265 16,0-2 143-16</inkml:trace>
  <inkml:trace contextRef="#ctx0" brushRef="#br0" timeOffset="161491.54">13135 8275 629 0,'0'0'137'16,"0"0"-53"-16,-157-46-62 16,87 31-22-16,-4-1-36 15,-4 2-69-15,-5 2 1 16,-4 4 9-16,-6-3 5 15,-3 3-2-15,-4 1 25 16,-11-1 37-16,-16 0 16 16,-14 1 14-16,2 0 7 0,8 2 33 15,14 5 17 1,14 0 3-16,-4 0-2 0,2 0-6 16,2 0-10-16,10 0 36 15,17 8-32-15,15-8-32 16,-2 0 21-16,-9 0 31 15,-13 0-27-15,-31 0-39 16,-21 0-11-16,-28 0-36 16,-11 0-15-16,10 0 10 15,21 0 15-15,23 0 36 16,9 0 1-16,18 0 0 16,16 0 0-16,19 0-6 15,2 0-32-15,-8 0-9 16,-11 0 9-16,-15 0 2 15,-17 0-20-15,-21 0-25 0,-20 0 9 16,-4 0 72-16,15 8 6 16,15-5 60-16,13-3 12 15,2 5-29-15,-5-5-13 16,-1 0 16-16,-5 0-29 16,2 0-23-16,-2 0-69 15,33-8-64-15,10-3-84 0</inkml:trace>
  <inkml:trace contextRef="#ctx0" brushRef="#br0" timeOffset="165025.71">5714 8073 324 0,'-117'12'76'0,"-18"-1"-60"16,11 1 19-1,4-1 24-15,24-3-4 0,22-1-5 16,18-3 8-16,8 0 20 15,-7-1-43-15,-1 5-17 16,-3 0 1-16,5-5 0 16,5 2-18-16,2 2-1 15,-3-3-29-15,0 3-53 16,-2 1-9-16,-3 0 39 16,1-5 3-16,2-3 3 15,-5 0 37-15,1 0 9 16,-8 0 18-16,-5 0 25 15,-5 0 55-15,-5-3 18 16,-3-2-77-16,1 5-26 0,2 0-3 16,4 0 0-16,7 0 20 15,10 5 8-15,8 3 2 16,17 3-25-16,7 0-7 16,9 1-8-16,4-4 1 15,2-2 0-15,5 6 6 16,-5-4-5-16,-2 3 5 15,-1 0-5-15,-8 5-2 16,-2-1 0-16,-4 1-2 16,-2 2 2-16,-1 1-18 15,-1 1 2-15,1-1-4 16,1 0-12-16,8-1-10 16,-4-2-8-16,6-1-11 0,1 1 9 15,-3-2-1-15,3 2 21 16,-2-4 26-16,-2 2 6 15,-3 2-1-15,0-1-6 16,0 4-12-16,1 4 19 16,10-12-2-16,2 9-3 15,9 2 5-15,4 1 3 16,0 4 36-16,0 7 9 16,4 8 43-16,0 0-34 15,-1 8-18-15,-3 7 5 16,0-1-2-16,0 10 8 15,-7 2-21-15,3 1-10 16,4 7-13-16,0 0-6 16,0 8 1-16,13-8-1 0,2 4 1 15,-5 0-1-15,0 0 0 16,-3-4 0-16,-3 5-1 16,-4-5-8-16,0 0-10 15,0 4-7-15,0-12-4 16,0 5-6-16,0-4 0 15,2-9 7-15,3 1 21 16,1 0 6-16,-4-4 2 16,-2 4-1-16,0 4 1 15,-11 4-2-15,-8 7 1 16,-4-8 1-16,0 12 1 0,-5-4 1 16,6 0 28-1,3-3 0-15,1 3-11 0,7-4 11 16,-2 1 41-16,2 3-10 15,0-7-12-15,0 7-7 16,0-7 0-16,5 7-3 16,-5-11-17-16,0 7-2 15,1-4-13-15,-5 1-1 16,0 4 1-16,3-5-6 16,-4 1-1-16,4-1 0 15,-1 1-8-15,2 4 8 16,0-2 1-16,0 6 0 15,0-1 0-15,-1 0-1 0,-5 8 0 16,-4-8 0 0,-7 8 0-16,-5 3-1 0,-1 5-12 15,-2-8 13 1,4 3 0-16,6 5 1 0,4-8 8 16,7 3-9-16,8-3 1 15,7 8 0-15,0-8 1 16,0 3-2-16,2 5 0 15,1 3-11-15,-1-4-12 16,-2 4-5-16,0 5 4 16,-5 10 15-16,-10 19 2 15,0-10 7-15,2-24 1 16,4-4 7-16,3-14 10 16,4-1 18-16,-3 15-6 15,5 4-8-15,0-11-12 0,0 4-4 16,0-4-5-16,0 0 1 15,0-8 0-15,0 8-1 16,0-8 0-16,0 4-1 16,0 3 0-16,0 1 0 15,0 0-6-15,5-7 6 16,-1-1 2-16,2 0-2 16,-1-7 1-16,1-9-1 15,-4 2 1-15,5-6-1 16,1-6 1-16,1 3 8 15,4-3 13-15,3 4 7 16,1-5-7-16,5-7-11 0,-5 0-4 16,0 0-6-1,1-16 8-15,-5 8-7 16,-7-7-1-16,-2-4 7 0,-4 4-2 16,0 7 7-16,0 0 12 15,-6 16 7-15,-1-1-2 16,1 4-6-16,6 13-13 15,0-13-11-15,0 4-1 16,15-4-9-16,6 5 10 16,-4-13 0-16,2 5 0 15,-6 4 0-15,-2-12-10 16,-5-5 0-16,-6-3 9 16,0-7-1-16,0-1 2 15,0-10 0-15,0-5-11 16,7-11-13-16,10 0-9 0,10 0 7 15,14-11 26-15,17-16 3 16,28-15 11-16,27-15 4 16,-6 15 1-16,-9 8-2 15,-12 7-1-15,-18 12-9 16,5 4-6-16,13-5-1 16,-8 9 0-16,2-1 1 15,-5 5-1-15,9-13 1 16,1 8-1-16,26-6 1 15,32-14 0-15,39 2 5 16,21-16-6-16,7 0 7 16,-4 8 12-16,-6-1 16 15,7 9 9-15,6-1-8 0,-8 4-12 16,-12 8-23-16,-12 15 0 16,-10-11 1-16,-12 11-1 15,1 0-1-15,-8-8 1 16,-2 8 1-16,2-8-2 15,6-6-2-15,-5 2 2 16,-7-4 0-16,-9-3 0 16,-28 4-1-16,-25 4 2 15,-23-5-1-15,-4 9 0 16,6-1 0-16,13-3 2 16,7-5 0-16,2 9 7 15,1-1 24-15,21-3-5 16,19 11 0-16,24-8-15 0,8 8-11 15,-11-7-1-15,-33 7-1 16,-33 0 0-16,-17 0 0 16,-1 0 1-16,24 7-1 15,26 1 1-15,39 3 0 16,13 4 28-16,1-7 31 16,2-8-5-16,-12 8-18 15,0-8-19-15,0 0-17 16,-4 0 6-16,-7 0-7 15,-1 0 0-15,-5 0 0 16,-2-8 0-16,-7-7-1 16,-8 7-1-16,-6-3-5 15,-25 3 6-15,-17 1-9 16,-17-1 4-16,-8 8 4 0,7 0-17 16,4 0-11-16,1 0-8 15,-9-4-8-15,-11 1 8 16,-7-1 7-16,-4-4 21 15,2 8 9-15,0 0 1 16,2 0 0-16,3 0 0 16,1 0 0-16,4 0 0 15,4 0 1-15,1 12-1 16,10-5 0-16,10 1 0 16,8 7-1-16,4-4 1 15,11 12 1-15,-3-7-1 16,3 2-1-16,-4-2 0 15,2-5 1-15,-8 4 0 0,5-7 0 16,-7-3 0 0,5 1 15-16,-3-6-3 0,1 8-12 15,-1-8 1-15,-1 0-1 16,-7 0-9-16,-5 0-36 16,-12 0-72-16,-16 0 20 15,-14 0 54-15,-12 0 40 16,-6 0 3-16,-5 0 15 15,0 0-8-15,-2 0 1 16,0 0-6-16,0 0-1 16,2 0-1-16,0 0-13 15,3 0 2-15,3 0-13 16,1 0-15-16,0 0 16 0,-2 0 11 16,6 0 11-1,0-8 1-15,4 8 0 0,1-11 1 16,-1-4 0-16,-2-1 5 15,-2 5 11-15,-2-12 37 16,-4-4-5-16,0 1-17 16,-1-1-7-16,1-11-16 15,-5 0-9-15,0 1 0 16,-2-10 0-16,0 5-1 16,0-7 2-16,0 7-2 15,0-11 0-15,-7 3 1 16,1-11 0-16,-5 4 6 0,4-12 5 15,-2-7 20 1,-2 8 20-16,9-16-20 0,2 7 7 16,0-7-6-16,0-3 24 15,17 3-36-15,4 0-19 16,5-3 9-16,6-5-10 16,0 1 0-16,2 3 0 15,0-3 0-15,-1 3 0 16,-1-3 15-16,-3-4-3 15,1 3-5-15,3 0 21 16,-3-3 4-16,-1 0-15 16,3-4-9-16,-1-4-8 15,-3 0 7-15,-2 4-7 16,-6-19 1-16,-7-11 9 16,-13-16-9-16,0 0 0 0,-4 8-1 15,-9 19 8-15,1 8-1 16,1 2 17-16,2-5-10 15,1 2-13-15,4-4 4 16,1 2-5-16,3 2 0 16,-4 1 0-16,0-5 0 15,-3 4 0-15,1 1-1 16,-3-1 0-16,-4 1 0 16,0 7 1-16,0 8 0 15,0 19 5-15,-1-16 17 16,-7-18 18-16,-7 7-9 15,2 0-15-15,0 30-5 16,5 20 7-16,-9-15-10 0,-2-8-7 16,-9-8 10-1,3 8-10-15,2-8 4 0,1 7-5 16,7 6-6-16,7 5 5 16,4-2-10-16,13 10-2 15,4-2-9-15,0 2-33 16,0 5-4-16,0-15 31 15,0 7 15-15,0-7 6 16,-9 2 5-16,-12-13 2 16,-5 3 12-16,-4-5 8 15,0 5 7-15,-2-4 4 16,0 4-8-16,4-5 19 16,3 5-20-16,6-3-10 15,3 2-5-15,8 1-5 16,4-11-1-16,1 11 0 0,3-5-1 15,0 5 0 1,-2 4 1-16,0-1-1 0,-2 5 6 16,-3-1 0-16,1 4 0 15,1 1 2-15,3 3-8 16,0-1 1-16,0 14-1 16,2 1 0-16,-2 10 0 15,0 3-1-15,0 6-9 16,-3 9-21-16,1 4-34 15,-9 8-59-15,2-1-175 16,-3 8-327-16</inkml:trace>
  <inkml:trace contextRef="#ctx0" brushRef="#br0" timeOffset="201632.76">7772 11403 948 0,'0'0'336'0,"0"0"-168"0,0 0 147 16,0 0-68-16,0 0-87 15,0 0-16-15,-4 0-32 16,13 0-35-16,10 0 17 16,-2 0-24-16,5 0-45 15,-1 0-25-15,-1 0-1 16,7 0-163-16,-6 0-216 15,-6-8-518-15</inkml:trace>
  <inkml:trace contextRef="#ctx0" brushRef="#br0" timeOffset="202264.52">7843 12234 920 0,'0'0'365'0,"0"0"-271"16,0 0 124-16,116 0 43 16,-68 0-91-16,4 0-55 15,-4 0-52-15,-9 0-63 16,-10 0-18-16,-14 0-347 15,-15 0-1300-15</inkml:trace>
  <inkml:trace contextRef="#ctx0" brushRef="#br0" timeOffset="202865.03">8098 13396 1069 0,'0'0'346'15,"0"0"-260"-15,0 0 70 16,0 0 12-16,105-16-95 16,-82 16-69-16,-5 8-4 15,-10 18-117-15,-6-10-240 16,-2 3-816-16</inkml:trace>
  <inkml:trace contextRef="#ctx0" brushRef="#br0" timeOffset="203486.79">7903 14519 882 0,'0'0'339'15,"0"0"-260"-15,0 0 93 0,113-11-10 16,-63 11-84 0,-1 0-40-16,-2 0-38 0,-4 0-65 15,-13 0-292-15,-15 8-833 16</inkml:trace>
  <inkml:trace contextRef="#ctx0" brushRef="#br0" timeOffset="204034.36">8048 15221 1039 0,'0'0'267'0,"0"0"-160"15,0 0 86-15,0 0 17 16,0 0-53-16,120 0-38 15,-75 0-63-15,-4 0-56 16,-3 0-15-16,-8 0-315 16,-10 0-417-16</inkml:trace>
  <inkml:trace contextRef="#ctx0" brushRef="#br0" timeOffset="204580.77">7937 16291 825 0,'0'0'342'16,"0"0"-197"-16,0 0 76 16,111-27-26-16,-61 20-64 15,-4-1-79-15,15 0-52 16,-12 8-300-16,-17 0-422 0</inkml:trace>
  <inkml:trace contextRef="#ctx0" brushRef="#br0" timeOffset="-127115.7">10820 16832 874 0,'0'0'503'16,"0"0"-419"-16,0 0 60 15,0 0 83-15,0 0-112 0,0 0-80 16,-20-15-22-16,13 15 9 16,5 0-6-16,-4 0-6 15,-3 0 8-15,-2 0 8 16,-4 0 2-16,-7 0-21 16,-8 0-7-16,-3 0-2 15,-6 0-8-15,0 7 2 16,7 1-3-16,7 3 3 15,8-11-3-15,10 8-19 16,5-8-28-16,2 0-13 16,0 0-21-16,20 0-13 15,5 0 44-15,11 0 48 0,5-8 13 16,0-3 9-16,-5 3 1 16,-11 8-1-16,-5-7-9 15,-9 7 1-15,-9 0 13 16,-2 0 11-16,0 0 9 15,0 0-14-15,-9 0-20 16,-4 0-9-16,2 0 9 16,-4 0 5-16,0 0 6 15,0 0-3-15,-3 0 0 16,-8 0 6-16,4 7 8 16,3-7 0-16,2 0-4 15,6 0-7-15,9 0-11 16,2 0-24-16,0 0-50 15,11 0-52-15,12 0 46 16,7 0 31-16,3 0-3 0,-4 0 17 16,-5-7 17-16,-11 7 17 15,-11 0 1-15,-2 0 9 16,-9 0 56-16,-21 0-24 16,-6 0 2-16,-2 7 5 15,1 1-8-15,11-8-40 16,21 0-41-16,5 0-168 15,2 0-721-15</inkml:trace>
  <inkml:trace contextRef="#ctx0" brushRef="#br0" timeOffset="177450.87">14611 8195 1174 0,'0'0'360'16,"0"0"-56"-16,0 0-44 16,0 0 57-16,0 0-88 15,0 0-65-15,-6 0-10 16,6 0-7-16,-3 0-12 16,3 3-8-16,-2 5-15 15,-4 8-22-15,-3 10 11 16,1 5-8-16,-7 11-9 15,-3 3-20-15,1 5-7 16,0 11-6-16,-2 0-9 16,6 4-11-16,1 3-31 0,5 5 0 15,3-4 0-15,4-5 0 16,0 1 0-16,0-8 0 16,0-4 0-16,0 0 0 15,0-6 0-15,0-2 0 16,0-7 0-16,0 0 0 15,0-3 0-15,0-1 0 16,0-8 0-16,0 5 0 16,0-4 0-16,0-1 0 15,0-3 0-15,0 4 0 16,0-1 0-16,0 1 0 16,0 4 0-16,0-1 0 15,0 4 0-15,0 5 0 0,0-2 0 16,0 5 0-1,0 5 0-15,-7-6 0 0,3 5 0 16,-3-1 0-16,3 1 0 16,2-8 0-16,0 1 0 15,0-2 0-15,-3 2 0 16,1-2 0-16,0 5 0 16,-5-3 0-16,1 6 0 15,-3-3 0-15,1 4 0 16,-1 3 0-16,-2-7 0 15,7 8 0-15,-3-16 0 16,3 8 0-16,1-11 0 16,1-1 0-16,4-3 0 0,-2 3 0 15,0-6 0 1,2 2 0-16,0 1 0 0,0-1 0 16,-2-7 0-16,2 12 0 15,0-5 0-15,-3 1 0 16,3-1 0-16,0 5 0 15,0 4 0-15,0-1 0 16,0-8 0-16,0 5 0 16,0 4 0-16,0 2 0 15,0 5 0-15,3 0 0 16,-1 8 0-16,0-5 0 16,-2 5 0-16,0-1 0 0,0 1 0 15,0 0 0-15,0 3 0 16,0-3 0-16,0 3 0 15,0 4 0-15,0 4 0 16,0-8 0-16,0 4 0 16,0-7 0-16,0-5 0 15,-7 2 0-15,1-2 0 16,-3-3 0-16,1-8 0 16,-3 8 0-16,0-8 0 15,0 8 0-15,4-15 0 16,0 7 0-16,3-7 0 15,0 4 0-15,2-5 0 16,-3-3 0-16,3 4 0 0,2-1 0 16,0-7 0-1,-4 4 0-15,2 4 0 0,-5-8 0 16,3 4 0-16,2 0 0 16,-3 3 0-16,3 1 0 15,2-8 0-15,0 4 0 16,0 3 0-16,0-2 0 15,0 2 0-15,0 1 0 16,0 7 0-16,0-8 0 16,0 13 0-16,0 3 0 15,0 3 0-15,0 5 0 16,0 11 0-16,0-4 0 16,0 4 0-16,-2 7 0 15,2-2 0-15,0 2 0 16,0 1 0-16,0-1 0 0,0-7 0 15,0 4 0 1,0 4 0-16,0-9 0 0,0-2 0 16,0 2 0-16,0 1 0 15,0 4 0-15,0-12 0 16,0-3 0-16,0 3 0 16,0-3 0-16,0-8 0 15,0 0 0-15,0-8 0 16,0 0 0-16,0 1 0 15,0-1 0-15,0-11 0 16,0 11 0-16,0-7 0 16,0 7 0-16,0-7 0 15,0 7 0-15,0-3 0 0,0 3 0 16,0 8 0 0,0 3 0-16,0-3 0 0,0 16 0 15,0-5 0-15,0 4 0 16,7 4 0-16,5 0 0 15,1 4 0-15,5 3 0 16,-4 1 0-16,1-1 0 16,-2 1 0-16,2 7 0 15,-2-8 0-15,-5 9 0 16,1-1 0-16,0 0 0 16,-3 0 0-16,-4 0 0 15,-2 1 0-15,0-9 0 16,0 8 0-16,0 1 0 15,-4-1 0-15,-3-3 0 0,3-5 0 16,2 1 0-16,0-9 0 16,2 1 0-16,0 4 0 15,0-4 0-15,8 1 0 16,3-6 0-16,0 5 0 16,4-3 0-16,-3-9 0 15,3 4 0-15,-2-3 0 16,0 0 0-16,0-5 0 15,-4-3 0-15,-1 0 0 16,-1-16 0-16,-1 9 0 16,-2-12 0-16,1-4 0 0,-3-4 0 15,0 1 0 1,-2-13 0-16,0-3 0 0,0 8 0 16,0-8 0-16,0 0 0 15,0 7 0-15,0-7 0 16,0 8 0-16,0-3 0 15,0-2 0-15,0 0 0 16,0-3 0-16,0 0 0 16,0 0 0-16,0 0 0 15,0-34-273-15,0-8-379 16,7-11-478-16</inkml:trace>
  <inkml:trace contextRef="#ctx0" brushRef="#br0" timeOffset="180082.12">2162 10885 1380 0,'0'0'364'16,"0"0"-139"-16,0 0 65 15,0 0-75-15,0 0-81 0,0 0-54 16,-64 0-28-1,49 0-3-15,-2 0-19 0,-5 0-9 16,1 0-4-16,-6 0-10 16,-4 0-5-16,-5 0-2 15,-1 0-1-15,2 0 0 16,0 0 1-16,7 3 1 16,9-3 0-16,1 0-1 15,11 0 1-15,0 0 1 16,7 0 5-16,0 0 5 15,0 0 7-15,0 0 10 16,0 0 1-16,0 0 3 0,0 0 4 16,0 0 8-1,0 0-11-15,0 0 1 0,0 0-2 16,0 5 9-16,0-5-5 16,0 7-14-16,0 4-2 15,0-3 0-15,0 15 13 16,0 4 12-16,0 7 5 15,0 4-9-15,0 11-13 16,5 1-8-16,3 3-3 16,4 5-2-16,1-5-1 15,2 4 2-15,-2-7 5 16,2-1 1-16,0 4-4 16,-4-7 4-16,2 3-2 15,-2-7-2-15,-7 8-2 16,2-8-1-16,-2 0 2 15,0-8 2-15,-2 8-1 0,0 0 2 16,-2 0-3-16,3 0-1 16,1 3 2-16,-2-3 2 15,2 4-6-15,1-4-1 16,-1 0 2-16,0 7-2 16,1-7-4-16,-3-7-1 15,0 7 0-15,0-16-7 16,0 5-1-16,-2-4 0 15,0-9 5-15,0 1-5 16,0-3-1-16,0-1 1 16,0 1 5-16,0-5 0 15,0 4-5-15,0-4 0 0,0-3-1 16,0 0 1 0,0-1-1-16,0 1 0 0,0-5 0 15,0 2 0-15,0-2 0 16,0-3 0-16,0 8 0 15,0-8-1-15,0 0 1 16,0 0-1-16,0 0 0 16,0 0 0-16,0 0 1 15,0 0 0-15,0 0 0 16,0 0 0-16,0 0 1 16,0 0 0-16,0 8 0 15,0-8 0-15,0 0 0 0,0 0 1 16,0 0 5-16,0 0 4 15,0 7-1-15,0-7 1 16,0 4 0-16,0 0-11 16,0-1 0-16,0 5 0 15,0 0 0-15,0-8 0 16,0 7 0-16,0 1 0 16,0-4 0-16,0 3 0 15,-2 9 0-15,0-5 0 16,0 12 0-16,0-8 0 15,-1 12 0-15,-1-1 0 16,2 1 0-16,2 4 0 16,0-5 0-16,0 1 0 15,0-12 0-15,0-7 0 16,0 0 0-16,0-5 0 0,0-3 0 16,0 0 0-16,0 0 0 15,0 0 0-15,0 0-13 16,0-8-2-16,0 5 2 15,0 3 2-15,0 0 10 16,0 0-1-16,0 0 1 16,0 0 1-16,0 0 0 15,2 0-1-15,0 0-5 16,0 0 0-16,5 0 0 16,4 0 5-16,8 0 1 15,9 0 1-15,10 0 5 16,9 0-5-16,12-8 7 15,4 1-8-15,0-1 1 0,-6 0 0 16,-16 5-1 0,-11-2 0-16,-22 2-5 0,-8 3-91 15,-16-8-155-15,-19 1-292 16,-4-4-294-16</inkml:trace>
  <inkml:trace contextRef="#ctx0" brushRef="#br0" timeOffset="-62709.41">2981 472 544 0,'0'0'735'15,"0"0"-385"-15,0 0-58 16,0 0-4-16,0 0-22 16,0 0-83-16,9-27-46 15,-9 27-26-15,0 0-33 0,0 0-38 16,2 0-40-16,0 0-1 16,1 20-31-16,1 10 25 15,2 9 5-15,5 3-25 16,2 3-94-16,3-3-50 15,-1-5-39-15,11-6-93 16,-9-8-177-16,-4-8-125 0</inkml:trace>
  <inkml:trace contextRef="#ctx0" brushRef="#br0" timeOffset="-62481.36">2842 834 823 0,'0'0'605'16,"0"0"-399"-16,0 0-20 15,0 0 46-15,0 0-28 16,0 0-16-16,0 0-27 16,135-15-84-16,-90-1-49 15,-7 5-28-15,-3 3-126 16,-7-3-104-16,-11 3-245 15,-13 1-275-15</inkml:trace>
  <inkml:trace contextRef="#ctx0" brushRef="#br0" timeOffset="-62272.21">2753 529 829 0,'0'0'412'16,"0"0"-132"-16,124-68 2 16,-63 37-60-16,4 1-54 15,-8-1-68-15,-7 9-66 16,-16 6-34-16,-13 16-53 16,-10 0-213-16,-11 0-512 0</inkml:trace>
  <inkml:trace contextRef="#ctx0" brushRef="#br0" timeOffset="-61680.82">3310 582 1068 0,'0'0'514'16,"0"0"-421"-16,0 0 1 15,0 0 11-15,0 0-54 16,0 0 43-16,0 0 0 16,44 62-16-16,-29-32-37 15,-2 1-23-15,-5-1-8 16,3-3-8-16,-2-5-1 16,-5-10 0-16,-1-1 5 15,-3-7 0-15,0-4 19 16,0 0 19-16,0-15 27 15,0-12-29-15,0-7-42 0,-3-8-1 16,3 1-1-16,0-6-4 16,0 18 6-16,0 5-3 15,0 12 2-15,5 9-6 16,4 3-5-16,2 0-6 16,4 3 5-16,4 20 5 15,1 8 8-15,-1 4 1 16,0 7 10-16,-8-5-11 15,-1 2 0-15,-4-9-30 16,1-4-15-16,-3-6-49 16,1-9-57-16,3-11-84 15,1 0-353-15,2 0-326 0</inkml:trace>
  <inkml:trace contextRef="#ctx0" brushRef="#br0" timeOffset="-61227.83">3764 579 725 0,'0'0'400'16,"0"0"-139"-16,0 0 31 15,0 0-4-15,0 0-113 16,0 0-81-16,0 0-38 15,0-19-13-15,0 19-23 16,-13 0-20-16,-4 0-51 16,2 3 7-16,-2 10 0 0,0-2 7 15,4 0 1-15,7-4-14 16,4 4 15-16,0-3 13 16,2-3 6-16,0-2 9 15,0-3 7-15,2 4 0 16,4 0 10-16,4-4 10 15,3 4 2-15,0 4 0 16,2-5-3-16,0 5-7 16,-2 0-6-16,-4 3-6 15,-3 4-12-15,-6 0-8 16,0 8 11-16,0 0 9 16,-10 3 9-16,-5 1 7 15,4-7-1-15,2-6-15 16,1-10-18-16,-3-4-105 0,2-11-229 15,1-8-475-15</inkml:trace>
  <inkml:trace contextRef="#ctx0" brushRef="#br0" timeOffset="-60876.23">3965 353 886 0,'0'0'539'0,"0"0"-347"16,0 0 62-16,0 0 16 15,0 0-72-15,0 0-86 16,0 0-52-16,7-6-60 15,-7 28-24-15,0 9 8 16,2 11 16-16,2 15 11 16,2 0-10-16,1 3 1 15,4-5 4-15,4-10-6 16,0-3-9-16,4-11-63 16,-7-13-80-16,3-10-68 15,-6-16-96-15,0-22-36 0,-7 0-519 0</inkml:trace>
  <inkml:trace contextRef="#ctx0" brushRef="#br0" timeOffset="-60679.92">3813 582 808 0,'0'0'326'15,"0"0"-201"-15,0 0 137 16,0 0 12-16,0 0-35 15,108 12-33-15,-60-12-37 16,6 0-81-16,-1 0-60 16,-8-4-28-16,3 1-166 0,-15 3-177 15,-11 0-448-15</inkml:trace>
  <inkml:trace contextRef="#ctx0" brushRef="#br0" timeOffset="-60248.04">4220 624 971 0,'0'0'340'0,"0"0"-106"16,0 0 36-1,0 0-72-15,0 0-177 0,0 0-21 16,0 0-64-16,4 39 64 16,-2-13 0-16,2 5 13 15,1-4-5-15,-3-1 6 16,0-10-1-16,0-9-13 16,0 0 0-16,-2-7 1 15,2 0 32-15,-2 0 41 16,3-11 59-16,-3-12-15 15,0-4-47-15,0-7-21 16,2-3 3-16,2 2-16 16,0 1-11-16,1 8-4 15,1 6-13-15,3 4-9 0,-1 10-13 16,10 1-11-16,0 5 2 16,8 0-45-16,4 0-50 15,18 23-117-15,-9 4-263 16,-4-4-157-16</inkml:trace>
  <inkml:trace contextRef="#ctx0" brushRef="#br0" timeOffset="-59854.66">4671 353 1220 0,'0'0'524'0,"0"0"-361"15,0 0 21-15,0 0-41 16,0 0-101-16,0 0-23 16,0 0 13-16,27 89-17 0,-11-47-13 15,-4 3-2-15,-3 2-68 16,-5 9-150-16,-1-14-124 15,-3-4-262-15</inkml:trace>
  <inkml:trace contextRef="#ctx0" brushRef="#br0" timeOffset="-59630.58">4489 731 795 0,'0'0'289'16,"0"0"-71"-16,0 0 122 16,0 0-18-16,133 38-44 15,-86-34-78-15,2 0-105 16,-4-4-61-16,-2 0-34 16,-9-4-58-16,-2-15-173 15,-10 0-300-15,-12 0-189 0</inkml:trace>
  <inkml:trace contextRef="#ctx0" brushRef="#br0" timeOffset="-59389.96">4367 377 1001 0,'0'0'375'16,"0"0"-72"-16,0 0-12 15,142-64-80-15,-91 44-78 16,2 4-71-16,-1 2-62 16,16 2-37-16,-12 4-193 15,-18 5-704-15</inkml:trace>
  <inkml:trace contextRef="#ctx0" brushRef="#br0" timeOffset="-58596.27">5069 392 871 0,'0'0'553'0,"0"0"-287"16,0 0 4-16,0 0-32 15,0 0-108-15,0 0-79 16,0 0-41-16,0 23 17 0,4 12 5 16,4 7-11-16,-1-5-13 15,4 5-7-15,-1-8 0 16,-3-3 0-16,-1-9-1 16,-4-9-1-16,3-6 1 15,-5-7 5-15,0 0 16 16,0-4 7-16,0-18 14 15,-2-14-34-15,-9-17-8 16,0-11-6-16,-2-5 5 16,2-8-6-16,5 13-1 15,0 11 8-15,4 19 1 16,2 11 10-16,0 19-11 16,0 4-7-16,14 7-42 0,14 20 3 15,11 11 34 1,12 8 12-16,1 0 0 0,2 7 5 15,-10-3-5-15,-8-8-6 16,-8 0 5-16,-8-8-11 16,-16-4 5-16,-4-4 7 15,-2-6 16-15,-24 2 39 16,-13-6 17-16,-9 3-2 16,-6-4-5-16,0-7-24 15,10 3-32-15,7-11-9 16,18 4-65-16,19-4-76 15,6 0-250-15,22 0-591 0</inkml:trace>
  <inkml:trace contextRef="#ctx0" brushRef="#br0" timeOffset="-57843.46">5980 400 616 0,'0'0'673'16,"0"0"-348"-16,0 0-14 15,0 0 2-15,0 0-92 16,0 0-96-16,0 0-37 16,32-11-18-16,-17 11-9 15,11 0 14-15,11 0-1 16,9 0-18-16,6 0-19 15,3 3-13-15,1 0-9 0,-9 5-14 16,-5-3 7-16,-9-5-8 16,-7 3 0-16,-7-3-10 15,-3 4-10-15,-1 0-9 16,1 3-16-16,-4-3-14 16,4 0-2-16,-1-4-5 15,-2 0-16-15,2 0-44 16,-9 0-35-16,-2 0-11 15,-4-8-30-15,-10 5-153 16,-12 3-401-16</inkml:trace>
  <inkml:trace contextRef="#ctx0" brushRef="#br0" timeOffset="-57242.11">6373 258 49 0,'0'0'516'0,"0"0"-243"15,0 0-41-15,0 0-5 16,0 0-35-16,0 0-54 16,0 0-17-16,24-7 15 0,-4 7 62 15,3 7-9 1,7 6-37-16,2 1-31 0,2 1-48 15,1 4-39-15,-4 4-21 16,-5 1-13-16,-2-1 0 16,-11-1-9-16,-7 1-10 15,-6 4-30-15,0-1 10 16,-19 1 23-16,-12-1 5 16,-4-6 1-16,-2-4-9 15,9-2-50-15,11-6-97 16,8-1-123-16,9 1-300 0</inkml:trace>
  <inkml:trace contextRef="#ctx0" brushRef="#br0" timeOffset="-56313.55">7381 400 570 0,'0'0'543'0,"0"0"-322"0,0 0-7 15,0 0 36-15,11-107-28 16,-11 69-85-16,0 0-26 16,0-4-10-16,0 0-31 15,0 4-17-15,-9 11 14 16,5 9 3-16,-1 13-12 16,3 5-43-16,2 0-15 15,0 23-70-15,0 15-2 16,0 16 53-16,4 10 9 15,9 9-30-15,2-1 4 16,3-4 6-16,-3-2-2 0,0-13 6 16,-6-7 6-16,-3-8 5 15,-4-7-1-15,-2-9 1 16,0-10 15-16,-13-5 6 16,-11-7 57-16,-6 0 3 15,-5 0-8-15,-4 0-3 16,-4-12-23-16,2 1-23 15,5 0-9-15,8-1-24 16,11 4-54-16,8 5-54 16,9 3-97-16,13 0-168 15,13 0-328-15</inkml:trace>
  <inkml:trace contextRef="#ctx0" brushRef="#br0" timeOffset="-55795.71">7548 514 446 0,'0'0'503'0,"0"0"-367"16,0 0 69-16,0 0-10 16,0 0-73-16,0 0-52 15,0 0-35-15,69 110-21 0,-64-90-8 16,2-1-5 0,-3-8 0-16,-2 4 0 0,-2-11 6 15,0-4 9-15,2 0 11 16,-2 0 27-16,3 0 91 15,-1-15 9-15,0 0-86 16,2-8-51-16,7-4-11 16,4-7 2-16,0 0-7 15,7 3-1-15,-3 9 0 16,-4 6-6-16,-5 5-6 0,-1 11-4 16,-3 0 10-1,1 0-19-15,1 14 4 16,1 10 11-16,2 2 10 0,-3 5 9 15,3-4 1-15,0-1-10 16,0-7 0-16,1-4-48 16,1-4-78-16,6-3-66 15,-4-8-147-15,0 0-316 0</inkml:trace>
  <inkml:trace contextRef="#ctx0" brushRef="#br0" timeOffset="-55335.17">8027 457 916 0,'0'0'562'0,"0"0"-340"16,0 0-38-16,0 0 5 15,0 0-79-15,0 0-63 16,0 0-38-16,-5-12-9 16,-1 12-37-16,-5 0-31 15,-5 0-8-15,-6 8 20 16,-3 0 12-16,1 3 28 16,7 1 15-16,6 3-15 15,9-4-12-15,2-3-26 16,4 0-2-16,15 3 24 15,9-8 32-15,5 2 25 0,-1-2 19 16,-3-3-6 0,-3 0-2-16,-9 0 1 0,-6 0-17 15,-7 4-20-15,-4 0 0 16,0 3-15-16,0 6 15 16,-2-2 3-16,-8 4 19 15,-1-1-4-15,0-1-12 16,0-2 7-16,3 1-13 15,3-6-9-15,3-1-92 16,2-2-160-16,0-3-259 0</inkml:trace>
  <inkml:trace contextRef="#ctx0" brushRef="#br0" timeOffset="-55004.94">8200 175 1000 0,'0'0'327'0,"0"0"-140"15,0 0 42-15,0 0-51 16,0 0-46-16,0 0 46 15,0 0-37-15,26 125-52 16,-17-75-52-16,0 8-21 0,-1-1-10 16,-1-4-4-16,-2 0-2 15,2-8-6-15,-3-14-33 16,2-7-39-16,-4-13-68 16,3-4-79-16,-1-7-108 15,3-18-35-15,-5-9-268 0</inkml:trace>
  <inkml:trace contextRef="#ctx0" brushRef="#br0" timeOffset="-54796.7">8068 442 712 0,'0'0'515'0,"0"0"-309"16,0 0 107-16,0 0 3 15,0 0-71-15,0 0-63 16,145 30-60-16,-94-30-71 16,1 0-51-16,4 0-121 15,-14 0-196-15,-14 0-526 0</inkml:trace>
  <inkml:trace contextRef="#ctx0" brushRef="#br0" timeOffset="-54277.16">8470 545 750 0,'0'0'303'16,"0"0"-100"-16,0 0 36 0,0 0 4 16,0 0-83-1,0 0-59-15,0 0-44 0,37 71-29 16,-30-63-16-16,-5 0-2 15,3-4-9-15,-3-4 8 16,-2 0 2-16,0 0 12 16,0 0 41-16,0 0 58 15,0 0 19-15,0-7-16 16,-4-9-61-16,-4-7-25 16,-3 1 1-16,0-1-3 15,5-1-7-15,-1 6 5 16,7 2-5-16,0 5-5 15,0 3-25-15,7 1-9 16,19-1-15-16,9 0 8 16,9 8-7-16,5 0-33 0,-2 0-9 15,-2 0-54-15,-6 12-192 16,-14-1-394-16,-13 0-669 0</inkml:trace>
  <inkml:trace contextRef="#ctx0" brushRef="#br0" timeOffset="-53562.6">9007 750 808 0,'0'0'527'16,"0"0"-225"-16,0 0-31 16,0 0 47-16,0 0-58 0,0 0-80 15,0 0-71 1,21-98-32-16,-19 56-14 0,-2-5-8 16,0-6-11-1,0-7-20-15,0-6-10 0,0 9-12 16,0 7 4-16,0 16 3 15,0 12 6-15,0 14 15 16,0 4 1-16,0 4-31 16,0 0-23-16,0 8-28 15,15 18-5-15,9 8 41 16,8 13 15-16,7 6-1 16,5 0 1-16,1 4-1 15,3-7-9-15,-4-5-14 16,-3-11-8-16,-7-10 1 0,-11-6 10 15,-3-10-7 1,-14-3 7-16,0-5 21 0,-1-5 6 16,-3-17 21-16,2-6-5 15,-2-12 2-15,-2-10-5 16,0 0 7-16,-2 0 5 16,-13 5 16-16,0 3 9 15,-2 16-8-15,9 6-25 16,2 9-8-16,1 3-15 15,5 8-35-15,0 0-77 16,0 15-102-16,17 20-116 16,4-6-237-16,1 2-330 0</inkml:trace>
  <inkml:trace contextRef="#ctx0" brushRef="#br0" timeOffset="-52993.8">9756 545 113 0,'0'0'730'16,"0"0"-385"-16,0 0-18 0,0 0 9 16,0 0-54-16,0 0-65 15,0 0-57-15,-3-19-41 16,-7 19-32-16,-5 0-56 16,-7 0-31-16,-6 0-10 15,-1 14 2-15,-1 2-2 16,4 7 4-16,4 0-5 15,7 4 2-15,9-1-16 16,6-7-27-16,2 0-42 16,19-7-4-16,12-5 15 15,-1-7 45-15,2 0 14 16,-2-4 17-16,-2-7 7 0,-11-12 0 16,-6 4 11-16,-8 4 11 15,-5-1 25-15,0 8 26 16,0 8 17-16,0 0-18 15,-2 0-41-15,-3 0-31 16,1 16-9-16,2-1 3 16,0 4 6-16,2-7-2 15,0 7-4-15,6-8 5 16,13-3 0-16,4 3-5 16,10-7-37-16,3-4-59 15,13 0-103-15,-10-4-153 16,-9-11-381-16</inkml:trace>
  <inkml:trace contextRef="#ctx0" brushRef="#br0" timeOffset="-52110.11">9948 514 322 0,'0'0'785'16,"0"0"-492"-16,0 0-21 15,0 0 19-15,0 0-95 16,0 0-91-16,0 0-28 16,6 4-7-16,1 12-27 15,3 2-24-15,-1 6-10 16,2 2-3-16,0 1-4 16,-1-1-2-16,-1-7-24 15,-5-4-22-15,1-7 1 0,-3 0 11 16,-2-8 3-16,2 0 0 15,2 0 4-15,0 0 23 16,2-5 4-16,0-9 10 16,7-1-8-16,2-4-1 15,-2-1-1-15,5 1-7 16,-8 4-9-16,-1 7-1 16,-3 5 4-16,-1 3-2 15,-3 0-19-15,2 3-10 16,-2 9 27-16,3 2 17 15,1 6 9-15,-2-4 6 16,2 3 14-16,-2-1-2 0,1-7-4 16,-3 1-14-16,0-8-3 15,0 0 1-15,-2-4 11 16,2 0 4-16,3 0 5 16,-1-12 8-16,4-10-18 15,1-1-5-15,4-8-12 16,-2 1-6-16,-3 7 5 15,1 4 1-15,-5 7 1 16,-1 4 1-16,-3 5 5 16,0 3 7-16,0 0-14 15,2 8-25-15,0 7 16 16,0 7 9-16,7-2 14 16,-3 7 6-16,9-4 10 0,-1-4-2 15,8-4 0-15,2-1 18 16,4-2 12-16,6-8-11 15,2 0-12-15,5-4-15 16,0 0-4-16,-6-8-16 16,0-4-12-16,-7-6-18 15,-7-1-2-15,-6-8 0 16,-5 4-5-16,-6-3 6 16,-4-1 0-16,0 7 20 15,-7 1 11-15,-6 4 15 16,4 8 14-16,-4 3-5 15,5 4-10-15,-1 0-1 16,1 0-7-16,-1 8 0 0,2 7 10 16,3-4 4-16,4 12 15 15,0 1 4-15,0 2-5 16,2 4-1-16,18-4-13 16,8 5-10-16,9-12-4 15,17 0-6-15,34-15-50 16,-11-4-258-16,-11 0-575 0</inkml:trace>
  <inkml:trace contextRef="#ctx0" brushRef="#br0" timeOffset="-50326.14">3131 1475 396 0,'0'0'1056'16,"0"0"-692"-16,0 0-123 15,0 0 28-15,0 0-81 16,-17-123-121-16,15 89-43 15,-2 0-3-15,1-8-20 16,1 7-1-16,2 1 0 16,0 8-19-16,0 7-2 15,0 11 9-15,0 8 0 16,0 0-23-16,0 0-17 16,0 16-17-16,0 13 23 15,13 6 34-15,2 7 12 16,3 4 9-16,-2-1-9 15,3 1 1-15,-2 0 6 16,-1-4-6-16,-6 0-1 0,-1-8 0 16,-7-4-1-16,-2-7 1 15,0-7 36-15,0-5 35 16,-13-4 15-16,-6 1-4 16,-5 0-5-16,-7 0-7 15,-2-5-26-15,-1 5-23 16,6-1-15-16,4-3-6 15,12 0-36-15,8-1-68 16,4-3-90-16,15 0-180 16,12 0-477-16</inkml:trace>
  <inkml:trace contextRef="#ctx0" brushRef="#br0" timeOffset="-49811.48">3407 1551 798 0,'0'0'354'15,"0"0"-216"-15,0 0 5 16,0 0 84-16,0 0-40 16,0 0-52-16,0 0-50 0,27 64-34 15,-18-45-24-15,-5 4-14 16,3 3-7-16,-3-2 0 16,0-6-5-16,-1-2 1 15,-3-8 4-15,2-8 5 16,-2 0 20-16,0 0 12 15,2-5 25-15,2-14-10 16,1-4-55-16,10-11-3 16,2-4-7-16,9 0-23 15,-4 4-28-15,0 11-7 0,-3 4 5 16,-6 12-14 0,0 7 11-16,-2 0 10 0,-4 7 15 15,1 12 6-15,-1 4 13 16,-3 0 18-16,0 3 1 15,0-6 6-15,-4-1-6 16,4-8-90-16,2-7-167 16,1-4-122-16,4 0-380 0</inkml:trace>
  <inkml:trace contextRef="#ctx0" brushRef="#br0" timeOffset="-49404.65">3893 1439 1016 0,'0'0'608'0,"0"0"-351"15,0 0 42-15,0 0-58 16,0 0-120-16,0 0-69 15,0 0-26-15,-67 20-17 16,41-1-9-16,3 7 0 16,8-10-19-16,4-1-18 15,9 1-30-15,2-2-40 16,0-2-23-16,18 3 4 16,5-3 44-16,0-1 51 15,3-3 31-15,-2-4 0 16,-9-1 7-16,-7 1 1 0,-3-4 0 15,-5 7-3-15,0-7-4 16,-3 13-1-16,-9-2 47 16,-1 7 4-16,-5 6-14 15,5-9-37-15,7-4-6 16,6-6-179-16,0-5-217 16,6 0-494-16</inkml:trace>
  <inkml:trace contextRef="#ctx0" brushRef="#br0" timeOffset="-49094.37">4087 1299 1117 0,'0'0'555'0,"0"0"-350"15,0 0 66-15,0 0-3 16,0 0-123-16,0 0-64 16,0 0-33-16,0 27-17 15,0 3 3-15,0 8-17 16,4 7-7-16,1 5-10 16,-3 4 0-16,2-5-41 15,0-11-73-15,1-7-36 0,1-4-57 16,-4-24-121-16,0 2-292 15,-2-5-388-15</inkml:trace>
  <inkml:trace contextRef="#ctx0" brushRef="#br0" timeOffset="-48901.74">3956 1551 599 0,'0'0'646'0,"0"0"-437"15,0 0 34-15,0 0 63 16,0 0 16-16,0 0-42 16,122-31-124-16,-81 23-95 0,-4-3-49 15,-4 3-12-15,4 4-109 16,8 4-130-16,-9 0-296 16,-6 0-386-16</inkml:trace>
  <inkml:trace contextRef="#ctx0" brushRef="#br0" timeOffset="-48586.16">4408 1691 818 0,'0'0'368'0,"0"0"-73"16,0 0 47-16,0 0-49 16,0 0-70-16,0 0-33 15,0 0-75-15,-2-64-36 16,-6 44-25-16,1-6-23 16,1-1-19-16,1 8-11 15,5 0-1-15,0 4-11 16,0 3-27-16,0 1-40 15,0 3-34-15,24 5-79 16,-2 3-173-16,0 0-375 0</inkml:trace>
  <inkml:trace contextRef="#ctx0" brushRef="#br0" timeOffset="-48241.11">4767 1284 1280 0,'0'0'501'16,"0"0"-384"-16,0 0 49 15,0 0-56-15,0 0-109 16,0 0 12-16,0 0 3 16,16 121 0-16,-8-67-16 15,-1-1-47-15,3 16-158 16,-1-16-169-16,-1-15-363 0</inkml:trace>
  <inkml:trace contextRef="#ctx0" brushRef="#br0" timeOffset="-48013.46">4733 1699 955 0,'0'0'508'0,"0"0"-313"16,0 0 45-16,0 0-22 16,0 0-45-16,0 0-34 15,141-50-76-15,-89 35-43 16,-1 0-20-16,-8 8-114 16,0-9-198-16,-16 8-298 15,-10 5-502-15</inkml:trace>
  <inkml:trace contextRef="#ctx0" brushRef="#br0" timeOffset="-47796.08">4759 1322 1172 0,'0'0'524'0,"0"0"-317"15,0 0 35-15,0 0-13 16,0 0-94-16,102-88-65 16,-76 77-58-16,0 3-12 15,14 8-132-15,-6 0-334 16,-1 0-461-16</inkml:trace>
  <inkml:trace contextRef="#ctx0" brushRef="#br0" timeOffset="-47175.82">5311 1238 874 0,'0'0'698'0,"0"0"-415"16,0 0-71-16,0 0-7 0,0 0-73 15,0 0-101-15,0 0-20 16,9 64 14-16,-2-22-6 16,4 8-13-16,-2 7 1 15,4-4-1-15,-3-3-6 16,1-8 0-16,2-11-1 15,-4-4-16-15,-5-16-1 16,0-4 4-16,-4-7 10 16,0 0 4-16,0-11 30 15,0-23 20-15,-4-8-32 16,-5-4-11-16,-4-4-6 16,-2-6 0-16,2-9 5 0,-2 7-5 15,5 1 0-15,2 16 7 16,4 18-2-16,4 12 4 15,0 6-10-15,4 5-6 16,21 0-38-16,18 19 23 16,11 12 21-16,7 6 0 15,2 5 0-15,-6 0 0 16,-7 0 0-16,-15-3-6 16,-13-5-3-16,-11 0-2 15,-11-7 11-15,-31 26 49 16,-11-38-9-1,-9 1-22-15,-7-5-18 16,0 1-5-16,7-5-99 16,8-7-123-16,15 0-137 15,18 0-407-15</inkml:trace>
  <inkml:trace contextRef="#ctx0" brushRef="#br0" timeOffset="-46648.49">6301 1398 1173 0,'0'0'408'0,"0"0"-117"0,0 0-37 16,0 0-47-16,0 0-74 16,0 0-2-16,0 0-33 15,43-15-30-15,-9 15 17 16,17 0 31-16,13 0-32 15,7 0-39-15,4 0-27 16,-11 0-11-16,-15 0-7 16,-12 0-9-16,-14 0-59 15,-16 0-37-15,-7 0-49 16,0 0-52-16,-7 0-82 16,-12 0-227-16,2 0-571 0</inkml:trace>
  <inkml:trace contextRef="#ctx0" brushRef="#br0" timeOffset="-46174.95">6741 1181 218 0,'0'0'881'0,"0"0"-540"16,0 0 12-16,0 0-61 16,0 0-37-16,120 37-48 15,-94-17-91-15,2-5-63 16,-2 12-29-16,-7-5-15 16,-2 2-8-16,-5 2-1 15,-3-3-1-15,-7 0-5 16,-2 0-5-16,0-5 11 15,-16 2 11-15,-6 2 8 0,-4 1 2 16,-2-7-9 0,2 3-12-16,7-7-31 0,3 7-81 15,1-4-157-15,6-4-425 16</inkml:trace>
  <inkml:trace contextRef="#ctx0" brushRef="#br0" timeOffset="-44390.46">7751 1196 1083 0,'0'0'395'0,"0"0"-68"15,0 0 17-15,0 0-57 0,0 0-120 16,0 0-63-16,0 0-38 16,-42 0-32-16,14 22-34 15,-7 9-11-15,2 8 4 16,2 6-1-16,6 8-8 15,9 0-27-15,12 5-20 16,4-9 11-16,7-7 10 16,21-3-33-16,8-9-1 15,9-7 15-15,6-12 31 16,4-11 14-16,6 0 10 16,-2-19 6-16,-1-12 0 15,-4-3 0-15,-12-3-11 16,-12-13-11-16,-14 0-4 0,-16-3-4 15,0-4 8-15,-26 4-3 16,-20-5-11-16,-7 13 3 16,-3 6 16-16,4 13 17 15,13 10-1-15,13 9 1 16,19 7-2-16,22 15-109 16,22 16-235-16,8-1-362 0</inkml:trace>
  <inkml:trace contextRef="#ctx0" brushRef="#br0" timeOffset="-43959.94">8346 1707 770 0,'0'0'655'16,"0"0"-361"-16,0 0-48 15,0 0-11-15,-13-111-73 0,7 69-64 16,-1-8-25-1,-4-7-9-15,-4-7-28 0,0-5-6 16,-4 4-5-16,5 8-1 16,-1 4 10-16,4 15 12 15,0 11-7-15,5 8-18 16,3 8-20-16,3 11-1 16,0-5-29-16,0 5-57 15,0 0-48-15,18 8-66 16,5 8 46-16,7 2-14 15,6 2-62-15,14 2-48 16,-10 2-105-16,-8-9-549 0</inkml:trace>
  <inkml:trace contextRef="#ctx0" brushRef="#br0" timeOffset="-43771.86">8119 1451 789 0,'0'0'539'16,"0"0"-347"-16,0 0 123 16,0 0-29-16,0 0-100 15,140-18-71-15,-92 10-69 16,4 4-46-16,14 4-139 16,-12 0-372-16,-14 0-769 0</inkml:trace>
  <inkml:trace contextRef="#ctx0" brushRef="#br0" timeOffset="-43425.62">8771 1730 990 0,'0'0'538'15,"0"0"-251"-15,0 0 58 16,0 0-73-16,0 0-101 16,-40-118-64-16,16 76-13 15,1 0-28-15,-1-11-26 0,5 3-17 16,0 4-16-16,6-4 4 16,5 16-5-16,3 4-6 15,5 3-2-15,0 12-10 16,7-4-6-16,10 7-1 15,6-2-62-15,9 1-23 16,0 6-45-16,5 3-44 16,5 4-131-16,-7 0-224 15,-10 4-78-15</inkml:trace>
  <inkml:trace contextRef="#ctx0" brushRef="#br0" timeOffset="-43231.94">8542 1413 342 0,'0'0'797'0,"0"0"-574"15,0 0-51-15,0 0 58 16,0 0-65-16,0 0-86 16,0 0-13-16,91 0 58 15,-45 0-59-15,15 0-65 16,11 0 0-16,-10 4-221 15,-13 4-542-15</inkml:trace>
  <inkml:trace contextRef="#ctx0" brushRef="#br0" timeOffset="-43014.4">9024 1535 1313 0,'0'0'337'0,"0"0"-246"15,0 0 71-15,0 0-78 16,0 0-65-16,0 0-19 16,0 0-141-16,25 38-254 15,-18-26-576-15</inkml:trace>
  <inkml:trace contextRef="#ctx0" brushRef="#br0" timeOffset="-42826.58">8945 1257 1431 0,'0'0'501'0,"0"0"-389"16,0 0 78-16,0 0-73 15,0 0-117-15,0 0-69 16,0 0-154-16,28 65-169 16,-18-35-879-16</inkml:trace>
  <inkml:trace contextRef="#ctx0" brushRef="#br0" timeOffset="-42552.03">9275 1398 841 0,'0'0'885'16,"0"0"-605"-16,0 0-95 16,0 0 52-16,0 0-117 15,0 0-84-15,0 0-23 16,-22 23-7-16,9-5-5 15,0 13-1-15,7 0 0 16,-1 3-18-16,7 1-46 16,0-9-88-16,2 1-100 0,31-16-76 15,-3-11-71-15,-3 0-312 16</inkml:trace>
  <inkml:trace contextRef="#ctx0" brushRef="#br0" timeOffset="-42171.43">9381 1455 65 0,'0'0'934'16,"0"0"-648"-16,0 0-24 15,0 0 50-15,0 0-79 16,0 0-49-16,0 0-31 0,90-4-46 15,-56-3-60-15,-2-1-27 16,-4-3-20-16,-9-1-73 16,-6-3-30-16,-11 0-9 15,-2 3 20-15,-8 1-14 16,-18 7 28-16,-6 4 70 16,-2 0 8-16,-1 0 11 15,5 19 31-15,7 0-11 16,6 4-9-16,4-4-1 15,13 4-12-15,0-1-8 16,9 1 0-16,20-4-1 0,12 1 0 16,9-5-39-16,28-8-84 15,-9-7-360-15,-14 0-393 0</inkml:trace>
  <inkml:trace contextRef="#ctx0" brushRef="#br0" timeOffset="-41555.49">9945 1596 179 0,'0'0'580'16,"0"0"-261"-16,0 0-28 15,0 0 2-15,0 0-51 16,5-103-38-16,-5 69-8 16,-9-8-36-16,-6-11-47 15,-1-1-20-15,-1 1-13 16,-3 3-8-16,7 5-14 15,2 14 9-15,5 8-2 16,2 9-16-16,2 14-3 16,2 0-46-16,0 0-10 15,0 14-53-15,2 9-12 16,15 16 56-16,7 6 19 16,2 13-1-16,3-2-9 0,3 6-14 15,3-6-36-15,-1-2-7 16,2-9 9-16,-2-10 0 15,-2-9 16-15,-6-10 11 16,-5-9-5-16,-6-3 5 16,-4-4 31-16,-5-11 0 15,3-20 43-15,-1-7-19 16,-3-12-2-16,-3-3 3 16,-2-4 14-16,-2-4-6 15,-15 4 3-15,-7 7 26 0,-2 13 13 16,3 6-20-16,0 12-25 15,5 8-30-15,10 3-1 16,3 8-28-16,5 8-108 16,7 37-142-16,12 0-254 15,11-3-251-15</inkml:trace>
  <inkml:trace contextRef="#ctx0" brushRef="#br0" timeOffset="-41056.12">10359 1394 829 0,'0'0'230'16,"0"0"-16"-16,0 0 50 16,0 0-67-16,0 0-61 15,0 0-51-15,0 0-22 16,38 115-31-16,-29-104-19 16,-7-3-5-16,2-5-7 15,1 1 10-15,-1-4-11 16,2 0-34-16,6-7 24 0,-1-12 10 15,4-4 14-15,0-4-6 16,-2 1-7-16,-2-5 11 16,-4 12 37-16,-1 0 27 15,-4 11 34-15,0 4 7 16,1 4-24-16,-3 0-41 16,4 12-52-16,4 7-41 15,3 3 41-15,5 6 16 16,4-2-10-16,4-4-5 15,1 9 9-15,3-8-10 16,-1-4-32-16,4 0-77 16,-1-11-82-16,4-8-67 15,-7 0-365-15,-5-8-607 0</inkml:trace>
  <inkml:trace contextRef="#ctx0" brushRef="#br0" timeOffset="-40405.57">10726 1402 816 0,'0'0'570'15,"0"0"-317"-15,0 0-22 16,0 0 17-16,0 0-68 15,0 0-94-15,0 0-48 0,76 91-26 16,-60-68-11-16,-5 4-1 16,0-5-52-16,-3 1-65 15,-4 1-13-15,-1-9-9 16,-1-12-4-16,-2-3 38 16,0 0 85-16,0-3 20 15,0-12 16-15,0-12-10 16,0-4 5-16,4-3 13 15,3 0-17-15,1 3 25 16,1 12 11-16,-5 8 8 16,3 7-7-16,-3 4-10 15,2 0-17-15,3 15-15 16,2 4 9-16,5 7 5 16,-1 5 15-16,5 3 12 0,-5-3 5 15,0-9 11 1,-5-2-10-16,-1-12-13 0,-2-5-13 15,-3-3 1-15,-4 0 18 16,2 0 20-16,2-7 20 16,3-9-29-16,1-6-25 15,4-9-28-15,1 0 0 16,2 1-10-16,0 0 9 16,-6 3 0-16,-2 16 1 15,-5 7 0-15,0 4-1 16,-2 0 1-16,4 7-6 0,1 9-3 15,1 10 9 1,7 1 38-16,2 7 3 0,3 0-13 16,4 0-10-1,4-3-8-15,0-4-10 0,2-4-78 16,-7-7-117-16,-4-16-410 16</inkml:trace>
  <inkml:trace contextRef="#ctx0" brushRef="#br0" timeOffset="-38605.39">3289 2495 829 0,'0'0'392'15,"0"0"-92"-15,0 0 1 16,0 0-16-16,0 0-36 15,0 0-82-15,0 0-48 16,-19-87-26-16,19 67-13 16,0 6-23-16,0-6-32 15,0-2-24-15,0-9-1 0,0 4-18 16,5-4-19-16,3 2-2 16,-4 2-1-16,2 4 19 15,-2 7 12-15,-1 9 9 16,-3 7-1-16,0 0 1 15,0 0-6-15,0 0-9 16,0 0-19-16,4 19-23 16,2 15 10-16,3 15 30 15,6 17 17-15,0 5 1 16,0 10 7-16,3-5-8 16,-6-4 1-16,1-3-1 15,-5-12 1-15,-1-4-1 0,-5-7 0 16,-2-11 0-1,0-12 9-15,0-1 15 0,-14-10 38 16,-12-1 32-16,-9-3-16 16,-10 0-38-16,-10-5 12 15,-5 5-16-15,0-4-13 16,8-4-10-16,11 0-12 16,14 0-1-16,15 0-34 15,12-4-102-15,2-4-87 16,61-11-160-16,2 0-170 15,1 4-348-15</inkml:trace>
  <inkml:trace contextRef="#ctx0" brushRef="#br0" timeOffset="-38072.5">3578 2632 1106 0,'0'0'544'16,"0"0"-344"-16,0 0 4 0,0 0-17 15,0 0-113-15,0 0-74 16,0 0-13-16,17 31 13 16,-13-1 15-16,3 4-6 15,-5 1-8-15,5 3 6 16,-1-11-7-16,-2-1-7 16,-2-10-8-16,1-5-10 15,-3-7-3-15,2-4 7 16,-2 0 14-16,0-8-8 15,4-10 8-15,-2-10 1 16,5-10-8-16,3 0 7 16,3 0-12-16,-3 4-18 15,1 7 18-15,-2 12 1 16,-5 15-1-16,-2 0 18 0,2 0-36 16,5 15 8-16,2 15 29 15,2 1 8-15,0 3 2 16,0 1 1-16,2-4-11 15,1-5-13-15,5-10-130 16,10-13-191-16,-5-3-251 16,-5 0-372-16</inkml:trace>
  <inkml:trace contextRef="#ctx0" brushRef="#br0" timeOffset="-37705.25">4036 2461 1121 0,'0'0'380'0,"0"0"-174"15,0 0 8-15,0 0 4 16,0 0-73-16,0 0-18 16,0 0-39-16,-110 111-54 15,90-82-32-15,2-5-2 16,8-1-14-16,8 0-30 15,2-4-57-15,4 0-71 16,17-8 22-16,4 1 65 16,8-1 50-16,-1-7 28 0,0-1 7 15,-8 1 1-15,-8-4 9 16,-5 4-3-16,-7-4-7 16,-4 8-10-1,0 0-15-15,-8 6 25 0,-7 2 16 16,-2 7 5-16,0 0-21 15,2-4-8-15,6-1-138 16,3-2-228-16,6-8-453 0</inkml:trace>
  <inkml:trace contextRef="#ctx0" brushRef="#br0" timeOffset="-37420.89">4189 2209 935 0,'0'0'381'16,"0"0"-211"-16,0 0 35 16,0 0 55-16,0 0-31 15,0 0-54-15,3 134-66 16,-1-84-61-16,0 3-33 15,0 0-14-15,0-4-1 16,-2 1-16-16,0-8-56 16,0-4-74-16,0-11-79 15,0-12-55-15,0-3-72 16,-4-12-315-16</inkml:trace>
  <inkml:trace contextRef="#ctx0" brushRef="#br0" timeOffset="-37219.32">4085 2601 958 0,'0'0'496'16,"0"0"-271"-16,0 0 54 16,0 0-10-16,0 0-61 15,130-34-72-15,-69 23-54 16,-2 0-52-16,-5 3-30 15,-3 1-211-15,-15 7-264 16,-10 0-453-16</inkml:trace>
  <inkml:trace contextRef="#ctx0" brushRef="#br0" timeOffset="-36790.63">4513 2621 709 0,'0'0'235'0,"0"0"-5"16,0 0-26-16,0 0-37 0,0 0-50 15,0 0-23 1,0 0-32-16,0 0-29 0,45 57-12 15,-45-57-1 1,0 0 45-16,2 0 43 0,-2 0 37 16,0 0 17-16,0-4-15 15,0-3-5-15,0-5-38 16,0-3-44-16,0-4-33 16,-2-4-6-16,2-8-4 15,0-3-2-15,0 0-4 16,0-1-4-16,4 9 7 15,6 7-14-15,5 4 0 16,3 4-13-16,5 3-11 0,3 0-21 16,2 5-52-1,12 3-91-15,-5 0-151 0,-9 0-330 16</inkml:trace>
  <inkml:trace contextRef="#ctx0" brushRef="#br0" timeOffset="-36470.13">5077 2327 1370 0,'0'0'353'16,"0"0"-243"-16,0 0 9 16,0 0 51-16,0 0-86 15,28 115-56-15,-19-69-18 16,-1 3-10-16,-1 1-65 15,-7 6-158-15,0-14-304 16,0-7-703-16</inkml:trace>
  <inkml:trace contextRef="#ctx0" brushRef="#br0" timeOffset="-36265.56">4922 2713 529 0,'0'0'844'16,"0"0"-521"-16,0 0 19 16,0 0-13-16,0 0-82 15,126 3-105-15,-80-3-83 16,4-3-59-16,-3-13-41 16,-2-10-164-16,-13 3-266 15,-13 0-435-15</inkml:trace>
  <inkml:trace contextRef="#ctx0" brushRef="#br0" timeOffset="-36038.83">4876 2198 1162 0,'0'0'544'0,"0"0"-211"15,137-19 11-15,-71 7-52 16,-1 5-128-16,-10 3-87 16,-8-4-62-16,-10 8-15 0,-7-3-158 15,-9-1-337 1,-17 4-613-16</inkml:trace>
  <inkml:trace contextRef="#ctx0" brushRef="#br0" timeOffset="-35439.7">5392 2293 1104 0,'0'0'563'0,"0"0"-367"15,0 0-50-15,0 0 10 16,0 0 12-16,19 115-58 16,-12-66-59-16,1 8-32 15,1 4-18-15,2-7 0 16,1-5 0-16,-1-11-1 15,-3-15-2-15,1-4-14 16,-5-11-14-16,-2-8-5 16,-2 0 35-16,0-12 61 15,0-22 7-15,-2-8-46 0,-9-15-8 16,-2-8 8-16,3-3 0 16,-2-5 2-16,3 9-3 15,3 11 3-15,1 14 4 16,5 12-11-16,0 16-17 15,2 11-26-15,22 0-30 16,16 22 15-16,14 13 29 16,10 11 11-16,5 7-3 15,1 0 3-15,-8 1 2 16,-11-8 22-16,-12-9 4 16,-15-9-14-16,-16-9-2 15,-8-8 12-15,-13 7 24 16,-23-2 57-16,-13 3-34 15,-11 0-55-15,-1 0-15 16,6 0-109-16,6-4-123 0,15-3-265 16,17-5-354-16</inkml:trace>
  <inkml:trace contextRef="#ctx0" brushRef="#br0" timeOffset="-34847.97">6534 2430 801 0,'0'0'585'16,"0"0"-254"-16,0 0-4 15,0 0-5-15,0 0-86 16,0 0-81-16,0 0-40 16,26-3-33-16,4 3-20 15,17 0 62-15,13 3-19 16,8-3-63-16,-1 0-23 16,-12 0-19-16,-10 0-1 15,-15 0-62-15,-13 0-48 0,-9 0-70 16,-8 0-103-16,0 12-106 15,-16-4-225-15,-6-1-216 0</inkml:trace>
  <inkml:trace contextRef="#ctx0" brushRef="#br0" timeOffset="-34453.49">6908 2332 22 0,'0'0'1159'0,"0"0"-830"15,0 0-58-15,0 0 21 16,0 0-71-16,0 0-48 16,0 0-12-16,92 42-40 15,-57-23-29-15,-1-1-19 16,-6 1-31-16,-12 4-25 16,-3-4-17-16,-8 8 0 0,-5 0 0 15,-5 3 0-15,-17 4 20 16,-7 1-20-16,-3-1-18 15,0 0-109-15,0 0-152 16,7-7-342-16,12-12-442 0</inkml:trace>
  <inkml:trace contextRef="#ctx0" brushRef="#br0" timeOffset="-32051.52">7745 2232 1382 0,'0'0'494'0,"0"0"-257"15,0 0 49-15,0 0-104 16,0 0-130-16,0 0-52 16,0 0 0-16,-43 119-1 15,32-62-9-15,5 4 0 16,6 0-1-16,0-12-17 15,19-3-21-15,9-16-30 16,8-7 11-16,3-11 6 16,-3-12 39-16,6 0 13 0,-1-16 10 15,-2-15 24-15,-2-6-5 16,-8-2-9-16,-7-6 7 16,-9-5-10-16,-5 0 14 15,-8 2-9-15,0-2-12 16,-15 4-13-16,-13 11-27 15,-10 9-30-15,-5 7 1 16,0 11 16-16,7 8-30 16,8 0-19-16,28 31-112 15,0-1-300-15,13-7-448 0</inkml:trace>
  <inkml:trace contextRef="#ctx0" brushRef="#br0" timeOffset="-31589.29">8395 2693 1174 0,'0'0'512'0,"0"0"-222"16,0 0 38-16,0 0-131 15,0 0-127-15,-45-103-5 16,24 54 5-16,-1-4-23 15,1-13-9-15,-3-5-12 16,8-6-19-16,1 5-6 16,6 3 6-16,2 16-6 15,5 8-1-15,2 14 0 16,0 8-20-16,0 7-27 16,0 13-16-16,11 3-43 15,2 0-16-15,6 0-36 16,6 11-23-16,5 12-12 0,5-4-34 15,18 23-36 1,-6-11-63-16,-10-1-584 0</inkml:trace>
  <inkml:trace contextRef="#ctx0" brushRef="#br0" timeOffset="-31392.75">8124 2438 889 0,'0'0'491'16,"0"0"-251"-16,0 0 99 15,107 0-39-15,-48-3-100 0,8-5-121 16,5 0-79 0,22 8-36-16,-19 0-278 0,-15 0-529 0</inkml:trace>
  <inkml:trace contextRef="#ctx0" brushRef="#br0" timeOffset="-30970.66">8896 2769 1324 0,'0'0'539'0,"0"0"-273"16,0 0 69-16,0 0-115 16,0 0-129-16,0 0-28 15,-43-121-4-15,26 74-32 16,-7-9-16-16,2-1-4 16,3-12-7-16,1 1-1 15,5-1 0-15,4 4 0 16,5 8 0-16,2 8 0 15,2 10 0-15,0 16 1 16,0 9 0-16,0 2 0 16,0 12-1-16,0 0-36 15,0 0-27-15,15 0-54 16,13 0 3-16,7 0 62 0,11 7-23 16,4 1 6-16,0 7 31 15,-5 4-60-15,-11-3-63 16,-17 10-52-16,-11-7-127 15,-6-4-198-15</inkml:trace>
  <inkml:trace contextRef="#ctx0" brushRef="#br0" timeOffset="-30808.07">8555 2488 785 0,'0'0'359'0,"0"0"-41"0,122-4-23 16,-59-8-71-16,0 4-112 16,15-3-112-16,-17 0-78 15,-9 4-545-15</inkml:trace>
  <inkml:trace contextRef="#ctx0" brushRef="#br0" timeOffset="-30588.58">9195 2545 1280 0,'0'0'178'15,"0"0"-138"-15,0 0 76 16,0 0-43-16,0 0-73 15,0 0-3-15,52 126-202 16,-42-107-452-16</inkml:trace>
  <inkml:trace contextRef="#ctx0" brushRef="#br0" timeOffset="-30387.49">9151 2141 1594 0,'0'0'369'16,"0"0"-165"-16,0 0-16 15,0 0-181-15,0 0-7 16,0 0-78-16,0 0-55 16,55 129-263-16,-36-83-605 0</inkml:trace>
  <inkml:trace contextRef="#ctx0" brushRef="#br0" timeOffset="-30088.86">9449 2442 515 0,'0'0'1072'0,"0"0"-729"16,0 0-101-16,0 0-1 16,0 0-141-16,0 0-79 15,0 0-21-15,-36 46 1 16,26-15-1-16,1-5-11 16,7 4-6-16,2-4-8 15,4-6-45-15,17-1-67 16,7-8-24-16,11-3 38 15,16-8 19-15,-8-11-143 16,-6-5-311-16</inkml:trace>
  <inkml:trace contextRef="#ctx0" brushRef="#br0" timeOffset="-29718.22">9649 2522 1028 0,'0'0'395'0,"0"0"-78"16,0 0 11-16,0 0-99 0,0 0-112 16,0 0-58-1,124-50-38-15,-101 39-14 0,-8-4-7 16,-5-1-74-16,-5 5-72 15,-5 0-40-15,-7 3-8 16,-16 4-5-16,-7 4 121 16,-2 0 75-16,4 15 3 15,2 4 79-15,9 4-20 16,3 8-9-16,5-4 19 16,9 3-5-16,0-4-12 15,5 5-13-15,19-8-16 16,7-1 1-16,7-10-24 15,26-8-47-15,-4-4-189 16,-10 0-395-16</inkml:trace>
  <inkml:trace contextRef="#ctx0" brushRef="#br0" timeOffset="-29020.21">10160 2103 1250 0,'0'0'395'0,"0"0"-88"16,0 0-37-16,0 0-122 16,0 0-118-16,0 0-28 15,0 0 32-15,-6 153-3 16,6-97-25-16,2 6-6 15,11-6 0-15,1-2-7 16,3-5-8-16,0-10-21 0,3-10-27 16,-5-13-31-16,4-8 4 15,-4-8 18-15,4 0 29 16,-2-24 36-16,4-5 7 16,-1-10 0-16,-3 1 0 15,-2-4 0-15,-6 11-16 16,-5 13 16-16,-2 10 10 15,-2 8 9-15,0 0-19 16,0 12-62-16,2 10 3 16,3 9 59-16,3 3 3 15,2 1 3-15,1-4 2 16,2-9-7-16,0-7 8 16,0-7 18-16,4-8 6 15,0 0 11-15,7-8 30 16,1-18-8-16,3-1-23 0,-4-12-13 15,-9 2 4-15,-2-10-18 16,-7-1-16-16,-6-6-2 16,0 8-26-16,-13 4-9 15,-6 12-56-15,-3 18-14 16,-10 12-21-16,5 19-174 16,7 8-285-16</inkml:trace>
  <inkml:trace contextRef="#ctx0" brushRef="#br0" timeOffset="-28729.49">10896 2324 393 0,'0'0'646'0,"0"0"-456"16,0 0 43-16,0 0 60 16,6 114-134-16,3-80-104 15,1 5-38-15,-1-9-17 0,-1-7-25 16,2-8-159-1,-5-11-206-15,-3-4-455 0</inkml:trace>
  <inkml:trace contextRef="#ctx0" brushRef="#br0" timeOffset="-28570.81">10855 2122 316 0,'0'0'1106'16,"0"0"-831"-16,0 0-115 15,0 0-82-15,0 0-78 16,0 0-29-16,0 0 21 16,82 103-208-16,-60-61-371 0</inkml:trace>
  <inkml:trace contextRef="#ctx0" brushRef="#br0" timeOffset="-28153.65">11068 2377 884 0,'0'0'176'0,"0"0"-14"15,0 0 61-15,0 0-63 16,17 111-68-16,-12-88-61 15,-1-1-21-15,-2-7-1 0,0 1-8 16,1-8-1 0,-1-5-1-16,0-3-18 0,0 0-3 15,2 0 2-15,1-14 18 16,5-10 2-16,6-2 9 16,-6-1-7-16,5 4 5 15,-4 4 15-15,-2 7 27 16,-2 9 7-16,2 3-14 15,-3 0-21-15,5 3 13 16,2 17-17-16,0-1 2 16,4 7-10-16,-2 1-4 15,3-4-5-15,9-1-137 16,-4-6-176-16,1-9-323 0</inkml:trace>
  <inkml:trace contextRef="#ctx0" brushRef="#br0" timeOffset="-27686.18">11499 2358 560 0,'0'0'813'16,"0"0"-491"-16,0 0-12 15,0 0-16-15,0 0-174 16,0 0-93-16,0 0-18 15,-101 50-9-15,90-16-10 16,5-4 8-16,6 1-13 0,0-4-13 16,6-9-31-16,12-2-36 15,10-13-1-15,1-3 36 16,3-3 38-16,-2-24 22 16,-2-4 10-16,-6-6-1 15,-4-10-8-15,-9-9 14 16,-5-6-8-16,-4-10 1 15,0-4 9-15,-8-3 11 16,-7 6 14-16,-4 8 5 16,4 15 73-16,0 20 33 15,4 15 2-15,5 15-45 0,1 4-100 16,1 26-10 0,2 20-31-16,2 15 22 0,0 14-1 15,9 9 8-15,10 0 2 16,5-9-2-16,1-6 1 15,-4-16-9-15,3-8-77 16,-9-14-79-16,2-9-130 16,-8-10-289-16,-1-12-564 0</inkml:trace>
  <inkml:trace contextRef="#ctx0" brushRef="#br0" timeOffset="-27257.17">11879 2332 1066 0,'0'0'226'16,"0"0"-35"-16,0 0 60 15,0 0-91-15,0 0-127 16,0 0-33-16,0 0 21 16,-66 83-7-16,58-45-6 15,1 0-8-15,7 1-1 16,0-13-21-16,2-3 13 16,18-4-7-16,-2-11 0 0,6-8 16 15,2 0 0-15,2-11 30 16,-4-12 6-16,-6-4 9 15,-1-7 11-15,-10-5-15 16,-5-3-9-16,-2 0 12 16,-2-3 7-16,-18 6-31 15,-5 5-20-15,-3 15-13 16,3 11-22-16,1 8-17 16,9 8-112-16,10 31-171 15,5-2-185-15,0-6-615 0</inkml:trace>
  <inkml:trace contextRef="#ctx0" brushRef="#br0" timeOffset="-26969.52">12205 2415 416 0,'0'0'196'0,"0"0"-37"16,0 0-61-1,0 0-64-15,0 0-34 0,31 115-34 16,-18-104-88-1,0-7-91-15,-2-1-87 0</inkml:trace>
  <inkml:trace contextRef="#ctx0" brushRef="#br0" timeOffset="-26671.47">12205 2415 74 0,'87'122'144'15,"-87"-98"52"-15,0-2-5 16,7 9-15-16,8-8-85 15,4-5-31-15,6-2 8 16,1-13 19-16,0-3-9 0,2 0 8 16,1-7-34-1,-3-17-3-15,-5 2-8 0,-5-9-4 16,-8-3-13-16,-8-3-10 16,0-10 34-16,-13 5 3 15,-15 5-6-15,-2 2 18 16,-1 9 11-16,1-2-4 15,2 14-8-15,6 2 4 16,7 8-18-16,7 4-48 16,8 0-6-16,0 11-77 15,6 20-71-15,15-1-133 16,1-7-433-16</inkml:trace>
  <inkml:trace contextRef="#ctx0" brushRef="#br0" timeOffset="-22213.87">1809 17286 84 0,'0'0'163'0,"0"0"-82"16,0 0 7-16,0 0-10 16,0 0-55-16,0 0-16 15,-52 80-6-15,40-69 0 0,8 4 0 16,0-7 0-16,2-5 22 15,2 5-23-15,0 0-7 16,0-8-249-16</inkml:trace>
  <inkml:trace contextRef="#ctx0" brushRef="#br0" timeOffset="-21430.88">1728 17666 100 0,'0'0'785'16,"0"0"-538"-16,0 0 28 16,0 0 50-16,0 0-77 15,0 0-63-15,0 0-18 16,0-45-41-16,0 14-54 15,9-3-29-15,6-8-24 16,5-4-11-16,2-3-8 16,-5-1-2-16,0 16-14 15,-4 7-14-15,-6 8 5 0,-3 12 14 16,-4 7 10-16,0 0-10 16,0 0-14-16,0 19-6 15,2 22 10-15,1 9 21 16,1 19 10-16,4 15-3 15,3 0-7-15,5 3-1 16,4-3 1-16,4-8 0 16,1 0-1-16,-5-15 1 15,-3-4 0-15,-10-15 2 16,-7-7-2-16,0-9 22 16,-11-7 40-16,-17-4 26 15,-15 4 21-15,-10-11-26 16,-12 0-42-16,-3-8-17 15,-5 0-24-15,7 0-5 16,8-16-29-16,14-10-54 0,18-1-79 16,28-30-139-16,24 11-263 15,16-3-119-15</inkml:trace>
  <inkml:trace contextRef="#ctx0" brushRef="#br0" timeOffset="-20894.37">2059 17632 742 0,'0'0'603'0,"0"0"-494"16,0 0 25-16,0 0 47 15,0 0-105-15,0 0-44 16,0 0 63-16,9 50 9 16,2-16-39-16,-1 16-17 15,-1-8-21-15,-5 0-20 16,3-4-6-16,-3-8 0 15,-2-11 1-15,1 1 5 16,-1-14 1-16,0-6-2 16,0 0 1-16,-2 0-7 0,2-3-8 15,2-20 8-15,3-11 19 16,3-8-7-16,3-7-8 16,-3-5-4-16,3 12-10 15,-2 8-15-15,-2 15 5 16,-3 11-2-16,3 8-4 15,-3 5-20-15,3 17 46 16,4 20 13-16,2 4 12 16,1 3-3-16,1-7-10 15,5 7-12-15,-5-14 0 16,5-9-29-16,-3-18-94 0,13-8-128 16,-4-16-150-1,-5-18-374-15</inkml:trace>
  <inkml:trace contextRef="#ctx0" brushRef="#br0" timeOffset="-20435.53">2671 17495 1367 0,'0'0'318'0,"0"0"-116"15,0 0 79 1,0 0-126-16,0 0-101 16,0 0 14-16,0 0 17 0,-34 8-38 15,13 10-35-15,-5 10-6 16,2 2-5-16,0-4-1 16,4 1 0-16,7 4-7 15,4-5-19-15,7-7-9 16,2 4-10-16,0-12-17 15,13 13 11-15,3-13 25 16,4-4 8-16,1 1 0 16,1 0 12-16,-1 4 6 15,-3-5 0-15,-3 0 0 16,-5 1-1-16,-2 8-11 16,-3 2 5-16,-3 2 7 15,-2 2 0-15,0 5 13 0,-2-1-4 16,-11-3-8-16,1 4 5 15,-3-7-6-15,-1-13-5 16,1 0-48-16,-4-7-156 16,0 0-163-16,6-19-277 0</inkml:trace>
  <inkml:trace contextRef="#ctx0" brushRef="#br0" timeOffset="-20130.61">2951 17164 1129 0,'0'0'387'15,"0"0"-307"-15,0 0 73 16,2 110 51-16,11-57-118 15,5 12-16-15,1 4 37 16,3 7-45-16,-4-8-22 16,-1 9-5-16,-6-9 10 15,-2-3-29-15,-3-12-10 16,-6-11-6-16,0-15-7 16,0-7-99-16,-6-20-98 0,-12-12-121 15,-3-11-609-15</inkml:trace>
  <inkml:trace contextRef="#ctx0" brushRef="#br0" timeOffset="-19947.38">2690 17660 1039 0,'0'0'553'0,"0"0"-515"16,0 0 69-16,0 0 122 15,0 0-106-15,161 0-4 16,-93 0 35-16,5 0-17 15,-3 0-71-15,-3-5-66 16,-7-3-7-16,-9 8-177 16,-12 0-365-16,-18 0-274 0</inkml:trace>
  <inkml:trace contextRef="#ctx0" brushRef="#br0" timeOffset="-19479.81">3358 17784 937 0,'0'0'389'0,"0"0"-254"15,0 0 127-15,0 0-16 0,0 0-147 16,0 0-16-1,0 0 44-15,0 66-61 0,2-48-29 16,2-2 2-16,1-5-15 16,-3-3-16-16,0-1 0 15,-2-7-1-15,0 8 4 16,0-8 5-16,0 0 18 16,0 0 0-16,0 0-11 15,0 0-7-15,0 0 8 16,0 0 10-16,0-15 0 15,-4-4-14-15,-5-12-13 16,0 4 2-16,7-7-8 16,2 0-1-16,0-8 0 0,15 8-1 15,11 7 0 1,8-3-13-16,9 10 8 0,0 5-7 16,-1 4-14-16,-3 3-46 15,-9 8-87-15,-11 0-154 16,-6 8-242-16,-13 3-19 0</inkml:trace>
  <inkml:trace contextRef="#ctx0" brushRef="#br0" timeOffset="-19164.93">3926 17426 1043 0,'0'0'392'0,"0"0"-254"16,0 0 97-16,0 0 1 15,0 0-80-15,0 0-75 16,35 103-35-16,-27-53-33 16,-1 3-13-16,-3 4-10 15,-2-4-81-15,-2 5-119 0,0-5-143 16,-10-15-187-16</inkml:trace>
  <inkml:trace contextRef="#ctx0" brushRef="#br0" timeOffset="-18931.51">3760 18033 954 0,'0'0'553'0,"0"0"-469"16,0 0 221-16,0 0 7 15,0 0-138-15,111 42-65 16,-56-42 2-16,10 0-50 0,3-5-40 15,1-10-21 1,-8 0-15-16,-5 3-88 0,-15-3-91 16,-16-4-157-16,-7-4-247 15,-16 9-378-15</inkml:trace>
  <inkml:trace contextRef="#ctx0" brushRef="#br0" timeOffset="-18702.79">3702 17537 912 0,'0'0'1117'16,"0"0"-1037"-16,0 0 11 16,0 0 148-16,0 0-106 0,141-111-60 15,-96 96-22-15,-7 7-24 16,1 5-27-16,-2-5 0 15,-5 8-64-15,19 0-127 16,-12 8-174-16,-3-5-361 0</inkml:trace>
  <inkml:trace contextRef="#ctx0" brushRef="#br0" timeOffset="-18084.07">4348 17384 992 0,'0'0'518'16,"0"0"-350"-16,0 0 90 15,0 0-11-15,0 0-72 16,0 0-45-16,30 130-14 15,-19-73-43-15,2 4-27 16,-5 7-23-16,1 9 5 16,0-4-4-16,-3-5-11 15,-3-15-5-15,0-11-8 16,-1-8 1-16,0-18 0 16,0-1 0-16,-2-15 0 15,0 0 17-15,0-15-9 0,0-12-8 16,-6-15-1-16,-6-15-1 15,-1-4-8-15,2-15-8 16,0 0-2-16,5-1-14 16,1 17 20-16,3 10 7 15,2 16 6-15,0 18-6 16,0 8-5-16,9 8-10 16,15 0 3-16,7 0 11 15,14 0 6-15,9 8 0 16,3 15 1-16,8 4 0 15,-1-1 1-15,-4 16 0 16,-9 0 8-16,-6-7-2 16,-13 7-6-16,-17 0-1 0,-12 0 15 15,-6 0 22-15,-29 3 8 16,-17 5 0-16,-13-1 1 16,-7-7-12-16,-1-3-20 15,10-9-6-15,11-12-8 16,19-10-56-16,17-8-73 15,19-15-186-15,22-12-633 16,8-7-181-16</inkml:trace>
  <inkml:trace contextRef="#ctx0" brushRef="#br0" timeOffset="-17709.57">5122 17689 1145 0,'0'0'404'0,"0"0"-272"0,0 0 29 16,0 0 1-1,0 0-49-15,124 0-18 0,-70 0 36 16,-1 0-42-16,-3 0-44 16,-9 0-29-16,-10 0-8 15,-7 0-8-15,-9 0-11 16,-7 0-62-16,-3 8-93 15,-3-5-65-15,-2-3-100 16,0 0-184-16,0 0-505 0</inkml:trace>
  <inkml:trace contextRef="#ctx0" brushRef="#br0" timeOffset="-17280.86">5381 17495 796 0,'0'0'353'16,"0"0"-211"-16,0 0 32 15,0 0 6-15,0 0-103 16,0 0-33-16,0 0 41 16,48 0 26-16,-33 8 11 0,5 3-1 15,6 12-16-15,4-4 1 16,7 4-15-16,-1-4-23 16,-2 12-26-16,1-5-9 15,-5 1 7-15,-8-1 0 16,-4 8 26-16,-8 1-23 15,-7 0 12-15,-3-5 13 16,0 4-14-16,-18-7-26 16,0-1-7-16,-4 2-21 15,-1-14-9-15,1-6-91 16,3-8-124-16,4-8-271 16,8-11-271-16</inkml:trace>
  <inkml:trace contextRef="#ctx0" brushRef="#br0" timeOffset="-16695.93">6793 17247 1445 0,'0'0'477'16,"0"0"-265"-16,0 0 99 16,0 0-73-16,-79 122-98 15,51-52-25-15,-2 5-19 16,4 1-9-16,5 8 7 16,4 0-8-16,9 0-36 15,6-16-33-15,2-7-17 16,0 1 0-16,15-17-25 15,12-14-66-15,14-17-56 16,12-6-37-16,33-8-71 16,-12-8-277-16,-9-6-426 0</inkml:trace>
  <inkml:trace contextRef="#ctx0" brushRef="#br0" timeOffset="-14015.87">7075 17640 712 0,'0'0'373'15,"0"0"-197"-15,0 0 29 0,0 0 22 16,0 0-67-16,0 0-35 16,0 0-3-16,0-84-27 15,0 57-13-15,3-15-13 16,5 0-24-16,-1 0-11 16,1 5-21-16,-5 13-5 15,-1 9-6-15,-2 12 6 16,0 3-8-16,0 11-14 15,0 20-20-15,0 14 34 16,0 20 4-16,0 11 2 16,2 1-6-16,2 2 0 15,4-10-6-15,5 4 5 0,0-28-5 16,0-3-2 0,-3-8-1-16,-1-11 8 0,-5-12 1 15,-4-3 0-15,0 0 1 16,0-8 42-16,-21 15 40 15,-14-4-34-15,-11 5-19 16,-8-1 10-16,-1-4-21 16,-1-3-10-16,13 4-9 15,14-12 0-15,11 0-64 16,18 0-96-16,22-31-170 16,13 0-186-16,13 12-6 0</inkml:trace>
  <inkml:trace contextRef="#ctx0" brushRef="#br0" timeOffset="-13499.11">7250 17815 796 0,'0'0'530'0,"0"0"-322"16,0 0 111-16,0 0 6 15,0 0-118-15,0 0-111 16,0 0-45-16,0-3-51 16,5 17-7-16,-1 6 7 0,-2 10 6 15,0-3-6-15,2 15 1 16,-1-8-1-16,1 0-17 15,-2-7 1-15,2-12 0 16,-1-7-5-16,-1 4-7 16,0-12-2-16,-2 0-1 15,2 0-9-15,-2-20 17 16,2 1 23-16,3-12 18 16,-1-11-17-16,4 5 5 15,1-1-5-15,-2 0-1 16,-3 7-2-16,2 20-14 15,-1 3 1-15,-1 8-5 0,0 0-23 16,5 15 13-16,2 12 30 16,-2 7 16-16,7-7-4 15,-6 15-4-15,3-16-8 16,-4 5 0-16,2-12-39 16,-1-4-114-16,6-15-134 15,-1 0-199-15,-2-15-311 0</inkml:trace>
  <inkml:trace contextRef="#ctx0" brushRef="#br0" timeOffset="-13094.09">7604 17736 924 0,'0'0'687'0,"0"0"-480"15,0 0 93-15,0 0-28 16,0 0-146-16,0 0-93 16,0 0-18-16,-80 37-14 15,74-26-1-15,-3-3-6 16,3 8-16-16,1-9-21 16,1-3-6-16,4 11-2 15,0-3-7-15,0-5-26 16,4 1 26-16,16 7 11 15,6-3-7-15,6-5 26 0,2 1 19 16,2-1 9 0,-1 1 0-16,-12 0 22 0,-5-5 3 15,-12 13 12-15,-6-1 27 16,0 4 16-16,-13 7-18 16,-9 5-36-16,-6-4-9 15,3-1-17-15,2-3-12 16,1-19-34-16,14-4-103 15,6 0-158-15,2-4-435 0</inkml:trace>
  <inkml:trace contextRef="#ctx0" brushRef="#br0" timeOffset="-12398.43">8007 18005 525 0,'0'0'1049'0,"0"0"-873"0,0 0 45 16,0 0 90-1,0 0-110-15,0 0-109 0,0 0-26 16,-63-79-24-16,63 48-22 16,0-3-2-16,0-15 3 15,6-5-6-15,7-4-6 16,-2 5-3-16,0 19 3 15,-5 0-9-15,-2 26 6 16,1 0 3-16,-5 8-9 16,2 0-1-16,-2 0-8 15,2 8-6-15,6 11 2 16,2 12 13-16,6 8 10 16,3 9-8-16,0 2 8 15,5 7-10-15,2-11 1 16,1 3-1-16,-1-7-1 0,0-15-8 15,-5-4 2-15,1-12-2 16,-6-3-3-16,-3-8 0 16,-4 0 1-16,-5 0 11 15,-4 0 0-15,0-8 7 16,0-3-5-16,0-12 20 16,0 1-7-16,0-13-3 15,0-11-2-15,-9 4-2 16,-1-15-2-16,-1 4 9 15,5 3 6-15,0 8 4 16,2 8-8-16,-1 7-16 16,5 19-1-16,0 1 0 15,0 7-20-15,0 0-56 0,7 0-66 16,28 31-36 0,2-13-112-16,-5 6-434 0</inkml:trace>
  <inkml:trace contextRef="#ctx0" brushRef="#br0" timeOffset="-11893.69">8662 17834 1077 0,'0'0'303'0,"0"0"-142"16,0 0 154-16,0 0-46 16,0 0-125-16,0 0-13 15,0 0 2-15,-51-15-48 16,34 15-48-16,-2 23-32 16,-9-4-5-16,2 15-1 15,1 0 1-15,3 8-8 16,7-11-10-16,7 0-7 15,5-17 6-15,3 2-10 16,0-4-30-16,13-12-24 16,9 0 22-16,6-12 46 0,1-11 15 15,1-4-1 1,-4-7-6-16,-2 7-2 0,-7 1-4 16,-9 3-3-16,-4 15 16 15,-4 8 15-15,0 0-6 16,0 0 7-16,0 15 17 15,0 4-9-15,0 9 2 16,7-14-6-16,10 14-20 16,4-14-3-16,10-6-24 15,3-8-19-15,4 0-24 16,-2 0-76-16,5-19-77 16,-9-4-159-16,-9 7-180 0</inkml:trace>
  <inkml:trace contextRef="#ctx0" brushRef="#br0" timeOffset="-11260.18">8879 17697 1245 0,'0'0'584'16,"0"0"-495"-16,0 0 43 15,0 0 37-15,0 0-44 16,0 0-41-16,-2 122 2 15,6-80-29-15,-2-8-35 16,-2 0-16-16,0 0-5 16,0-11-1-16,2-4-14 15,-2-11-35-15,0-8-27 0,0 0 21 16,2 0 30 0,1 0-53-16,4-8-12 15,4-18 70-15,6-8 20 0,3-1 1 16,3-7-1-16,-1 8 1 15,-5 8-1-15,-2 2-1 16,-9 17-5-16,-2 7 6 16,-4 0 6-16,0 15 39 15,0 12 35-15,0 7 1 16,0 8-26-16,-4-11-15 16,1 0-9-16,2-17-17 15,-1 1-5-15,2-7 1 16,0-3-9-16,0-5-1 15,0-5-5-15,0-18-26 16,8 4 13-16,13-15 4 0,1-8-40 16,2 0 8-1,2 8 6-15,-5 0 15 0,-7 7-9 16,-1 12 10-16,-6 7 12 16,-5 8-4-16,-2 0 16 15,0 8 39-15,2 18 5 16,2 1 0-16,0 11-5 15,9-3-14-15,5-9-6 16,5 1-4-16,3-4-1 16,3-12-1-16,4-3-12 15,-3-8 8-15,0 0-9 16,-5 0-32-16,-1-16-99 16,-9-10-67-16,-7-1-134 0,-5 12-333 15</inkml:trace>
  <inkml:trace contextRef="#ctx0" brushRef="#br0" timeOffset="-10885.71">9503 17861 947 0,'0'0'214'15,"0"0"-26"-15,0 0 43 16,0 0-47-16,0 0-54 0,0 0-13 16,103-69-17-16,-97 54-35 15,-4-12-21-15,-2 16-26 16,0-12-4-16,0 7 3 16,-8 16 3-16,-10 0-14 15,3 0 33-15,-6 8-14 16,2 15-1-16,-4 4-6 15,3 7-4-15,3 0 7 16,4 1 16-16,4-5 24 16,7-3-12-16,2-8-16 15,7 7-18-15,17-10-15 16,12-1-2-16,8-10-30 16,6-5-108-16,14-5-149 15,-13-10-356-15,-12-1-604 0</inkml:trace>
  <inkml:trace contextRef="#ctx0" brushRef="#br0" timeOffset="-10531.51">10087 17929 894 0,'0'0'399'15,"0"0"-181"-15,0 0 102 16,0 0-34-16,0 0-110 15,2 118-68-15,-2-84-14 16,-4-3-45-16,-9 7-33 16,-5-3-7-16,2-5-9 15,1-3-92-15,0-4-105 16,4-12-190-16,7-3-541 0</inkml:trace>
  <inkml:trace contextRef="#ctx0" brushRef="#br0" timeOffset="-8676.69">10572 17647 838 0,'0'0'670'0,"0"0"-475"16,0 0 53-16,0 0 105 15,0 0-79-15,0 0-105 16,0 0-54-16,-17 0-35 16,-4 19-48-16,-11 23-32 15,-7 8-1-15,-1 7 0 16,4 4-8-16,10-8 1 15,8 4-1-15,18-10-6 16,0-10-4-16,22-10-8 16,19-8 0-16,5-19 2 15,13 0 14-15,0-7 2 16,-1-27-6-16,-8-5-11 16,-10-11 6-16,-17 9 14 0,-14-9-7 15,-9 8 5-15,-24-3-8 16,-19 10-17-16,-8 4 9 15,4 13 6-15,5 2 8 16,14 8 0-16,15 8-43 16,13 0-117-16,24 0-144 15,16 0-230-15,5 0-45 0</inkml:trace>
  <inkml:trace contextRef="#ctx0" brushRef="#br0" timeOffset="-8257.46">11043 18097 901 0,'0'0'387'0,"0"0"-217"16,0 0 77-16,0 0 31 16,0 0-57-16,0 0-41 15,0 0-51-15,-88-61-39 16,73 24 6-16,1-5-9 16,-1-12-18-16,0-7-13 0,4-4-20 15,2-4-16-15,5 1-19 16,4 7 0-16,0 11-1 15,0 8 0-15,15 16-14 16,2 7 1-16,9 11-14 16,-1 0-25-16,3 8-13 15,-4 0-14-15,-3 16-25 16,-1 3-43-16,-5 15-83 16,-12 20-108-16,-1-13-224 15,-2 1-471-15</inkml:trace>
  <inkml:trace contextRef="#ctx0" brushRef="#br0" timeOffset="-8064.5">10450 18055 1011 0,'0'0'693'0,"0"0"-606"15,0 0 173-15,172-34 68 16,-85 18-154-16,6-10-110 15,-6 10-38-15,-10 5-26 16,-19 4-22-16,-19-1-170 16,-21 8-296-16,-16 0-464 0</inkml:trace>
  <inkml:trace contextRef="#ctx0" brushRef="#br0" timeOffset="-7607.77">11346 18200 549 0,'0'0'106'0,"0"0"34"16,0 0 199-16,0 0 40 15,0 0-126-15,0 0-71 16,0 0 20-16,-25-91 2 16,8 52-44-16,-2-3-50 0,6-7-28 15,0-4-20 1,9-5-30-16,4 9-14 0,0 0-1 16,4 3-2-16,11-4-8 15,5 8 1-15,-1 0-7 16,2 8 0-16,-2-1 0 15,-2 17-1-15,-2 2-6 16,0 5 0-16,-6 8-6 16,2 3-11-16,0 0-7 15,-1 0-25-15,2 6-33 16,1 18-14-16,4-6-4 16,1 10-27-16,3-6-47 0,-4 5 1 15,-1-4-13 1,-12 3-75-16,-4 1-89 0,0-4-487 0</inkml:trace>
  <inkml:trace contextRef="#ctx0" brushRef="#br0" timeOffset="-7415.3">11043 17937 1051 0,'0'0'810'0,"0"0"-697"15,0 0-46-15,0 0 189 16,0 0-14-16,146 0-118 16,-78-8-83-16,4-3-41 15,-3 3-6-15,3 1-159 16,-15 7-353-16,-19 0-390 0</inkml:trace>
  <inkml:trace contextRef="#ctx0" brushRef="#br0" timeOffset="-6696.13">11805 18150 1237 0,'0'0'394'15,"0"0"-184"-15,0 0 111 16,0 0-18-16,0 0-130 16,0 0-61-16,0 0-11 15,0-27-34-15,0 9-32 16,0-6-16-16,-2-10 1 15,-1-8 5-15,1 0-5 16,2 1-11-16,0-13-7 16,0 12 0-16,0-7-1 0,9 14 7 15,-5 1-7 1,3 15-2-16,-5 4 2 0,-2 7-1 16,0 8 0-1,2 0 0-15,-2 0-16 0,4 8-10 16,2 18-5-16,7 10 23 15,6 1 8-15,7 9 0 16,6-4-1-16,3 0-6 16,3 0-4-16,-2-16-1 15,-3 5-12-15,-6-20 3 16,-6 4 4-16,-1-7 0 16,-12-8 2-16,1 0-1 15,-7 0 5-15,-2 0 11 16,0 0 0-16,0 0 2 15,0 0 10-15,0-15-6 16,2-1-6-16,2-3-2 0,1-4 2 16,1-11 7-16,-1-4 2 15,-3-3 7-15,-2-9 14 16,0 0-6-16,0 0-3 16,-2 13 1-16,-7 3-2 15,0 3-2-15,3 23-18 16,4-3-5-16,0 11-26 15,2 0-55-15,0 0-66 16,0 34-92-16,12 0-120 16,1 1-334-16</inkml:trace>
  <inkml:trace contextRef="#ctx0" brushRef="#br0" timeOffset="-6213.25">12322 17957 1038 0,'0'0'300'16,"0"0"-209"-16,0 0 121 15,0 0 72-15,0 0-104 16,0 0-77-16,0 0-4 0,27 106-31 16,-11-88-31-16,1-2-10 15,4-4-11-15,3-9-10 16,0-3-6-16,-1 0-1 16,-4-7-24-16,0-17-9 15,-4-2 8-15,3-1-18 16,-3-7-36-16,0-3 2 15,-2 2 36-15,-3 1 28 16,-4 14 14-16,-2 5 1 16,-2 15 44-16,1 0 31 15,-3 8-1-15,2 19-7 16,0 3 6-16,4-3-16 16,5 7-23-16,9-8-15 0,-1 5-20 15,7-12-4-15,5-11-73 16,2-8-88-16,12-8-120 15,-9-11-308-15,-11-4-424 0</inkml:trace>
  <inkml:trace contextRef="#ctx0" brushRef="#br0" timeOffset="-5580.17">12889 17766 1098 0,'0'0'680'0,"0"0"-567"0,0 0 85 16,0 0 62-1,0 0-105-15,0 0-77 0,0 0-19 16,21 102-30-16,-10-75-23 16,0 0-6-16,-5-4-18 15,-1-8-14-15,-3-4-14 16,0-11-13-16,-2 8-11 15,0-8-16-15,0 0 31 16,0 0 23-16,0 0 5 16,2-8 3-16,0-3 18 15,3-4 6-15,1-4 2 16,5 3 13-16,-6 1 10 16,6 8-4-16,0 3-19 0,-5 4-2 15,5 0 15 1,2 7 38-16,-2 12 3 0,2 8 1 15,-2-1-2-15,-5 5-18 16,0-12-10-16,-1-4-6 16,-3-7-7-16,0-4 1 15,-2-4 6-15,0 0 6 16,0-4-24-16,0-11-3 16,0-7-18-16,4-14 0 15,7 10 6-15,1-8-3 16,10-1-4-16,-5 13 6 15,0 2-2-15,-4 9 3 0,-4 11 3 16,-3 0-6 0,-4 0 15-16,3 11 34 0,1 13 2 15,1 2 4-15,-3-7-10 16,0 8-4-16,-2-12-12 16,0 8-8-16,-2-12-5 15,0-3 0-15,0-1-1 16,3-7-54-16,-2 0-32 15,10 0-73-15,17 0-133 16,0 0-187-16,0 0-157 0</inkml:trace>
  <inkml:trace contextRef="#ctx0" brushRef="#br0" timeOffset="-5061.25">13597 18002 772 0,'0'0'375'0,"0"0"-147"16,0 0 87-16,0 0-24 16,0 0-50-16,0 0-35 15,0 0-30-15,66 114-62 16,-66-80-50-16,-9-3-34 0,-8-5-24 15,-4 9-6-15,4-9-55 16,2-10-42-16,15-1-105 16,0-12-186-16,7-3-343 15</inkml:trace>
  <inkml:trace contextRef="#ctx0" brushRef="#br0" timeOffset="-3422.32">13869 17689 927 0,'0'0'347'0,"0"0"-167"15,0 0 56-15,0 0 62 16,0 0-64-16,0 0-73 16,0 0-21-16,0 0-29 15,0 0-35-15,3 8-44 16,2 11-2-16,5 7 13 16,1 16-9-16,0 0-16 0,0 16-12 15,-3-13-5-15,-1 5-1 16,-3-1 0-16,3-22-9 15,-1-1-7-15,-2-18-7 16,-1-8 4-16,-1 0 5 16,2 0-9-16,0-8-3 15,7-10 21-15,4-9 4 16,-1-10-12-16,8 1 4 16,-5-1 3-16,0 6 6 15,-6 12-2-15,-2 4 1 16,-5 15-9-16,0 0-12 15,1 0 13-15,1 23 9 16,5-4 31-16,-1 7-4 0,1 2-6 16,1-6-5-16,-1-7-7 15,0-7-8-15,2-5-1 16,-2-3-2-16,4 0 1 16,2-6 0-16,-2-22-7 15,-1 9-11-15,-3-11 1 16,-2 3 12-16,-7 0 5 15,-2 1-1-15,0-4-5 16,0 2-5-16,0 2-40 16,0 10-72-16,0 5-80 15,0 4-71-15,0 7-93 16,0 0-203-16</inkml:trace>
  <inkml:trace contextRef="#ctx0" brushRef="#br0" timeOffset="-3151.42">14450 17929 1245 0,'0'0'503'15,"0"0"-428"-15,0 0 111 0,0 0 33 16,0 0-110 0,0 0-76-16,0 111-23 0,0-96-10 15,0 5-67 1,0-14-128-16,7 2-171 0,4-8-203 16,-1 0-450-16</inkml:trace>
  <inkml:trace contextRef="#ctx0" brushRef="#br0" timeOffset="-2989.73">14448 17647 918 0,'0'0'349'0,"0"0"-256"15,0 0-60-15,0 0-33 0,103 35-142 16,-95-9-439-16</inkml:trace>
  <inkml:trace contextRef="#ctx0" brushRef="#br0" timeOffset="-2539.06">14688 17842 1200 0,'0'0'851'16,"0"0"-771"-16,0 0-74 0,0 0 38 15,0 0 27 1,0 0-52-16,0 0-13 0,-15 103-5 16,15-85-1-16,0 5 0 15,0-7 0-15,0-5-6 16,0-11 5-16,0 8-8 15,0-8-3-15,0 0-4 16,0-19 16-16,6-4 0 16,9-11 2-16,0 7 4 15,7-7-5-15,-5 3 7 16,1 4-7-16,-7 9 13 16,0 10-14-16,-5 8-1 15,1 0-5-15,-5 15 6 16,5 12 34-16,1 7-8 0,5 8-9 15,-2-3-11-15,4-10-6 16,2-2-1-16,-1 0-14 16,2-20-63-16,-3 1-87 15,0-8-135-15,-2-15-58 16,0-12-364-16</inkml:trace>
  <inkml:trace contextRef="#ctx0" brushRef="#br0" timeOffset="-2056.52">15071 17826 1461 0,'0'0'337'0,"0"0"-119"16,0 0 130-16,0 0-73 15,0 0-132-15,0 0-83 16,0 0-49-16,-101 20-11 15,84 2-6-15,4 13-4 16,4-1-19-16,9-8-11 16,0 10-3-16,13-14-9 15,9-3 1-15,8-4 20 16,1-15 22-16,0 0 1 16,-3-8-5-16,-5-6-15 15,-8-17 25-15,-2-8 1 16,-6 2 2-16,-7-13-9 15,0 0 9-15,0-3 14 16,0-12-2-16,0 12 14 0,0-12-8 16,1 20-12-16,5 3-5 15,-1 18 14-15,-3 13 26 16,0 11-21-16,2 0-20 16,1 19 0-16,-1 15 36 15,0 8 7-15,-1 16-13 16,-3-5 0-16,0 12-5 15,0-4-17-15,0-8-8 16,6-3-12-16,3-1-84 16,19-15-118-16,-3-15-177 15,-1-3-343-15</inkml:trace>
  <inkml:trace contextRef="#ctx0" brushRef="#br0" timeOffset="-1665.31">15447 17819 1438 0,'0'0'402'0,"0"0"-193"15,0 0 107-15,0 0-93 16,0 0-136-16,0 0-41 15,0 0-12-15,-72 57-22 0,59-30-11 16,2-1-1-16,7 5-1 16,4-12-12-16,0 7-14 15,2-10-31-15,15-4-26 16,5-9 14-16,2-3 18 16,0 0-6-16,0-15 24 15,-7-4 0-15,-2-12 12 16,-6-3 15-16,-9 0 7 15,0 7 18-15,-7-3 6 16,-6 3 11-16,3 8 11 16,1 11-34-16,5 8-12 15,4 0-73-15,0 0-94 16,13 8-191-16,2 11-287 0</inkml:trace>
  <inkml:trace contextRef="#ctx0" brushRef="#br0" timeOffset="-894.63">15595 17876 416 0,'0'0'966'0,"0"0"-751"15,0 0-55-15,0 0 138 16,0 0-70-16,0 0-111 15,0 0-43-15,0 81-19 16,-2-67-33-16,-1 14-16 16,3-14-6-1,0 6-28-15,0-13-31 0,13 0-20 16,7-7 18-16,3 0 11 16,0 0 20-16,-1-14 17 15,-5-14 7-15,0 2 6 16,-8 7 1-16,-1-4 11 15,-5 12 10-15,-3 3 17 16,0 8 10-16,0 0-5 0,0 0-11 16,0 11-23-1,0 5 6-15,6 2-7 0,5-2-7 16,2 7-2-16,7-12 0 16,2 9 2-16,-1-13-1 15,3-7 1-15,-7 0-2 16,-1 0 0-16,-6-19 0 15,-6 0-11-15,-4-12-11 16,0-3-3-16,-2 7-9 16,-15 1-8-16,-2 3 13 15,4 8 2-15,4 3-37 16,4 4-83-16,7 8-70 16,3 0-188-16,10 0-406 0</inkml:trace>
  <inkml:trace contextRef="#ctx0" brushRef="#br0" timeOffset="-528.7">16021 17240 781 0,'0'0'499'16,"0"0"-366"-16,0 0 132 16,0 0 35-16,111 144-78 15,-73-75-49-15,0 15-11 16,1 8 0-16,-4-5-11 15,-8-3-17-15,-14 0-38 16,-13-8-41-16,-2-3-25 16,-30-9-16-16,-13-3-14 15,-13 4-50-15,-10-20-90 16,-33 13-120-16,13-12-297 16,18-24-193-16</inkml:trace>
  <inkml:trace contextRef="#ctx0" brushRef="#br0" timeOffset="13732.23">15695 19 1054 0,'0'0'638'0,"0"0"-540"15,0 0 48-15,0 0 111 16,0 0-116-16,0 0-101 16,-15-11-15-16,4 11-23 15,-9 3-2-15,-11 20 0 16,-7 15 1-16,-5 12 7 15,-4 3-2-15,6-4-5 16,9 1-1-16,11-5-2 0,10 2 1 16,11-10-7-1,7-6-14-15,22 0-21 0,19-12 6 16,8-4-43-16,25-11-139 16,-11-4-268-16,-12 0-116 0</inkml:trace>
  <inkml:trace contextRef="#ctx0" brushRef="#br0" timeOffset="14166.25">15864 358 1078 0,'0'0'291'15,"0"0"-56"-15,0 0 49 16,0 0-98-16,0 0-116 16,0 0-51-16,0 0 18 15,-91 57-12-15,76-27-24 16,4 1-1-16,9-1-31 15,2 4-15-15,6-11-1 16,20-4 6-16,5-7 17 16,8-8 6-16,4-4 6 0,-7-8 2 15,-2-14-17-15,-8-9-7 16,-11-3 20-16,-13-8-11 16,-2 0 1-16,-10 0-24 15,-14 7-38-15,-2 9-42 16,0 10 55-16,4 13 50 15,6 3-22-15,12 19-106 16,4 4-149-16,0-1-480 0</inkml:trace>
  <inkml:trace contextRef="#ctx0" brushRef="#br0" timeOffset="14848.42">16106 347 674 0,'0'0'728'0,"0"0"-608"16,0 0 58-16,0 0 13 15,0 103-119-15,0-66-51 16,0-3-20-16,4 1-1 0,1-9-6 16,-1-6-22-16,0-9-3 15,7-8-8-15,0-3 5 16,4 0 18-16,5-18 16 16,0-12 19-16,-1-1-13 15,-2-3 5-15,-6-1 9 16,-2 9-7-16,-7 7 21 15,-2 7 57-15,0 9 6 16,0 3-43-16,0 0-54 16,0 22-10-16,0 5 10 15,0 0 23-15,0 3-3 16,0-4-3-16,0-6-15 16,6-4 17-16,7-10-3 15,-2-1-5-15,3-5-10 16,1 0 21-16,5 0 3 0,-3-19 24 15,2-1-19-15,-4-7-12 16,1 1-9-16,-6-4 2 16,-2-1-11-16,-4 5-10 15,1 2-4-15,-5 6 7 16,0 5 7-16,0 7-1 16,0 6-10-16,0 0-11 15,0 11-20-15,0 8 16 16,0 7 26-16,4 5 28 15,0 0 12-15,5-1 9 16,-1-4 0-16,1-2-4 16,0-6-14-16,-1-5-16 15,-1-7-15-15,-1-1 0 0,3-5-105 16,4-11-153-16,0-13-138 16,-2 1-712-16</inkml:trace>
  <inkml:trace contextRef="#ctx0" brushRef="#br0" timeOffset="15515.61">16698 319 1079 0,'0'0'538'0,"0"0"-309"15,0 0 107-15,0 0-111 16,0 0-133-16,0 0-59 16,0 0-20-16,-74-6-13 15,54 17-9-15,5 4-11 16,4-1-20-16,5-1-9 16,4 2-9-16,2-1 8 15,0-1 3-15,0 2 10 16,4-4 16-16,7-3 21 15,-3 0 2-15,-1-1 11 16,-3 1-1-16,-2-1 4 16,-2 0 8-16,0 1 5 15,0 4-4-15,0-1-7 0,0 5-2 16,-4-5-8-16,2 0-8 16,2-7-8-16,0 0-42 15,0-4-17-15,6 0 6 16,16 0 19-16,6-8 42 15,1-11 0-15,6 0 17 16,-3 1 1-16,-2-6 28 16,-7 6 19-16,-2-2 3 15,-1 1 0-15,-5 3 5 16,-2-2-24-16,-2 2-9 16,-7 2-4-16,0-2-8 15,-2 1-13-15,-2 4-1 16,0-1-14-16,-2 4-10 15,-11 8-3-15,-8 0 7 0,-3 0-9 16,-2 12 3 0,-1 10 3-16,1 9 8 0,7 3-1 15,8-3 1-15,11-1-7 16,0-3 1-16,24 0-10 16,19-8 4-16,8-8-14 15,9-6-74-15,12-5-139 16,-16 0-284-16,-16-8-514 0</inkml:trace>
  <inkml:trace contextRef="#ctx0" brushRef="#br0" timeOffset="15885.41">17250 198 912 0,'0'0'408'16,"0"0"-186"-16,0 0 117 15,0 0-77-15,0 0-117 16,24 102-89-16,-9-67-37 16,2 3-18-16,-3-8-1 15,1 1-72-15,-10 3-121 16,-1-7-179-16,-4-4-314 0</inkml:trace>
  <inkml:trace contextRef="#ctx0" brushRef="#br0" timeOffset="16099.09">17092 556 1172 0,'0'0'329'15,"0"0"46"-15,0 0 23 16,0 0-126-16,128 4-113 16,-78-4-71-16,-2-4-43 15,0-12-45-15,-12 2-81 16,-8-9-132-16,-14-1-326 16,-9 10-235-16</inkml:trace>
  <inkml:trace contextRef="#ctx0" brushRef="#br0" timeOffset="16299.77">17062 156 1114 0,'0'0'528'0,"0"0"-190"15,139-34 5-15,-68 18-89 16,-5 5-107-16,-2 3-83 15,-15 8-50-15,-12 0-14 16,-16 0-139-16,-10 8-326 16,-9 3-476-16</inkml:trace>
  <inkml:trace contextRef="#ctx0" brushRef="#br0" timeOffset="16883.3">17548 140 1491 0,'0'0'511'15,"0"0"-209"-15,0 0 8 16,0 0-155-16,0 0-106 15,0 0-40-15,0 0 2 16,2 69 4-16,-2-23-5 16,0 7-8-16,0 0-2 0,7-3 0 15,-1-8 0-15,-1-11-1 16,4-9-13-16,-5-10 5 16,1-4-6-16,-3-8-1 15,-2 0 16-15,0-20 8 16,0-10 15-16,0-9-10 15,-4-6 1-15,-7-8-1 16,-1 3-3-16,-1-3 1 16,2 11-5-16,5 4-5 15,3 15 1-15,3 12 5 16,0 11-7-16,0 0-23 16,9 0-21-16,17 0 33 15,10 15 11-15,11 4 0 0,2 4 9 16,5 3-7-1,-7 1 4-15,-7-4-5 0,-12-1 6 16,-11-2-6-16,-15-4-1 16,-2 2 6-16,-4 1 4 15,-24 0 14-15,-5 4 6 16,-8-4-9-16,-3 4-21 16,6-4-15-16,4-4-57 15,6-4-92-15,7 9-148 16,3-9-315-16,12 0-307 0</inkml:trace>
  <inkml:trace contextRef="#ctx0" brushRef="#br0" timeOffset="17250.38">18046 274 983 0,'0'0'557'16,"0"0"-285"-16,0 0 49 16,0 0-69-16,0 0-102 15,0 0-18-15,0 0-35 16,120-11-54-16,-94 11-41 16,-6 0-2-16,2 8-105 15,2-5-88-15,-9 0-188 16,-2-3-380-16</inkml:trace>
  <inkml:trace contextRef="#ctx0" brushRef="#br0" timeOffset="17633.89">18279 145 986 0,'0'0'272'0,"0"0"37"16,0 0 3-16,0 0-104 15,0 0-57-15,0 0-33 16,0 0-35-16,98 26-15 0,-76-10-44 15,-3-1-15-15,-6 0-8 16,-4 4-1-16,-7 0-1 16,-2 3-5-16,0 1 6 15,0 4 2-15,-13-4 10 16,2 0 4-16,-2-1-3 16,3-2-5-16,-1-1-8 15,2-3 0-15,-4-1-51 16,0-8-164-16,3-3-420 0</inkml:trace>
  <inkml:trace contextRef="#ctx0" brushRef="#br0" timeOffset="18700.44">19041 198 548 0,'0'0'942'0,"0"0"-654"16,0 0-26-16,0 0 75 15,0 0-123-15,0 0-119 16,17-95 53 0,-17 90-83-16,0 2-15 15,0 3-4-15,0 0-4 16,-15 8-42-16,-5 11-15 16,-8 4-9-16,-1 7 7 15,-1 16 7-15,4 4 2 16,17 3 1-16,9 4-4 15,7-4-5-15,27-3 1 16,9-13-3-16,8-6-12 0,1-15-59 16,1-13-55-1,12-6-79-15,-13-17-279 0,-13-2-352 0</inkml:trace>
  <inkml:trace contextRef="#ctx0" brushRef="#br0" timeOffset="19117.38">19423 361 1054 0,'0'0'341'0,"0"0"-49"0,0 0 66 15,0 0-113 1,0 0-101-16,0 0-51 0,0 0-24 16,-49-14-54-16,27 28-14 15,-3 14-1-15,2-2 0 16,8 4-1-16,2 4-14 16,11-3-3-16,2-4-18 15,2-4-7-15,17-4 3 16,9-8 4-16,3-11 18 15,2 0-5-15,1-3 8 16,-6-16-3-16,-4-9-7 16,-10-2-39-16,-7-1-27 0,-7 2-9 15,-3-2-41-15,-19 7-20 16,-11 10 17-16,-3 6 64 16,-5 8-58-16,9 4-100 15,7 11-279-15</inkml:trace>
  <inkml:trace contextRef="#ctx0" brushRef="#br0" timeOffset="19768.88">19519 327 1077 0,'0'0'610'0,"0"0"-472"16,0 0 15-16,0 0-35 16,0 0-55-16,0 0-41 15,0 0-12-15,18 103-10 16,-5-80-18-16,0 0-32 15,0-12-19-15,-3 5-1 16,1-13-25-16,-2 1-24 16,-2-4 20-16,0 0 51 15,4-4 38-15,-1-15 4 16,-3 0 6-16,-1 1 0 0,-1 2 15 16,-5 5 40-16,0 3 33 15,0 8-1-15,0 0 4 16,0 0-47-16,4 8-44 15,0 6 0-15,7 2 9 16,0 3 14-16,2-7-3 16,0-9-2-16,2 2-3 15,-5-5-1-15,0 0 4 16,3 0-2-16,-2 0 6 16,-5-16-10-16,3 1-12 15,-2-4-31-15,-5 0-9 16,-2-4-5-16,0 7 7 0,0-2 28 15,0 10 5-15,0 0 5 16,0 8 25-16,0 0 1 16,-2 0-16-16,2 16-3 15,0 7 43-15,0 3 15 16,0 4-17-16,13-3-17 16,6 0-5-16,2-8-5 15,2-8-21-15,1-3 0 16,13-8-104-16,-7-11-125 15,-4-5-301-15</inkml:trace>
  <inkml:trace contextRef="#ctx0" brushRef="#br0" timeOffset="20434.23">20098 339 1054 0,'0'0'670'0,"0"0"-409"16,0 0 91-16,0 0-88 16,0 0-121-16,0 0-68 15,0 0-42-15,-61-15-33 16,31 18-17-16,3 9 11 15,1-1-6-15,9 0-9 0,6 1-7 16,7 4-12-16,4-5-14 16,0 4-4-16,13-4 27 15,8 0 5-15,3 2 12 16,3-6 14-16,-1 1 1 16,0-5 0-16,-9 1 7 15,-6 0-2-15,-5-1-5 16,-6-3-1-16,0 5-6 15,0-5-22-15,0 0-7 16,0 3-6-16,0-3-2 16,0 5 21-16,0-2 13 0,0 1-11 15,0 0-20 1,7-1 0-16,9 1 10 0,3-4 15 16,9 0 15-16,3 0 0 15,3 0 8-15,-5-11-6 16,-1-4-2-16,-11-4-5 15,-4-9-8-15,-8 6 4 16,-5-1 0-16,0 0 9 16,-5 7 2-16,-10 10 27 15,0 1 20-15,-4 5-16 16,-1 0 8-16,0 8 15 16,3 8-8-16,2 2 4 15,6-2-9-15,7 3-13 16,2-1-11-16,0 6-18 15,21-9-1-15,9 1-10 0,10-9 0 16,8 0-62 0,18-7-153-16,-8 0-323 0,-17 0-707 0</inkml:trace>
  <inkml:trace contextRef="#ctx0" brushRef="#br0" timeOffset="21252.33">20755 590 637 0,'0'0'715'0,"0"0"-425"16,0 0 60-16,0 0 17 15,0 0-110-15,0 0-58 16,0 0-13-16,-3-50-38 15,-5 28-79-15,-1-9-11 16,-4-3-5-16,-2-4-16 16,0-8-16-16,2-4-6 15,2 2-6-15,2 6 1 0,5 11 1 16,2 8-5 0,2 15-5-16,0 8-1 0,0 0-8 15,0 0-20 1,2 4-34-16,15 12-12 0,5 10 48 15,8 4 19-15,4 4-4 16,2 8 1-16,1 0-4 16,-3 0-8-16,-4-3-7 15,-5-5-17-15,-5-7 5 16,-5-12 9-16,-6-4 14 16,-3-3 7-16,-2-8 10 15,-1 0 1-15,-1 0 6 16,0-8-5-16,2-7 6 15,3-12 16-15,-3-7-1 16,-2-4 0-16,-2-4 1 0,0 0 1 16,0 4-8-1,-2 3 1-15,-2 9 5 0,-3 3-4 16,5 12-18-16,0 0-11 16,2 11-54-16,0-5-66 15,0 5-128-15,11 0-353 16,4 5-236-16</inkml:trace>
  <inkml:trace contextRef="#ctx0" brushRef="#br0" timeOffset="21752.22">21238 366 1234 0,'0'0'342'16,"0"0"-38"-16,0 0 48 16,0 0-118-16,0 0-121 15,0 0-32-15,0 0-2 16,-63-13-23-16,41 13-15 15,2 5-11-15,0 6-17 0,3 9-4 16,6 2-9 0,9 4-12-16,2 2-14 0,0-9 7 15,9 0-2-15,15-8-3 16,-2-4 3-16,6-2 5 16,3-5 8-16,-6 0 8 15,1 0 2-15,-9-12 4 16,-5 4-6-16,-5-3 12 15,-7 3 14-15,0 5 3 16,0 3-11-16,0 0-8 16,0 0-10-16,0 0-25 15,0 0-29-15,0 0-35 16,6 0-13-16,10 3 0 16,3 2-45-16,7 2-23 15,13-7-113-15,-10 0-316 0,-3-12-254 16</inkml:trace>
  <inkml:trace contextRef="#ctx0" brushRef="#br0" timeOffset="22585.28">21440 263 810 0,'0'0'599'15,"0"0"-371"-15,0 0 52 16,0 0-61-16,0 0-85 15,0 0 1-15,0 0-46 16,0 98-50-16,0-70-24 16,7-6-14-16,4 1 0 0,-3-7-1 15,1-5-33-15,-5-4-44 16,0-7-21-16,3 0-14 16,2 0 28-16,-1 0 28 15,-1-3 31-15,2-12-11 16,2 2 10-16,-4-1 26 15,-3-1 1-15,0 7 11 16,-4 0 21-16,0 8 30 16,0 0 10-16,0 0-62 15,0 0-11-15,2 11-7 16,3 5 7-16,-1 7 43 16,3 0-2-16,-1-4 2 0,0-4-19 15,3-4-15 1,-5-3-2-16,1-5-5 0,-1-3-1 15,-2 0 12-15,0 0-2 16,5-3-4-16,1-12 27 16,3-9-19-16,0 6 0 15,1-1-6-15,-1 3-8 16,-7 1 5-16,0 7-5 16,-2 8 5-16,-2 0-6 15,0 0-15-15,0 0-16 16,5 0-18-16,-1 5 8 15,3 6 26-15,3 0 15 16,-3 4 9-16,4 1 15 16,-3-5 3-16,-4 1-2 15,-1-4-1-15,-1-5-4 16,2 1-9-16,0 0-4 0,5-4-7 16,4 0 0-16,3 0-10 15,8 0 9-15,4 0-15 16,2-19 1-16,2 3-21 15,-2-7-2-15,-9 1 3 16,-8-6 10-16,-6 6 25 16,-7 2 25-16,0-2-2 15,-7 7 48-15,-6-1 25 16,-2 9-38-16,2 3 11 16,-2 4 11-16,5 0-23 15,-3 0-11-15,3 8-5 16,1 8-9-16,5-2-3 15,4 9-5-15,0 0-9 16,0 7 3-16,17 1-6 0,9 0 0 16,7-12-12-16,6 0-9 15,18-12-135-15,-5-3-120 16,-17-4-404-16</inkml:trace>
  <inkml:trace contextRef="#ctx0" brushRef="#br0" timeOffset="25186.45">15766 952 1288 0,'0'0'237'0,"0"0"-166"15,0 0 167 1,0 0-26-16,0 0-72 0,0 0-54 16,0 0-39-16,-90-53-16 15,63 80 5-15,-8 7 10 16,-4 11 23-16,3 9-5 16,2 3-20-16,4 0 0 15,6 1-20-15,14-5-12 16,10-8-12-16,0-3-4 15,28-11-17-15,12-8-12 16,18-12-18-16,9 0-1 16,29-11-77-16,-16-11-158 15,-11-8-355-15</inkml:trace>
  <inkml:trace contextRef="#ctx0" brushRef="#br0" timeOffset="25637.97">15997 1265 1252 0,'0'0'360'15,"0"0"-71"-15,0 0 54 0,0 0-117 16,0 0-119-16,0 0-22 16,0 0-27-16,-32 8-35 15,12 7-16-15,-1 7 8 16,2 5-10-16,6 0-5 16,7 0-6-16,6 3-7 15,0-7-1-15,6 0-2 16,13-12-7-16,4-3 1 15,6-5 0-15,-1-3-1 16,0-8 1-16,-10-10 9 16,-1-6-10-16,-8-2-9 15,-9-4-6-15,0-1-14 16,-9 8-32-16,-14 1-40 0,0 14 19 16,-1 4 47-16,0 4-38 15,14 15-74-15,3 12-158 16,7-4-250-16</inkml:trace>
  <inkml:trace contextRef="#ctx0" brushRef="#br0" timeOffset="26331.58">16178 1326 1294 0,'0'0'388'0,"0"0"-113"16,0 0-39-16,0 0-129 16,0 0-36-16,0 0 10 15,0 0-18-15,7 102-38 16,1-71-17-16,1-9-7 15,2-2-1-15,-5-9-1 16,3-7-23-16,2 0-24 16,-3-4-4-16,5 0 12 15,4-8 31-15,0-7-1 16,0-7 8-16,-2-2-15 16,-2 1 3-16,-7-3 4 0,-1 10 10 15,-3 9 6 1,-2 7 3-16,0 0-9 0,0 0-3 15,0 12-30-15,0 14 33 16,2 1 25-16,7-1 3 16,4 1 2-16,2-12 5 15,0-4-8-15,-1-3 7 16,1-8-1-16,-2 0-12 16,2 0-8-16,0 0 0 15,0-15-1-15,-4-4 6 16,0-3-18-16,-3 2-14 15,-3-2-9-15,-5 2 0 16,0 1 8-16,0 8 5 0,0-1 10 16,0 9 4-16,0 3 5 15,0 0-9-15,0 0-10 16,0 0 10-16,0 11-6 16,8 1 6-16,6 2 23 15,4 6-4-15,3-6 8 16,-4 6 7-16,3-4 9 15,-9-2-14-15,-1-6-13 16,-3-1-7-16,-1 1-8 16,-4-4-1-16,1 3-27 15,9-7-101-15,-4 0-195 16,3 0-376-16</inkml:trace>
  <inkml:trace contextRef="#ctx0" brushRef="#br0" timeOffset="27721.89">16863 1307 130 0,'0'0'1101'16,"0"0"-864"-16,0 0-28 16,0 0 46-16,0 0-147 15,-115 11-77-15,93 4-21 0,7-4-10 16,6 5-29 0,9-1-48-16,0-4-7 0,18 1 5 15,12-5 25-15,9 5 31 16,1-8 23-16,1 0 8 15,-5-1 11-15,-9-3 19 16,-7 0 2-16,-10 0-4 16,-7 0-14-16,-3 5 2 15,0 1-8-15,-11 6 18 16,-6 4 28-16,0-5-19 16,0 4-24-16,6-7-12 15,7-5-6-15,4 2-1 16,0-5-13-16,0 0-8 15,9 0-10-15,14 0 21 16,11-12 10-16,7-7 9 0,4 0 0 16,-1-7-1-16,-5-2-8 15,-9 6-1-15,-8-1-32 16,-14 7 6-16,-6 1 27 16,-2 8 6-16,-8 3-6 15,-16 0 8-15,-4 4-7 16,-2 0-1-16,0 0 29 15,5 8 20-15,1 7-4 16,11-3-5-16,7 7-16 16,6-1-24-16,6 5-1 15,27 4-13-15,11 4-51 16,36 3-72-16,-10-7-238 16,-8-9-507-16</inkml:trace>
  <inkml:trace contextRef="#ctx0" brushRef="#br0" timeOffset="28130.35">17500 1128 1257 0,'0'0'356'16,"0"0"-78"-16,0 0 90 15,0 0-109-15,0 0-149 16,0 132-68-16,0-90-18 0,9 0-19 16,2 5-5-1,0-10-55-15,-1-6-113 0,-1-12-164 16,-7-8-368-16</inkml:trace>
  <inkml:trace contextRef="#ctx0" brushRef="#br0" timeOffset="28331.98">17392 1509 461 0,'0'0'969'16,"0"0"-609"-16,0 0 10 15,0 0-50-15,0 0-111 16,0 0-23-16,0 0-90 16,126 3-65-16,-96-11-31 0,-1-3-96 15,3-7-129-15,-6-2-292 16,-4 1-350-16</inkml:trace>
  <inkml:trace contextRef="#ctx0" brushRef="#br0" timeOffset="28528.56">17346 1173 1137 0,'0'0'387'0,"0"0"-187"16,0 0 117-16,0 0-105 15,0 0-72-15,0 0-78 0,150 8-55 16,-92-8-7-16,15 0-172 15,-11 0-320-15,-15 0-379 0</inkml:trace>
  <inkml:trace contextRef="#ctx0" brushRef="#br0" timeOffset="29106.1">17768 1212 909 0,'0'0'705'0,"0"0"-458"15,0 0 18-15,0 0-49 16,0 0-142-16,0 0-10 15,0 0-23-15,11 121-17 16,-9-75-12-16,2 0-11 16,-2 4 0-16,3-5 0 15,1-7-1-15,1-4 0 16,-1-11-10-16,-2-11-11 16,-1-9-6-16,-1-3 6 15,-2 0 21-15,0-11 16 16,0-12 18-16,0-3-17 0,0-13-9 15,0-11 1-15,0-3-8 16,0-4-2-16,0 0 1 16,0 8 0-16,0 10 0 15,0 9 2-15,0 15-2 16,3 12-5-16,12 3-20 16,7 11-16-16,8 12 24 15,9 7 5-15,3 12 5 16,-1 0-4-16,-3 0 10 15,-4-1-1-15,-8-6 2 16,-9-9 0-16,-10-3 13 16,-7-4 8-16,-5-3 3 15,-23-1 15-15,-10 0 1 0,-9-3-40 16,-3-5 0-16,-15-7-94 16,11 0-155-16,12 0-475 0</inkml:trace>
  <inkml:trace contextRef="#ctx0" brushRef="#br0" timeOffset="29504.34">18236 1337 772 0,'0'0'368'0,"0"0"-77"15,0 0 66-15,0 0-85 16,0 0-70-16,0 0-28 16,0 0-30-16,93 7-46 15,-62-2-20-15,-1-2-34 16,-4 1-32-16,-2-4-12 0,-4 0-17 16,-7 0-77-16,-2 0-96 15,-11 0-124-15,0 0-299 16,0-7-407-16</inkml:trace>
  <inkml:trace contextRef="#ctx0" brushRef="#br0" timeOffset="29932.93">18425 1196 899 0,'0'0'269'0,"0"0"28"15,0 0 58-15,0 0-112 16,0 0-70-16,124 38-28 16,-92-23-12-16,-7 4-55 15,-3-3-37-15,-10 2-26 0,-5-2-4 16,-5 3-4-16,-2 0 1 16,0 4 1-1,-13 0 2-15,-8 3 1 0,-3-3 2 16,-1 1-7-16,1-6-7 15,5-2-12-15,-3-9-54 16,1-7-118-16,1 0-345 16,8 0-681-16</inkml:trace>
  <inkml:trace contextRef="#ctx0" brushRef="#br0" timeOffset="32439.44">19171 1242 1220 0,'0'0'325'0,"0"0"-157"16,0 0 58-16,0 0-44 16,0 0-98-16,26-114-57 15,-24 80 14-15,-2-1-8 16,0 1-11-16,0 11 2 16,0 0-2-16,0 15-16 15,-4 0 6-15,-1 8-12 16,3 0-26-16,2 0-33 15,0 12-40-15,0 23 33 16,0 10 29-16,7 8-38 16,12 4-35-16,4 4-4 15,3-3-19-15,4-1 20 16,-8-4 56-16,-7-8 19 16,-5-6 22-16,-7-13 13 15,-3-7 3-15,-3-7 95 0,-16-8 58 16,-7 0 6-16,-8-4-40 15,-6 0-11-15,-3 0-33 16,-1-8-75-16,6-11-21 16,4-16-191-16,8 9-159 15,11-1-494-15</inkml:trace>
  <inkml:trace contextRef="#ctx0" brushRef="#br0" timeOffset="32956.37">19481 1307 1113 0,'0'0'214'0,"0"0"-152"15,0 0 98-15,0 0-3 16,0 0-85-16,23 106-50 16,-16-64-16-16,-1-4-5 0,-4-3-1 15,1-12 2-15,-1-4-1 16,-2-16 2-16,0-3 3 15,2 0 20-15,-2 0 52 16,0-8 70-16,0-11-35 16,0 1-73-16,4-9-39 15,1-4-1-15,3-3 0 16,1 3-1-16,2 9-9 16,-1-1-5-16,1 15-7 15,-7 5-15-15,7 3 3 16,-1 3 15-16,1 13 8 15,4 7 11-15,-2-1 0 16,-5 1 6-16,-1 0 3 0,-1-1-3 16,-3-2-6-16,1-1-62 15,-2-4-128-15,-2-11-329 0</inkml:trace>
  <inkml:trace contextRef="#ctx0" brushRef="#br0" timeOffset="33333.99">19849 1260 816 0,'0'0'619'0,"0"0"-372"15,0 0 18-15,0 0-17 16,0 0-133-1,0 0-59-15,0 0-11 0,-53 42-24 16,35-30-21-16,8 3-30 16,3 0-53-16,7-7-65 15,0 4-40-15,0-8 37 16,15 3 34-16,5-3 33 16,5 0 47-16,1-1 37 15,-1 2 0-15,-8-2 7 16,-4 1 38-16,-8 3-6 15,-5 1-5-15,0 0-2 16,-2 7 15-16,-16 8 27 16,-3-1-24-16,-4 6-50 0,-7-6-76 15,6-7-79-15,11-3-209 16</inkml:trace>
  <inkml:trace contextRef="#ctx0" brushRef="#br0" timeOffset="33633.08">20050 1017 485 0,'0'0'1027'0,"0"0"-842"0,0 0 22 16,0 0 127-16,0 0-105 16,0 125-119-16,2-83-43 15,7 8-16-15,2 0-23 16,-1-5-16-16,-1 5-10 16,-2-12-2-16,-1-4-32 15,-2-4-101-15,-4-2-129 16,0-14-222-16,0-6-183 0</inkml:trace>
  <inkml:trace contextRef="#ctx0" brushRef="#br0" timeOffset="33823.85">19876 1299 431 0,'0'0'741'16,"0"0"-524"-16,0 0 87 15,0 0-1-15,131 19-66 16,-73-15-77-16,6-4-37 16,1 0-86-16,0 0-37 15,-13 0-217-15,-17 0-412 0</inkml:trace>
  <inkml:trace contextRef="#ctx0" brushRef="#br0" timeOffset="34267.17">20298 1368 1292 0,'0'0'353'0,"0"0"-164"16,0 0 97-16,0 0-113 15,0 0-133-15,0 0-39 16,0 0 1-16,24 26 8 16,-20-7-9-16,5 4-1 15,-3 0-20-15,-1-4-36 16,1 0 10-16,-4-4 11 16,0-4 10-16,-2-6 17 0,3-5 8 15,-3 0 45-15,0 0 83 16,0 0 39-16,0-16-34 15,0 1-48-15,0-7-1 16,0-2-21-16,0-2-19 16,0-1-9-16,0 4-16 15,4 8-7-15,6-1-12 16,5 1-8-16,11 0-11 16,8 3-54-16,9 9-17 15,12 3-10-15,3 0 0 16,17 0-85-16,-13 0-182 0,-11 3-420 15</inkml:trace>
  <inkml:trace contextRef="#ctx0" brushRef="#br0" timeOffset="34739.65">20899 1105 1477 0,'0'0'332'0,"0"0"-159"16,0 0 44-1,0 0-73-15,0 0 7 0,19 102-33 16,-10-56-25-16,-3 8-46 16,3-5-26-16,0-3-13 15,-3-4-7-15,1-8-1 16,1-11-77-16,1-12-114 16,10-11-145-16,0-11-313 15,-4-12-136-15</inkml:trace>
  <inkml:trace contextRef="#ctx0" brushRef="#br0" timeOffset="34967.21">21199 949 1174 0,'0'0'201'0,"0"0"30"15,0 0 167-15,0 0-92 16,30 145-110-16,-13-89-77 15,-4 1-48-15,1 1-44 16,-1-5-15-16,0-3-11 16,-2-5-1-16,0-7-55 15,-3-11-105-15,-3-1-123 16,-3-10-245-16,-2-5-231 0</inkml:trace>
  <inkml:trace contextRef="#ctx0" brushRef="#br0" timeOffset="35164.42">20961 1291 1190 0,'0'0'254'15,"0"0"-94"-15,0 0 130 16,0 0-102-16,152 8-100 15,-86-5-66-15,20 2-22 16,-15-5-246-16,-17 3-556 0</inkml:trace>
  <inkml:trace contextRef="#ctx0" brushRef="#br0" timeOffset="35575.01">21505 1318 1243 0,'0'0'709'0,"0"0"-436"15,0 0 45-15,0 0-93 16,0 0-146-16,0 0-75 15,0 0-2-15,-24 53-2 16,11-26 6-16,0 3-6 0,3 1-24 16,7-4-27-1,3-4-37-15,0-4-14 0,13-4-2 16,11-12 12-16,8-3 35 16,6 0 32-16,1-11-3 15,-4-15-6-15,-8-2 24 16,-8-2 10-16,-10-4 4 15,-9 3-4-15,0 5-18 16,-18 3-10-16,-7 0-19 16,-5 11-42-16,-6 12-149 15,5 0-239-15,11 8-312 0</inkml:trace>
  <inkml:trace contextRef="#ctx0" brushRef="#br0" timeOffset="36341.91">21802 1326 1069 0,'0'0'558'16,"0"0"-465"0,0 0 108-16,0 0 42 0,0 0-113 15,0 0-62-15,13 107-30 16,-3-89-25-16,1-2-13 16,4-5-51-16,0 0-51 15,7-3-20-15,-4-4-23 16,4-4 0-16,2 0 0 15,-7-8-2-15,-4-4 65 16,-5 1 82-16,-8 4 18 16,0 3 53-16,0 4 51 15,0 0-34-15,0 0-79 16,0 4-9-16,0 8 0 16,9 2 3-16,4-2 39 15,2-1-14-15,3-3-3 0,6 0 10 16,0-8 0-16,2 0 14 15,0 0 10-15,-6-8-25 16,-3-8 4 0,-4-7-2-16,-6 1-7 0,-7-1-17 15,0-8 9-15,-7 5-8 16,-8-1 15-16,-4 4 17 16,5 8-17-16,3 3 12 15,4 9 1-15,7 3-27 16,0 0-14-16,0 0-32 15,16 0-37-15,8 0 26 16,11 11 22-16,6 1 12 16,-2 7 9-16,1-4 1 0,-6-3 26 15,-6-1 17 1,-8-4 7-16,-11 1 5 0,-4 0 1 16,-3 3 6-16,-2 4 7 15,0 1 0-15,0 3-16 16,0-1-21-16,0 2-14 15,-5-5-10-15,3-3-7 16,2-5-1-16,0-7-1 16,0 0-12-16,0 0-33 15,0 0-44-15,7 0-47 16,4 0-104-16,-3 0-387 0</inkml:trace>
  <inkml:trace contextRef="#ctx0" brushRef="#br0" timeOffset="36875.97">22791 1196 1440 0,'0'0'502'0,"0"0"-204"15,0 0 46-15,0 0-138 16,0 0-112-16,0 0-16 16,0 0-47-16,-48 4-31 15,27 8-16-15,1 2-17 16,7-2-24-16,2-1-4 16,9 0-15-16,2 5-24 15,0-1-7-15,13 4 25 16,7 0 42-16,3 4 26 0,3-11 14 15,-4 3 1 1,-4-3 9-16,-5-5 36 16,-2 8 21-16,-9 5 30 15,-2-2-11-15,-4 1 5 0,-22 4-10 16,-5 0-20-16,-4 4-32 16,-6-5-29-16,1 1-63 15,1-4-149-15,9-3-337 16,13-12-643-16</inkml:trace>
  <inkml:trace contextRef="#ctx0" brushRef="#br0" timeOffset="38896.74">18630 2053 1458 0,'0'0'247'0,"0"0"-146"15,0 0 185-15,0 122-62 16,0-72-122-16,2-1-71 16,2 4-22-16,3-6-9 15,1-10-8-15,-1-6-70 16,4-12-113-16,6-16-126 15,2-3-240-15,-5 0-458 0</inkml:trace>
  <inkml:trace contextRef="#ctx0" brushRef="#br0" timeOffset="39128.07">18914 1985 1290 0,'0'0'334'16,"0"0"-84"-16,0 0 235 16,0 0-226-16,9 118-82 15,-7-76-59-15,2 3-39 0,3 1-46 16,-1-4-24-16,1 4-9 16,2-4-39-16,-3-4-128 15,-1 8-151-15,-2-16-301 16,-3-7-431-16</inkml:trace>
  <inkml:trace contextRef="#ctx0" brushRef="#br0" timeOffset="39708.61">18373 2298 544 0,'0'0'910'0,"0"0"-546"15,0 0 25-15,0 0-1 16,0 0-142-16,0 0-96 0,0 0-59 16,15-20-45-16,-6 40-41 15,12 6-4-15,7 16 13 16,10 7-3-16,10 5-5 15,5 7 0-15,2-4-6 16,2-4 0-16,-5-8 1 16,-6-6-1-16,-10-13 0 15,-9-10-1-15,-7-13 1 16,-14-3 1-16,1 0 12 16,-1 0 22-16,3-15 49 15,2-15-4-15,8-12-41 16,3-8-22-16,2-15-11 15,7-7-6-15,-3-8-18 0,2 0-38 16,-7 15-18-16,-8 16-9 16,-5 22-20-16,-7 23-30 15,1 20-111-15,0 18-310 16,0 8-202-16</inkml:trace>
  <inkml:trace contextRef="#ctx0" brushRef="#br0" timeOffset="40593.84">16195 3299 1011 0,'0'0'749'0,"0"0"-433"0,0 0-64 16,0 0 53-16,0 0-129 15,0 0-118-15,3-102-27 16,-3 86 1-16,-3 4-7 16,-7 9-10-16,-5 3-15 15,-10 0-19-15,-12 31-6 16,-12 17-7-16,-2 14 16 15,1 14 7-15,14 1-13 16,17-1-4-16,19-12-11 16,10-7-15-16,35-15-38 15,20-18-14-15,11-18-44 16,38-20-58-16,-20-17-142 16,-19-7-622-16</inkml:trace>
  <inkml:trace contextRef="#ctx0" brushRef="#br0" timeOffset="41035.5">16478 3471 401 0,'0'0'1062'15,"0"0"-762"-15,0 0-57 16,0 0 43-16,0 0-119 16,0 0-106-16,0 0-29 15,-74 57-4-15,56-23-7 16,8 1-12-16,5-6-9 15,5 2-15-15,0-4-18 16,17-8-25-16,9-4 6 16,1-7-19-16,4-8-5 15,1 0-1-15,-4-19-17 16,-8-7 16-16,-4-9-26 16,-6 1 26-16,-10-5 20 15,0 2 7-15,-8 9 13 0,-17 9 13 16,-7 4 18-16,-3 12-17 15,-2 3-115-15,13 0-243 16,8 3-768-16</inkml:trace>
  <inkml:trace contextRef="#ctx0" brushRef="#br0" timeOffset="41687.01">16609 3494 811 0,'0'0'551'16,"0"0"-444"-16,0 0 95 15,0 0 61-15,0 0-140 16,0 118-86-16,4-88-19 16,4-7-12-16,3-4-6 15,0-4 0-15,2-4-8 16,2-11-11-16,3 0-6 16,4-3 5-16,0-17 8 15,1-6-20-15,-8-1 20 16,0 1-2-16,-8 7 14 15,-3 0 4-15,-4 7 30 0,0 12 37 16,0 0-1 0,0 0-70-16,0 8-15 0,0 10-9 15,0-2 24-15,2 7 28 16,4-4 0-16,2-4-3 16,3-4-11-16,-2-3-7 15,4-8 0-15,0 0-5 16,2 0 19-16,0-3 35 15,2-17-1-15,-2-2-7 16,-1-1-13-16,1-8-19 16,-6 4-6-16,-2 1-4 15,-1 3-4-15,-4 8 10 0,-2 11 2 16,0 4 19-16,0 0 21 16,0 7-54-16,0 17-17 15,0 2 17-15,0 12 4 16,0 0 13-16,0 4-16 15,0-7 0-15,11-4-1 16,6-13-60-16,22-18-134 16,-8 0-148-16,0-15-450 0</inkml:trace>
  <inkml:trace contextRef="#ctx0" brushRef="#br0" timeOffset="42085.99">17323 3387 955 0,'0'0'714'16,"0"0"-423"-16,0 0 38 15,0 0 7-15,0 0-145 16,0 0-124-16,0 0-55 15,-135 49-12-15,93-30-35 16,3 4-30-16,11 0-3 16,8 0-8-16,15-4-34 15,5 0-20-15,5 3-10 0,19-6 45 16,6-1 60 0,0 1 26-16,-2-8 9 0,-7-1 6 15,-4 0 28-15,-6-3 13 16,-4 0-3-16,-5 0-24 15,-2-4 6-15,0 3-10 16,0 2-16-16,-9 6-3 16,-4 0-11-16,-4 4-10 15,1 1-54-15,-4 3-194 16,7-7-339-16,3-6-359 0</inkml:trace>
  <inkml:trace contextRef="#ctx0" brushRef="#br0" timeOffset="42453.43">17300 3589 613 0,'0'0'528'0,"0"0"-303"15,0 0 23-15,0 0-19 16,0 0-91-16,0 0-47 15,0 0-43-15,83-61-32 16,-72 46-5-16,-5-1-4 16,-4 8 0-16,-2 1 4 15,0 3-11-15,-2 4-2 16,-13 0-5-16,2 0 7 0,-2 0 18 16,0 8 20-16,2 7 11 15,0 8 5-15,5 3-6 16,8-3-2-16,0 4-9 15,12-1-21-15,16 1-8 16,9-4-8-16,6-7-13 16,-1-9-49-16,21-7-112 15,-12-15-328-15,-10-4-1031 0</inkml:trace>
  <inkml:trace contextRef="#ctx0" brushRef="#br0" timeOffset="42878.35">17827 3192 973 0,'0'0'617'0,"0"0"-433"16,0 0 37-16,0 0 73 16,0 0-99-16,0 115-82 15,2-73-48-15,5 7-45 16,2-7-20-16,-3 4-8 16,-4-4-95-16,-2 3-136 15,0-6-311-15,0-9-349 0</inkml:trace>
  <inkml:trace contextRef="#ctx0" brushRef="#br0" timeOffset="43093.39">17640 3650 65 0,'0'0'1406'0,"0"0"-1029"15,0 0-94-15,0 0 11 16,0 0-108-16,0 0-44 16,0 0-24-16,143-8-66 15,-101-11-52-15,-3-4-105 16,-7-11-148-16,-10 4-315 16,-11 7-352-16</inkml:trace>
  <inkml:trace contextRef="#ctx0" brushRef="#br0" timeOffset="43296.62">17575 3234 447 0,'0'0'1083'16,"0"0"-809"-16,0 0 72 15,124-26-11-15,-64 15-118 16,6 6-99-16,5-2-66 15,-5 7-50-15,-12 0-2 16,-9 0-232-16,-18 12-367 16,-12 2-537-16</inkml:trace>
  <inkml:trace contextRef="#ctx0" brushRef="#br0" timeOffset="43893.78">18147 3273 1506 0,'0'0'613'0,"0"0"-345"16,0 0 31-16,0 0-137 15,0 0-108-15,0 0-47 16,0 0 17-16,12 98 0 16,-5-48-9-16,-1 3-13 15,5-3-1-15,2-4-1 16,-3-8-2-16,3-7-4 16,-5-13 0-16,-1-7-3 15,-5-6-1-15,-2-5 10 16,0 0 15-16,0-20 5 15,0-7 1-15,0-10-14 16,-9-13 4-16,-4 0-4 16,3-7-6-16,0 1-1 0,1 6-1 15,3 4-5 1,4 16 4-16,2 11 1 0,0 11-10 16,0 8-23-16,21 4-4 15,8 19 11-15,12 7 17 16,11 8 1-16,1 4 8 15,3 4 0-15,-10 0 0 16,-7-9 0-16,-13-2 1 16,-13-9 13-16,-13-6 14 15,0 2 9-15,-24-6 19 16,-14 2 8-16,-13-2-27 16,-7 3-15-16,3-7-21 15,3 2-55-15,13-6-81 0,17 0-110 16,12-4-392-16,10-4-485 15</inkml:trace>
  <inkml:trace contextRef="#ctx0" brushRef="#br0" timeOffset="44511.78">18630 3376 1166 0,'0'0'567'16,"0"0"-311"-16,0 0 6 15,0 0-31-15,0 0-118 0,0 0 21 16,124 0-10 0,-66 0-64-16,-1 0-35 0,-3 0-25 15,-8-8-121-15,-9 0-92 16,-11-3-306-16,-17 3-621 0</inkml:trace>
  <inkml:trace contextRef="#ctx0" brushRef="#br0" timeOffset="44834.2">19006 3197 1280 0,'0'0'356'16,"0"0"-7"-16,0 0 21 16,0 0-110-16,122 19-84 15,-98-8-63-15,-3 7-50 16,-6 2-40-16,-8 2-13 15,-7 9-9-15,0 4 7 16,-24 6-7-16,-10 5-1 16,-3 3-39-16,-3-7-33 15,6-3-34-15,12-9-112 16,9-7-274-16,13-12-298 0</inkml:trace>
  <inkml:trace contextRef="#ctx0" brushRef="#br0" timeOffset="45813.01">19909 2945 1117 0,'0'0'718'16,"0"0"-501"-16,0 0 46 15,-103 11 37-15,62 15-144 16,1 13-84-16,2 6-38 16,5 10-16-16,10 9-13 15,7 1-5-15,14 3-12 16,2-3-7-16,9 0-11 15,19-5-26-15,4-13-33 16,5-13-69-16,12-19-143 16,-8-11-240-16,-9-4-484 0</inkml:trace>
  <inkml:trace contextRef="#ctx0" brushRef="#br0" timeOffset="46277.77">20115 3132 1548 0,'0'0'393'15,"0"0"-170"-15,0 0 134 16,0 0-144-16,0 0-122 16,0 0-42-16,0 0-22 0,-89 11-27 15,61 20-6 1,1 6-6-16,6 10-13 0,6 2-40 16,4 4-27-16,11 0-36 15,0-6-40-15,13-10-26 16,15-6-29-16,23-23-121 15,-6-5-141-15,-4-3-522 0</inkml:trace>
  <inkml:trace contextRef="#ctx0" brushRef="#br0" timeOffset="46677.28">20253 3345 1239 0,'0'0'348'16,"0"0"-134"-16,0 0 107 15,0 0-144-15,0 0-117 16,0 0-28-16,0 0-5 15,-85 53-18-15,78-26-9 16,1 0-39-16,6 3-29 16,0-4-22-16,2-3-9 15,17-4 14-15,5-7 10 16,4-8 22-16,1-4 30 0,4-4 22 16,-5-11-10-16,-9-12 2 15,-4 1 9-15,-11-5 3 16,-4 4-3-16,0-3-35 15,-10 7-19-15,-14 4-119 16,-8 15-51-16,4 4 41 16,9 0-585-16</inkml:trace>
  <inkml:trace contextRef="#ctx0" brushRef="#br0" timeOffset="47311.45">20450 3318 1162 0,'0'0'247'16,"0"0"-74"-16,0 0 121 15,0 0-124-15,0 0-101 16,-8 111-38-16,8-88-16 16,0-1-15-16,0-7-7 15,8-3-43-15,1-5-32 16,6-7-13-16,-2 0 11 16,3-7 4-16,-1-8-5 0,2-8 43 15,-4 4 19-15,-2-4-2 16,-2 8 10-16,-7 7 15 15,0 4 85-15,-2 4 15 16,0 0-19-16,0 4-62 16,0 11-19-16,0 1 35 15,0 3 15-15,0-4-12 16,7 0-13-16,-1-4-11 16,7-3 6-16,0-8 2 15,0 0-10-15,3 0 13 16,1-3 16-16,1-17-15 15,-5-2-24-15,2-1-2 16,-7 0-16-16,1 7 16 0,-5 5 0 16,-2 3 13-16,-2 8 25 15,0 0 33-15,0 0-6 16,0 0-65-16,0 16 6 16,-4 3 0-16,0 7 40 15,4-3-18-15,0 8-13 16,0-9-6-16,13 1 1 15,6-4-8-15,4-7-2 16,7-12-18-16,2 0-34 16,5-15-100-16,-6-12-163 15,-7-4-595-15</inkml:trace>
  <inkml:trace contextRef="#ctx0" brushRef="#br0" timeOffset="47938.14">21007 3329 1422 0,'0'0'513'0,"0"0"-403"16,0 0 89-16,0 0-91 15,0 0-86-15,0 0-22 16,-115 31 0-16,97-15-23 0,9 2-40 16,5-2-44-16,4 3-44 15,2 0-1-15,17-4 0 16,11 0 12-16,0-4 87 16,0-3 34-16,-4-4 18 15,-5 3 1-15,-11-7 0 16,-3 5 0-16,-7-5 13 15,0 0 16-15,0 3 44 16,-7-3-29-16,-1 4-44 16,-1 4-17-16,4-5-9 15,3 5-59-15,2 0-5 16,0-5 35-16,5-3 17 16,14 0 25-16,9 0 13 15,7 0 76-15,2-11 6 0,3 0 9 16,-2-9-30-16,-1 1 0 15,-8-7-32-15,-7-1-26 16,-5-3-3-16,-13 0-29 16,-4-1-9-16,-2 12-22 15,-17 4 60-15,-3 7 27 16,2 8-10-16,-6 0 26 16,4 19 56-16,3 4-1 15,2 3-22-15,4 5 2 16,6-4-28-16,7-1-15 15,0-3-20-15,7-4-8 16,18-3-7-16,12-5-32 0,29-11-51 16,-10 0-135-16,-4 0-536 15</inkml:trace>
  <inkml:trace contextRef="#ctx0" brushRef="#br0" timeOffset="48513.15">21592 3463 942 0,'0'0'658'0,"0"0"-502"0,0 0 202 16,0 0-66-16,0 0-133 16,-56-107-38-16,41 77-15 15,3-1-15-15,4 1-22 16,1 3-41-16,1 5-1 16,4 6-4-16,2 8-1 15,0 5-22-15,0 3-9 16,0 0-16-16,4 3-19 15,13 13 1-15,4 10 28 16,2 5 3-16,1 7 4 16,-2 4 0-16,-5 0-1 15,0-4-6-15,-6 0 1 0,1-7-4 16,1-5-18 0,-7-7-2-16,3-3 15 0,-3-13 2 15,-1-3-5-15,-1 0 8 16,0 0 6-16,1-11 12 15,1-12 21-15,3-12 1 16,-1-2-1-16,-3-13 13 16,-5-7-9-16,0-1-7 15,0 2 5-15,0 2-5 16,-9 9-6-16,3 14-5 16,-1 16 2-16,5 11-9 15,2 4-43-15,0 0-105 16,15 34-189-16,9 0-227 0,1 1-314 15</inkml:trace>
  <inkml:trace contextRef="#ctx0" brushRef="#br0" timeOffset="49661.57">21982 3318 768 0,'0'0'744'0,"0"0"-565"0,0 0 37 16,0 0 29-16,0 0-119 15,-111 35-66-15,91-9-14 16,1 8-3-16,6 1-29 15,2-5-14-15,9 5-1 16,2-9-17-16,0-3-13 16,6-8-10-16,14-8-16 15,4-7 10-15,4 0 23 16,-1-11 24-16,1-12 0 16,-3-7 1-16,-1-1 5 15,-11 2-6-15,-4 9-10 16,-5 1 10-16,-2 16 15 15,-2 3 13-15,0 0-2 0,0 0-26 16,0 11-37-16,0 8 32 16,0-1 5-16,0 2 7 15,7-1-1-15,2-4-5 16,11-4 13-16,-1-6-4 16,3-5 12-16,4 0 14 15,0-5-17-15,-4-10 0 16,2-7-7-16,-2-1-4 15,-7 0-8-15,0 4-17 16,-9 8 17-16,-2 3 1 16,-4 8-1-16,0 0-14 15,0 0-14-15,0 15-9 16,0 4 20-16,0 0 17 0,0 4 19 16,0-1 5-1,7-6-12-15,2-1-2 0,-3-7 12 16,-2-5-1-16,4-3 3 15,1 0 4-15,1-3-13 16,1-13 19-16,6 1-10 16,-4-4-24-16,2 4-14 15,-4 4-21-15,-6 3 7 16,-1 5 20-16,-4 3-8 16,0 0-18-16,0 3 13 15,0 12-15-15,0-4 36 16,0 5 37-16,0-1-7 0,0-7-12 15,0-5-9 1,0 2-2-16,0-5 2 0,4 0 4 16,9 0-12-16,1-12 8 15,10-7 15-15,-3 0-24 16,1 4-8-16,-3-1-12 16,-8 9-5-16,-2-1 16 15,-7 8 0-15,-2 0-13 16,0 0-21-16,0 4 16 15,0 7-8-15,0 0 35 16,0 5 0-16,0-4 1 16,11 2 1-16,-1-2 8 15,7-4-8-15,4-5 8 0,5-3 32 16,7 0 8 0,-2 0-10-16,-1-15-7 0,-2-7-18 15,-6 2 26-15,-9-2-10 16,-3-5-23-16,-5 8-8 15,-5 0 17-15,0 0-16 16,-3 7 25-16,-9 5 27 16,-4 3 1-16,-3 4-18 15,0 0-7-15,1 15 3 16,1 1 1-16,7 2-14 16,4 6-7-16,6-2-11 15,0-2-1-15,16 2-1 16,17-3-16-16,7-4-32 15,33-11-48-15,-11-4-124 16,-11 0-490-16</inkml:trace>
  <inkml:trace contextRef="#ctx0" brushRef="#br0" timeOffset="50672.3">23163 3489 914 0,'0'0'223'0,"0"0"-57"16,0 0-19-16,0 0-147 16,0 0-48-16,0 0-33 15,0 0-24-15,20-37-39 16,-18 37 34-16,-2 0 66 15,0 8 44-15,0-5 74 16,0 0 79-16,0 2 26 16,0-5 8-16,-4 0 14 15,0 0-26-15,4 0-41 16,0 0-55-16,-1 0-26 16,1 0-18-16,0 0-35 15,0 0-27-15,0 0-65 16,3 0-77-16,8 0-60 0,2 0 88 15,-5-5 32-15,-1 2 38 16,-3 3 71-16,-4 0 17 16,0 0 105-16,0 0 57 15,-9 0-24-15,-4 3-60 16,1 2-4-16,1-2-3 16,5-3-44-16,4 0-19 15,0 0-9-15,2 0-3 16,0 0-13-16,0 0-32 15,0 0-27-15,2 0-42 16,5 0-2-16,-4 0 42 16,6-8 48-16,-5 5 13 0,0 0 0 15,-4-2 18 1,0 5 11-16,0 0 27 0,0 0 24 16,0 0-20-16,0 0-5 15,0 0-13-15,0 0-3 16,0 0-11-16,0 0-16 15,0 0-12-15,0 0-10 16,11 0-43-16,2 0-16 16,8 0 53-16,5 0 16 15,2 8 16-15,-1 0-16 16,1 3 50-16,-4 1 9 16,0 7 49-16,-5-1 26 0,-3 6-11 15,-9-2-24 1,-5 1-25-16,-2 3-37 0,-9 1-13 15,-22 1-24-15,-27 9-6 16,9-6-189-16,2-9-457 0</inkml:trace>
  <inkml:trace contextRef="#ctx0" brushRef="#br0" timeOffset="51746.32">19941 4241 1235 0,'0'0'545'16,"0"0"-305"-16,0 0-8 16,0 0-48-16,0 0-104 15,0-134-35-15,2 100 10 16,-2-5-12-16,2 9-29 15,-2 4-4-15,0 14-9 16,3 4-1-16,-3 8-12 16,0 0-24-16,2 15-22 15,2 4-18-15,3 15 48 16,1 8 19-16,-1 12 2 0,1-4 5 16,0 3 1-1,1-3-9-15,-5-5 1 0,0-6 8 16,0-5 0-16,-4-12-8 15,0-2 8-15,0-9 1 16,0-8 8-16,0-3 44 16,0 0 55-16,-12 0 9 15,-11 0-50-15,-1-11-43 16,-6 0-23-16,2-12-55 16,0 0-101-16,12-15-114 15,7 7-63-15,9 5-792 0</inkml:trace>
  <inkml:trace contextRef="#ctx0" brushRef="#br0" timeOffset="52268.03">20237 4263 1174 0,'0'0'512'16,"0"0"-311"-16,0 0 54 0,0 0-106 15,0 0-90-15,0 0 17 16,0 0 14-16,9 68-33 15,-4-34-32-15,-5 1-13 16,2-4-4-16,-2-5-8 16,0-7 0-16,0-7 0 15,0-9-15-15,0-3 7 16,0 0 8-16,0 0 1 16,0-3 7-16,0-12-8 15,2-9-9-15,0 2-3 16,3-9 4-16,1 5 7 15,0 3-5-15,1 4 0 16,-1 8 6-16,-3 6 7 0,-3 5 17 16,0 0-23-16,4 8-1 15,4 8 0-15,3 7 6 16,0-1 4-16,0 1-8 16,2 0-1-16,-7-8-1 15,5 5-27-15,-1-13-73 16,11-3-97-16,1-4-141 15,-3 0-294-15</inkml:trace>
  <inkml:trace contextRef="#ctx0" brushRef="#br0" timeOffset="52651.05">20611 4241 1543 0,'0'0'696'15,"0"0"-404"-15,0 0 28 16,0 0-121-16,0 0-124 16,0 0-50-16,0 0-25 15,-73 11-27-15,53 0-53 16,12 4-64-16,3-4-47 15,5 9 18-15,5-4-20 16,14-2-11-16,7 6 55 16,2-9 61-16,-2-3 63 0,-8-1 16 15,-5 1 9-15,-6-5 28 16,-7 5 42-16,0-5 30 16,0 5 1-16,-7 4 10 15,-11-4-32-15,-2 3-76 16,-1-3-3-16,6 0-141 15,4-5-223-15,11-3-601 0</inkml:trace>
  <inkml:trace contextRef="#ctx0" brushRef="#br0" timeOffset="52919.46">20837 4015 1020 0,'0'0'324'0,"0"0"-55"16,0 0 81-16,0 130-69 16,0-89-120-16,7-2-61 15,-1 3-23-15,3-8-25 16,-5 1-31-16,-2-9-14 15,1-10-7-15,-3-1-98 16,0-12-162-16,0-3-331 16,-11 0-384-16</inkml:trace>
  <inkml:trace contextRef="#ctx0" brushRef="#br0" timeOffset="53100.48">20739 4248 669 0,'0'0'591'16,"0"0"-367"-16,0 0 57 16,116 0-6-16,-66 4-63 15,9-1-108-15,-2 1-72 16,-10 0-32-16,-10 0-188 16,-16-1-348-16,-11-3-348 0</inkml:trace>
  <inkml:trace contextRef="#ctx0" brushRef="#br0" timeOffset="53480.64">21109 4381 929 0,'0'0'393'16,"0"0"-66"-16,0 0 9 15,0 0-90-15,0 0-123 16,0 0-46-16,0 0-24 16,20 19-31-16,-20-19-13 15,0 4-8-15,0-4 0 0,0 0 8 16,0 0 8 0,0 0 15-16,0 0 6 0,0-4 57 15,0-11-1-15,0-5-40 16,0 2-11-16,0-9 0 15,0 8 10-15,0 4 12 16,2 4-12-16,3 6-30 16,8-2-23-16,7 7-30 15,10 0 4-15,6 0-17 16,4 0-66-16,8 4-115 16,-7 7-261-16,-13 0-384 0</inkml:trace>
  <inkml:trace contextRef="#ctx0" brushRef="#br0" timeOffset="53847.03">21509 4099 225 0,'0'0'1276'16,"0"0"-970"-16,0 0 13 15,0 0 50-15,7 107-146 16,-5-69-119-16,3 4-44 16,0 0-35-16,1 0-25 15,1-5-1-15,6-2-123 16,10-12-131-16,3-12-294 16,-4-7-381-16</inkml:trace>
  <inkml:trace contextRef="#ctx0" brushRef="#br0" timeOffset="54064.14">21806 3936 1008 0,'0'0'366'15,"0"0"-24"-15,0 0 5 16,4 144-110-16,14-91-106 15,-1 0-60-15,0 2-34 16,2-10-37-16,-6-3-18 16,-1 3-172-16,-5-11-282 15,-5-6-190-15</inkml:trace>
  <inkml:trace contextRef="#ctx0" brushRef="#br0" timeOffset="54264.9">21492 4263 1220 0,'0'0'298'16,"0"0"-160"-16,0 0 159 16,0 0-61-16,111 26-91 15,-60-14-83-15,9-1-62 16,17 2-43-16,-17-10-273 15,-15 0-558-15</inkml:trace>
  <inkml:trace contextRef="#ctx0" brushRef="#br0" timeOffset="54664.34">22063 4233 1484 0,'0'0'554'0,"0"0"-315"16,0 0 64-16,0 0-148 16,0 0-108-16,0 0-41 15,0 0-1-15,-66 68-5 16,53-33-9-16,6-6-6 15,7 6-30-15,0-8-34 16,20-5-20-16,10-6-4 16,8-8 42-16,3-5-4 15,2-3 7-15,-10-7 21 16,-2-16 30-16,-12 0-32 16,-8-7 39-16,-11-4 18 15,0-5-18-15,-13 8 0 16,-9 1 0-16,-4 7-57 15,-3 12-40-15,-3 11-130 16,6 0-171-16,9 0-438 0</inkml:trace>
  <inkml:trace contextRef="#ctx0" brushRef="#br0" timeOffset="55423.93">22428 4309 836 0,'0'0'596'0,"0"0"-525"16,0 0 98-16,0 0 90 15,0 0-122-15,0 0-88 16,0 118-35-16,11-96-14 16,2 2-13-16,6-13-92 15,1 1-57-15,-1-9-16 16,1-3-31-16,-4 0 0 16,-1-19 47-16,-4 1 94 15,-1-6 66-15,-3 1 2 16,-1 8 38-16,-1 0 69 15,-5 3 9-15,0 9 9 0,0 3 29 16,0 0 0 0,0 3-103-16,2 13-44 0,4 2-1 15,7 6 10-15,0-6 3 16,7 2 9-16,0-9 9 16,4-7 14-16,2 0 33 15,-5-4-19-15,-1-4-15 16,-5-11-10-16,-4-8-10 15,-8-8-23-15,-1 5-6 16,-2-4-1-16,0-1 1 16,0 8 48-16,-5 4 6 15,-4 8-20-15,2-1-4 16,3 12 0-16,2 0-31 16,2 0-11-16,0 0-13 15,0 20 6-15,0-2 12 0,4 6 5 16,9-2 0-16,1 1 1 15,6-4 1-15,-5-1 13 16,2-2 12-16,-2-4 18 16,2-5-2-16,1 0-17 15,2-7 11-15,2 0 1 16,-1 0-27-16,-1 0-10 16,-5 0-18-16,-2 0-28 15,-5-3-43-15,-3-1-34 16,-5-3 29-16,0 3 21 15,0-4-40-15,-9 5-64 16,-12-2 161-16,5 2-149 16,-1 3-451-16</inkml:trace>
  <inkml:trace contextRef="#ctx0" brushRef="#br0" timeOffset="55982.5">23235 4210 1388 0,'0'0'600'15,"0"0"-331"-15,0 0 48 16,0 0-89-16,0 0-125 15,0 0-76-15,0 0-27 16,-32-11-24-16,12 11-20 16,2 0-9-16,1 11 3 15,4 0 2-15,4 9-40 0,5-6 0 16,4 6 0-16,0-6-8 16,13 6 10-16,4-4-4 15,8-2 28-15,-2 1 34 16,1-7 14-16,-4 0 14 15,-5 3 24-15,-5-3 29 16,-5-4 43-16,-5 3 29 16,0-3-6-16,0 4-39 15,-11 0-26-15,-4-1-29 16,-4 4-25-16,-5-3-135 16,2-5-259-16,10 2-512 0</inkml:trace>
  <inkml:trace contextRef="#ctx0" brushRef="#br0" timeOffset="56652.18">23913 2953 937 0,'0'0'372'0,"0"0"-27"16,0 0 8-16,111 144-35 15,-76-83-76-15,-4 12-56 16,-7 7-8-16,-9 7-36 0,-15-3-31 16,0-4-36-1,-24-3-15-15,-12-6-20 0,-6-2-40 16,-6-8-30-16,-20-4-175 15,8-11-338-15,9-23-610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58:25.736"/>
    </inkml:context>
    <inkml:brush xml:id="br0">
      <inkml:brushProperty name="width" value="0.05292" units="cm"/>
      <inkml:brushProperty name="height" value="0.05292" units="cm"/>
      <inkml:brushProperty name="color" value="#FF0000"/>
    </inkml:brush>
  </inkml:definitions>
  <inkml:trace contextRef="#ctx0" brushRef="#br0">2331 2309 1046 0,'0'0'340'0,"0"0"-247"16,0 0-27-16,-34-107 155 16,14 80-36-16,0 8-68 15,-4 8-19-15,2 7 3 16,1 4-15-16,-5 0-24 16,-5 26-32-16,-8 24-13 15,-11 15-5-15,-3 15-3 16,2 8 0-16,10-1-8 15,14-7-1-15,16-4-6 16,11-11 6-16,25-15-10 16,26-13-1-16,16-18 5 0,10-19 6 15,4 0 0 1,-4-30 7-16,-9-19 8 0,-14-9 23 16,-16-6 14-16,-16-4-1 15,-18-8-6-15,-4-8-5 16,-13 3-9-16,-14 9-16 15,-5 7-4-15,-1 15-11 16,5 13-24-16,9 18-15 16,5 7-5-16,5 12-81 15,7 12-163-15,2 18-265 16,0 8-206-16</inkml:trace>
  <inkml:trace contextRef="#ctx0" brushRef="#br0" timeOffset="444.64">2299 2522 766 0,'0'0'486'16,"0"0"-319"-16,0 0 127 15,0 0 71-15,0 0-94 16,0 0-102-16,0 0-40 16,8 15-5-16,-1 9-31 15,-1 2-20-15,1 4-33 16,1 4-20-16,1 0-11 16,0 1-9-16,-3-1-8 15,3-3-47-15,-1-5-63 16,3-3-69-16,14-15-125 15,-3-8-412-15,1 0-678 0</inkml:trace>
  <inkml:trace contextRef="#ctx0" brushRef="#br0" timeOffset="800.17">2736 2422 1099 0,'0'0'645'0,"0"0"-459"16,0 0 43-16,0 0-44 16,0 0-147-16,0 0-38 15,0 0-160-15,2 42-421 0</inkml:trace>
  <inkml:trace contextRef="#ctx0" brushRef="#br0" timeOffset="984.82">2849 2766 1485 0,'0'0'792'0,"0"0"-545"15,0 0-26-15,0 0-48 16,0 0-119-16,0 0-54 16,0 0-105-16,0 45-214 15,0-40-785-15</inkml:trace>
  <inkml:trace contextRef="#ctx0" brushRef="#br0" timeOffset="3701.47">3542 2183 803 0,'0'0'486'16,"0"0"-314"-16,0 0 33 0,0 0 60 16,0 0-42-1,0 0-74-15,-13 38-39 0,0 0-30 16,-4 7-12-16,-4 13-29 16,1 10-9-16,5 5-22 15,2 3-8-15,9 0 0 16,4-11-1-16,0-8-8 15,4-7 7-15,13-16-14 16,9-15 0-16,4-7-5 16,5-12 9-16,3-5 12 15,5-24 9-15,4-21 3 16,-7-11-11-16,3-12 10 16,-6-6-2-16,-8-10-3 0,-3 10-5 15,-7 10 6 1,-10 15 2-16,-5 24-2 0,-1 19 13 15,-3 11 2-15,0 0-8 16,0 7-14-16,0 27-24 16,0 16 24-16,0 15 6 15,0 4 0-15,8 4-5 16,3-13-1-16,6 1-1 16,-1-8-1-16,2-7-10 15,-5-8-68-15,0-12-72 16,-3-2-85-16,-1-17-64 15,-5-3-226-15,1-4-393 0</inkml:trace>
  <inkml:trace contextRef="#ctx0" brushRef="#br0" timeOffset="4302">4185 2720 1035 0,'0'0'356'16,"0"0"-103"-16,0 0 51 15,0 0-44-15,0 0-83 16,0 0-58-16,0 0-57 16,0 34-39-16,-2 0-2 15,0 12-7-15,-4 4-6 16,2 3-7-16,0-3 1 16,-1-5-2-16,3-11 0 15,2-10 1-15,0-9-1 16,0-12 0-16,0-3 1 15,0 0 15-15,0-3 7 16,0-23-6-16,0-16-12 16,0-16-5-16,2-15 0 0,9-6-2 15,-3 2-5 1,-2 12-5-16,5 12-3 0,-2 11 0 16,-1 16-16-16,5 7-23 15,2 15-27-15,5 4-7 16,1 4-1-16,6 23 23 15,3 2 27-15,-6 7 20 16,-4-6 9-16,-7 0-5 16,-11 0 4-16,-2-3 11 15,-13 0 28-15,-17-4 39 16,-5 0 2-16,-3-5-16 16,2-5-53-16,5-10-16 0,14-3-99 15,17-16-201 1,0-6-332-16,20-9-551 0</inkml:trace>
  <inkml:trace contextRef="#ctx0" brushRef="#br0" timeOffset="4817.58">4770 2659 894 0,'0'0'515'0,"0"0"-392"16,0 0 43-16,0 0 72 16,0 0-54-16,0 0-41 15,0 0-19-15,-99-69-5 0,87 69-54 16,-4 8-56-16,-1 19-9 16,-2 3-7-16,4 8-1 15,2 1 2-15,8-5-5 16,5-4-1-16,0-7-8 15,0-8 3-15,13-11 3 16,2-4 5-16,5 0 9 16,-1-22 0-16,5-13 22 15,-2-14 5-15,-6-12 1 16,1-12-4-16,-8-6-9 16,-3-5-5-16,-4 15-4 15,-2 7 2-15,0 17 0 16,0 18 6-16,0 16 14 0,0 4-5 15,0 7-12 1,0 3-11-16,0 23-14 0,-4 16-18 16,0 16 32-16,1 10 5 15,-1 5 1-15,2 4-5 16,2-9 1-16,0-4-2 16,0-7 0-16,0-15-48 15,13-7-117-15,19-20-128 16,-4-7-263-16,4-8-275 0</inkml:trace>
  <inkml:trace contextRef="#ctx0" brushRef="#br0" timeOffset="5301.9">5142 2709 880 0,'0'0'538'0,"0"0"-318"16,0 0 13-16,0 0 8 15,0 0-76-15,0 0-52 16,0 0-11-16,-88-100-14 16,65 97-33-16,-3 3-24 15,0 0-31-15,0 8-16 16,1 10-4-16,4 5 6 15,3 12 12-15,10-5-11 16,3 0-2-16,5-3 9 16,0-4 0-16,11-7-6 0,11-5 0 15,4-11 3-15,5 0 9 16,3-4 8-16,1-15-1 16,-5-4-6-16,-9 0-1 15,-6 8 1-15,-7 4 1 16,-5 6 4-16,-3 5 3 15,0 0-4-15,0 0-5 16,0 12-21-16,0 7-22 16,0 4 40-16,0 0 3 15,4 0 2-15,7-5-2 16,4 1 0-16,0-11-37 16,6-8-107-16,2 0-64 15,5-3-34-15,17-32-50 0,-10 1-234 16,-4 3-510-16</inkml:trace>
  <inkml:trace contextRef="#ctx0" brushRef="#br0" timeOffset="5535.41">5373 2316 179 0,'0'0'1062'0,"0"0"-836"15,0 0-66-15,0 0 44 16,0 0-85-16,0 0-36 15,0 0 106-15,6 84-13 16,-4-38-72-16,0 7-61 16,-2 12-22-16,0-4-12 0,0 7-9 15,0-3-12 1,0 0-56-16,0-12-61 0,0-3-87 16,0-5-95-16,0-14-89 15,0-16-457-15</inkml:trace>
  <inkml:trace contextRef="#ctx0" brushRef="#br0" timeOffset="5722.31">5210 2701 1064 0,'0'0'236'0,"0"0"-111"0,0 0 130 16,0 0-30-16,134 34-79 15,-84-26-87-15,-5-1-59 16,4 5-38-16,-15-5-448 16,-12 5-1039-16</inkml:trace>
  <inkml:trace contextRef="#ctx0" brushRef="#br0" timeOffset="6052.05">5687 2884 1005 0,'0'0'350'0,"0"0"-112"0,0 0 23 15,0 0-76-15,0 0-101 16,101-61-48-16,-84 42-19 16,-4 0-9-16,-9-8-8 15,-4 4-18-15,0 8-6 16,-2 0 7-16,-17 7 17 15,-5 8 8-15,-2 0-1 16,-2 12 27-16,5 3 22 16,6 11 3-16,0 1-19 15,8 7 11-15,7-3 14 16,2 3-20-16,0 1-22 16,22-6-9-16,10-5-14 15,10-9-28-15,40-12-100 16,-8-3-153-16,-6 0-410 0</inkml:trace>
  <inkml:trace contextRef="#ctx0" brushRef="#br0" timeOffset="6502.9">6609 2522 1272 0,'0'0'515'0,"0"0"-307"16,0 0 47-16,0 0-44 15,0 0-103-15,0 0-61 0,0 0-7 16,-38 118-15-16,29-65-12 15,3 8-12-15,-1 1-1 16,3-2-19-16,0-7-69 16,1-6-52-16,3-17-70 15,-4-15-125-15,2-15-218 16,-2 0-133-16</inkml:trace>
  <inkml:trace contextRef="#ctx0" brushRef="#br0" timeOffset="6685.29">6327 2637 438 0,'0'0'715'0,"0"0"-594"0,0 0 45 15,0 0 100 1,105 48-63-16,-46-32-71 0,6 3-57 16,3-12-41-16,1-2-21 15,-6-5-13-15,4-23-149 16,-14-4-210-16,-19-7-202 0</inkml:trace>
  <inkml:trace contextRef="#ctx0" brushRef="#br0" timeOffset="7251.49">6797 2259 918 0,'0'0'650'16,"0"0"-431"-16,0 0-15 15,0 0-53-15,0 0-60 16,0 0 26-16,-6 160 15 15,6-88-38-15,8-2-26 16,1 1-14-16,-3-2-32 0,-1-4-14 16,-1-8-7-16,-2-11 0 15,0-12 0-15,-2-15-1 16,0-7-15-16,0-9-8 16,0-3-5-16,3 0-6 15,-1-11-20-15,4-9-4 16,3-6 29-16,5-1-50 15,3 1 12-15,0 3 33 16,-2 11 12-16,-4 8-2 16,-2 4 5-16,2 8 1 15,2 12 18-15,2 6 13 0,0 1 4 16,5 4 1 0,2-5 4-16,2-4-14 0,4-2-8 15,2-6 0-15,-1-9 8 16,-1-5-1-16,-2-5-4 15,-5-17 12-15,-1-9-5 16,-4-6-2-16,-5-5-7 16,-7 0 0-16,-4 3 9 15,0 9 7-15,-2 11 15 16,-11 8 60-16,3 3-22 16,2 8-16-16,-1 0-30 15,-2 19-18-15,3 4-6 16,3 0 12-16,1 7-12 0,4-3-9 15,2 0 3 1,18-5-3-16,7-2-2 0,11-9-21 16,34-11-159-16,-11 0-175 15,-3-16-608-15</inkml:trace>
  <inkml:trace contextRef="#ctx0" brushRef="#br0" timeOffset="7902.3">8226 2674 838 0,'0'0'730'0,"0"0"-479"0,0 0-54 16,0 0 34 0,0 0-82-16,0 0-60 0,0 0-29 15,-82-107-26-15,66 104-25 16,-5 3-9-16,-1 0-24 16,-8 15-1-16,0 15-5 15,-2 4 5-15,2 8 13 16,9 0-6-16,8-3 0 15,10-1-1-15,3-8-6 16,7-3-4-16,17-12-6 16,6-7-4-16,1-8 38 15,6 0 1-15,-3-12 14 16,-1-10-2-16,-9-1 1 0,-6 4-4 16,-5 7-2-1,-7 8 7-15,-6 4 6 0,0 0 8 16,0 0-13-16,0 12-15 15,0 3-26-15,0 8 26 16,4-1 10-16,3-2-10 16,8-1-13-16,2-8-9 15,11-7-64-15,6-4-65 16,20-7-73-16,-8-20-254 16,-1 1-281-16</inkml:trace>
  <inkml:trace contextRef="#ctx0" brushRef="#br0" timeOffset="8260.53">8560 2637 960 0,'0'0'500'0,"0"0"-251"16,0 0 29-16,0 0 9 15,0 0-87-15,0 0-72 16,0 0-39-16,-62-12-63 15,34 12-26-15,0 7-12 16,4 4-4-16,3 1-38 16,9 4-4-16,3 3 1 15,7 0-18-15,2-4 3 16,0 8 18-16,13-8 24 16,7 4 14-16,0 0 7 0,1-3 9 15,-3 2 0-15,-3-7 1 16,-9 5 0-16,-4-5 7 15,-2 1 15-15,0 4 17 16,-6-2-4-16,-11-2-12 16,2 2-24-16,-3-1-36 15,5-10-84-15,11-3-169 16,2 0-287-16,0-3-214 0</inkml:trace>
  <inkml:trace contextRef="#ctx0" brushRef="#br0" timeOffset="8652.44">8890 2606 1075 0,'0'0'365'0,"0"0"-85"15,0 0-32-15,0 0 0 16,-104-8-90-16,79 8-79 15,1 11-40-15,-1 1-17 16,3 4-22-16,7-2-1 16,0-2-11-16,6 7-14 15,9-8-29-15,0 9-36 16,5-6-8-16,18 2-11 16,5-1 45-16,5 1 40 15,-2-5 17-15,-3 0 8 16,-9 1 1-16,-4-1 1 15,-8 0-2-15,-7 1-8 16,0 7 8-16,-4-4 21 0,-20 9 9 16,-2-6-4-16,-1-2-14 15,3-2-12-15,3-6-64 16,14-4-125-16,7-4-300 16,0 0-293-16</inkml:trace>
  <inkml:trace contextRef="#ctx0" brushRef="#br0" timeOffset="9035.25">9221 2724 879 0,'0'0'605'15,"0"0"-272"-15,0 0-50 16,0 0 2-16,0 0-111 15,0 0-76-15,0 0-20 16,-86-4-38-16,63 19-28 16,-1 12-12-16,0-1-5 15,7 5-10-15,4 0 0 16,9-1-12-16,4-4-28 16,0-3-13-16,21-4 4 15,5-11 19-15,2-4 18 0,2-4-5 16,0 0 6-16,-2-20 12 15,-2-6 6-15,-9-8 7 16,-6-4-8-16,-7-4-1 16,-4 4-5-16,-4 0-25 15,-16 7-57-15,1 12-63 16,-1 8-59-16,1 11-31 16,6 8-125-16,5 11-672 0</inkml:trace>
  <inkml:trace contextRef="#ctx0" brushRef="#br0" timeOffset="9339">9649 2758 872 0,'0'0'356'16,"0"0"-107"-16,0 0 13 16,0 0 20-16,0 0-78 15,0 0-12-15,0 0-58 16,-76-45-74-16,57 56-59 16,2 12-1-16,-4 4-9 15,10 7-6-15,5 0-4 16,6-4-24-16,6 1-29 15,22-8-37-15,10-9-48 0,29-14-103 16,-8 0-233 0,-5-14-434-16</inkml:trace>
  <inkml:trace contextRef="#ctx0" brushRef="#br0" timeOffset="9550.2">9871 2758 1222 0,'0'0'347'15,"0"0"-187"-15,0 0 166 0,0 0-104 16,0 0-138 0,0 0-60-16,9 111-24 0,-5-96-20 15,2 4-172-15,-1-8-319 16,-5-3-179-16</inkml:trace>
  <inkml:trace contextRef="#ctx0" brushRef="#br0" timeOffset="9723.11">9852 2561 1126 0,'0'0'494'16,"0"0"-288"-16,0 0-49 0,0 0-40 15,0 0-108-15,0 0-9 16,0 0-52-16,65 60-188 16,-43-30-444-16</inkml:trace>
  <inkml:trace contextRef="#ctx0" brushRef="#br0" timeOffset="10186.5">10278 2709 1114 0,'0'0'384'0,"0"0"-168"16,0 0-95-16,0 0 24 0,0 0 7 15,0 0-69-15,0 0-66 16,-118 0-17-16,90 26-10 15,0 5 8-15,4 3-8 16,5 0-5-16,10 1 2 16,7-12-5-16,2-1-13 15,4-7-5-15,18-4-3 16,8-11 26-16,7 0 13 16,3-3 15-16,3-20 1 15,-4-4-16-15,-7 4-7 16,-11 1 7-16,-6 7 1 15,-9 7 13-15,-4 8 11 0,-2 0 2 16,0 0 11 0,0 4-38-16,0 11 8 0,0 5-8 15,0 2 25-15,0-2-14 16,5-2-11-16,5-2-5 16,8-10-13-16,1-1-62 15,7-5-122-15,16-16-65 16,-5-10-63-16,-5-5-356 0</inkml:trace>
  <inkml:trace contextRef="#ctx0" brushRef="#br0" timeOffset="10404.04">10539 2408 932 0,'0'0'389'16,"0"0"-117"-1,0 0-48-15,0 0-27 0,0 0-74 16,0 0-46-16,0 0 26 15,-13 140-1-15,13-79-30 16,0 4-41-16,0 0-19 16,0-4-11-16,6-8-1 15,1-6-28-15,1-10-128 16,2-10-144-16,1-15-87 16,-5-9-299-16,-1-3-259 0</inkml:trace>
  <inkml:trace contextRef="#ctx0" brushRef="#br0" timeOffset="10587.1">10421 2678 789 0,'0'0'499'0,"0"0"-397"16,0 0-31-16,0 0 109 16,0 0-31-16,0 0-51 15,0 0-45-15,126 54-27 16,-79-47-26-16,26 4-82 15,-12-3-291-15,-7-4-536 0</inkml:trace>
  <inkml:trace contextRef="#ctx0" brushRef="#br0" timeOffset="10902.84">10857 2819 646 0,'0'0'415'0,"0"0"-197"15,0 0-28-15,0 0 50 16,0 0-89-16,0 0-65 16,104-31-49-16,-78 20-24 15,-2-4-13-15,-11 3-15 16,-7 1-30-16,-6-1-11 16,-4 5 9-16,-20 3-4 15,-8 1 51-15,-6 3 31 16,-5 3 48-16,6 16 57 15,1 8-18-15,9 3-42 16,3-3-12-16,13-1-14 0,7 1-20 16,4-7-20-1,4 2-10-15,24-10-17 0,14-1-65 16,38-11-99-16,-7-11-117 16,-4-9-480-16</inkml:trace>
  <inkml:trace contextRef="#ctx0" brushRef="#br0" timeOffset="11469.44">11458 2766 738 0,'0'0'344'0,"0"0"-132"16,0 0-34-16,0 0 96 15,0 0-68-15,0 0-65 16,-135-16-26-16,101 20-16 16,-2 16-47-16,1 2-35 15,8 1-14-15,8 3-3 16,4 1-16-16,10 4 0 15,5-8 1-15,0 4-7 16,20-9-2-16,5-7-4 16,11-3-12-16,5-8-9 15,2-3 20-15,2-24 14 16,-2-7 5-16,-1-8 2 0,-8-8-2 16,-6-10-2-16,-6-13-2 15,-7-7 4-15,-6-11 10 16,-9 3 6-16,0 0-5 15,-3 12 36-15,-10 19 76 16,1 19 87-16,1 19-2 16,2 19-34-16,3 0-89 15,1 26-51-15,-1 16-23 16,-3 11 24-16,5 16 8 16,2 7 0-16,2 5-4 15,0-2-11-15,0-6-11 0,0-4-6 16,0-9-1-1,4-10-39-15,0-12-106 0,7-12-83 16,-2-18-384-16,2-8-976 0</inkml:trace>
  <inkml:trace contextRef="#ctx0" brushRef="#br0" timeOffset="13388.02">12219 2430 859 0,'0'0'513'0,"0"0"-243"16,0 0-29-16,0 0 47 0,0 0-81 15,0 0-53-15,0 0-5 16,0 73-40-16,0-28-33 16,0 8-30-16,-4 5-19 15,2 7-16-15,2-4-4 16,0-8-7-16,0-7 0 15,0-8 0-15,0-12-1 16,0-10 0-16,0-9 0 16,0-7 1-16,0 0 0 15,0 0 0-15,0-11-27 16,0-12 7-16,0-14 13 16,0-13-9-16,0-8-10 15,-2-10-11-15,-2-1 5 0,2 4 10 16,2 5 9-16,0 14 13 15,0 8 0-15,0 11 9 16,0 12 14-16,0 4-3 16,0 6-5-16,0 5-2 15,0 0-1-15,0 0-3 16,0 0-3-16,0 0 2 16,4 0 1-16,8 0-8 15,12 0 5-15,10 8 13 16,12 4-7-16,2-5-6 15,8 0-4-15,-1 1-1 16,-3 4 0-16,-7-4-1 16,-13 3-34-16,-11-8-85 15,-12 5-91-15,-16 4-131 0,-19-1-48 16,-9-3-230-16</inkml:trace>
  <inkml:trace contextRef="#ctx0" brushRef="#br0" timeOffset="13553.05">12198 2674 818 0,'0'0'282'0,"0"0"-178"16,0 0 186-16,0 0 11 15,0 0-36-15,127 39-17 16,-72-36-76-16,9-3-56 16,0 0-67-16,-4 0-49 0,-7 0-15 15,-12 0-256 1,-15 0-408-16,-13 0-696 0</inkml:trace>
  <inkml:trace contextRef="#ctx0" brushRef="#br0" timeOffset="14053.5">12660 2850 793 0,'0'0'406'0,"0"0"-135"0,0 0-48 16,0 0 11-16,0 0-70 15,0 0-2-15,0 0-38 16,79 8-47-16,-58-5-33 15,3-3-21-15,-2 0-17 16,-5 0-6-16,0-8-4 16,-7-3-26-16,-4-1-6 15,-3-7-11-15,-3 0-1 16,0 1 16-16,-12 2 24 16,-6 5 1-16,-5 3 7 15,-1 8 25-15,-6 0-1 16,2 0 16-16,1 19-6 15,-1 0-3-15,4 8 3 16,2 3-4-16,12 0-3 0,3 1-3 16,7-4-6-16,0 4-9 15,2-5-2-15,16-7 3 16,7 0-9-16,3-4-1 16,7-10-40-16,1-5-118 15,18 0-65-15,-9-13-340 16,-7 2-544-16</inkml:trace>
  <inkml:trace contextRef="#ctx0" brushRef="#br0" timeOffset="14436.66">12991 2887 765 0,'0'0'282'0,"0"0"-90"15,0 0 78-15,0 0-18 16,0 0-60-16,0 0-67 16,0 0-61-16,137 16-41 15,-100-16-12-15,-3-11-11 16,-1-5-12-16,-11 1-50 16,-4-4-29-16,-10 4 8 15,-6-4 15-15,-2 7 34 16,-4 1 34-16,-13 3 12 15,-7 8 64-15,-1 0-25 16,-3 0 30-16,-2 19 38 0,0 1-8 16,5 6-8-16,1 4 20 15,9 4-24-15,7 0-37 16,8 2-22-16,0 1-17 16,15-2-7-16,13-4-4 15,5-5-12-15,10-15-7 16,38-11-113-16,-10 0-166 15,-5-3-350-15</inkml:trace>
  <inkml:trace contextRef="#ctx0" brushRef="#br0" timeOffset="15687.49">14313 3143 1008 0,'0'0'554'15,"0"0"-334"-15,0 0-27 16,-23-103 73-16,14 53-56 16,-2-14-94-16,-2-4-28 15,6-16-19-15,-8-19-39 16,4 7-14-16,-2 1-4 15,2 3 3-15,5 31 3 16,4 1 0-16,2 14-2 16,0 19-1-16,0 8 2 15,0 11-7-15,2 8-10 16,19 0-19-16,12 0-4 16,11 0 10-16,12 16-26 15,-1 10-67-15,-8 8-102 0,-8 32-149 16,-16-13-241-1,-19-7-227-15</inkml:trace>
  <inkml:trace contextRef="#ctx0" brushRef="#br0" timeOffset="15858.89">13995 2697 728 0,'0'0'324'0,"0"0"-29"15,120 0-48-15,-50 0-59 16,2 0-40-16,8 0-75 16,14 0-73-16,-21 0-69 0,-18 4-519 15</inkml:trace>
  <inkml:trace contextRef="#ctx0" brushRef="#br0" timeOffset="16420.98">14642 2735 1338 0,'0'0'396'0,"0"0"-165"16,0 0-4-16,0 0-116 0,0 0-90 15,0 0-20 1,0 0-1-16,-35 65 5 0,30-31-5 15,3 1-10-15,2-4 9 16,0-5-17-16,9-7-1 16,8-4-2-16,2-7-10 15,6-8 31-15,-1 0 1 16,0-8 11-16,-3-15-12 16,-3-8-12-16,-13-6-35 15,-5-9 0-15,0 4-5 16,-10 8-27-16,-9 3 5 15,-5 8 68-15,9 12 6 16,2 7 20-16,9 4 10 16,4 0-7-16,0 0-23 15,0 0 1-15,9 7 18 0,8 5 20 16,4 4 2 0,5-9 8-16,8 0 7 0,0 1 18 15,5-4 20 1,-6-4-17-16,-2 4-30 0,-8 0-15 15,-8-1-18-15,-6-3-13 16,-5 8-1-16,1 8-1 16,-3 10 1-16,-2 8 25 15,2 4 0-15,2 1-8 16,1-2-16-16,1-3-1 16,7-10-5-16,5 2-77 15,28-18-114-15,-1-4-197 16,-3-4-348-16</inkml:trace>
  <inkml:trace contextRef="#ctx0" brushRef="#br0" timeOffset="17089.25">15907 2720 905 0,'0'0'483'0,"0"0"-204"16,0 0-55-16,0 0 71 16,0 0-66-16,0 0-79 15,-116-88-39-15,100 81-28 16,1 7-51-16,-5 0-32 15,5 23-21-15,0 11-1 0,4 4 5 16,7 4-2 0,4-4-2-16,0-4 3 0,4-4 2 15,11-10-2-15,5-9-4 16,6-6 2-16,-1-5 20 16,0 0 0-16,3-16 2 15,-2-4-1-15,-4-2-1 16,-7-4 0-16,-5 6 0 15,-6 9 9-15,-2 3 5 16,-2 8 7-16,0 0-1 16,0 0 14-16,0 8-34 15,0 3-22-15,5 9 20 16,3 2 2-16,5 1 0 16,4-4-2-16,7 1-7 15,4-9 0-15,1-4-67 0,6-7-89 16,1 0-93-16,1-7-102 15,-3-28-135-15,-11 4-12 16,-10 5-175-16</inkml:trace>
  <inkml:trace contextRef="#ctx0" brushRef="#br0" timeOffset="17488.08">16170 2732 791 0,'0'0'338'16,"0"0"-74"-16,0 0 16 15,0 0-53-15,0 0-60 16,0 0-32-16,0 0-14 0,-6 15-6 15,6 0-26 1,1 8-13-16,4 8-24 0,-3-2-19 16,-2 2-11-16,2 4-12 15,-2-12-9 1,0-4 0-16,0-4-1 0,0-7-17 16,2-5-32-16,-2-3-18 15,2 0 4-15,-2 0 16 16,2-11 1-16,1-4 26 15,3-12 0-15,7-4 5 16,4-3 6-16,9-4-9 16,0 0-16-16,-1 7-4 15,-4 12 14-15,1 8 8 16,-7 7 2-16,0 4 14 16,-4 0 10-16,0 4 18 0,-1 11 6 15,-3 8 6-15,2 7-9 16,-6 1-4-16,1-1-5 15,-2 1-9-15,-2-4-13 16,0-1-53-16,5-7-101 16,-1-4-212-16,2-7-380 0</inkml:trace>
  <inkml:trace contextRef="#ctx0" brushRef="#br0" timeOffset="18456.24">17479 2819 859 0,'0'0'307'0,"0"0"-132"15,0 0 1-15,0 0-9 16,0 0-101-16,0 0-34 16,0 0 19-16,-15-42 21 15,13 42-27-15,2 0 8 16,0 0 29-16,0 0 21 15,0 0-10-15,0 0-6 16,0 0 8-16,0-3-7 16,0-2-14-16,-5 2 11 15,-1-5-17-15,-6 0-47 16,-3-3-21-16,-7-1 0 16,-1 5 1-16,-3 0-1 15,-2 7-14-15,-4 0 3 0,0 3 3 16,-2 20-1-1,-1 7 0-15,6 5-3 0,7-1 11 16,5 0-7-16,6-3-7 16,11-8-1-16,0-1-3 15,0-10-8-15,9-1 9 16,15-6 6-16,10-5 12 16,10 0 10-16,6-12 2 15,-1-7-11-15,-4-4-1 16,-9 1-18-16,-5 2 0 15,-17 4 6-15,-8 5 12 16,-4 8 10-16,-2 3 11 16,0 0 7-16,0 0-15 15,0 11-13-15,0 4-13 16,0 1 12-16,0 3 1 0,0-1 1 16,7 1-1-16,8-3 0 15,11 2 0-15,6-10-2 16,8 0-26-16,8-8-110 15,12-8-89-15,-12-14-360 16,-11-6-279-16</inkml:trace>
  <inkml:trace contextRef="#ctx0" brushRef="#br0" timeOffset="18756.18">17818 2743 978 0,'0'0'534'0,"0"0"-212"16,0 0-2-16,0 0-45 15,0 0-125-15,0 0-86 16,0 0-51-16,-65-19-13 16,35 19-18-16,0 15 2 15,2 4 1-15,5 0-3 16,3 8-13-16,10-1-9 15,5 2 1-15,5-2-4 16,7 1 6-16,23-4 1 16,13-9-14-16,10-9-50 15,12-5-49-15,33-16-53 16,-19-15-281-16,-8-3-471 0</inkml:trace>
  <inkml:trace contextRef="#ctx0" brushRef="#br0" timeOffset="18996.37">18078 2351 715 0,'0'0'545'16,"0"0"-334"-16,0 0-67 16,0 0 111-16,0 0 49 15,0 0-69-15,21 133-107 16,-17-84-57-16,-4 13-43 15,0-6-20-15,0 6-8 16,0-6-5-16,-6 2-62 0,-1-5-97 16,-1-15-133-1,2-8-102-15,-2-10-192 0,1-12-269 0</inkml:trace>
  <inkml:trace contextRef="#ctx0" brushRef="#br0" timeOffset="19189.62">17875 2643 1185 0,'0'0'389'0,"0"0"-263"15,0 0-36 1,0 0 20-16,0 0 77 0,104 35-45 16,-50-16-83-16,3 0-38 15,2-3-21-15,15-1-107 16,-16-4-515-16,-10-3-686 0</inkml:trace>
  <inkml:trace contextRef="#ctx0" brushRef="#br0" timeOffset="19378.09">18358 2727 1271 0,'0'0'407'15,"0"0"-148"-15,0 0 112 0,0 0-146 16,6 118-128-16,1-87-63 16,-1-1-34-16,1-2-1 15,-1-9-124-15,1-4-237 16,-3-12-465-16</inkml:trace>
  <inkml:trace contextRef="#ctx0" brushRef="#br0" timeOffset="19556.41">18384 2396 1392 0,'0'0'508'16,"0"0"-432"-16,0 0-7 0,0 0-31 16,0 0 5-16,45 103 1 15,-17-30-44-15,-3-13-248 16,-6-7-352-16</inkml:trace>
  <inkml:trace contextRef="#ctx0" brushRef="#br0" timeOffset="19926.52">18612 2724 1077 0,'0'0'496'0,"0"0"-324"16,0 0-80-16,0 0 100 0,0 0-9 15,0 0-68-15,31 114-53 16,-23-68-38-16,1-4-14 16,2 0-4-16,-3-12-6 15,-1-11 0-15,-5-4-8 16,2-10-18-16,1-5-14 15,1 0-3-15,3-13 29 16,0-13 14-16,9-4 12 16,-1-9 0-16,2-3-11 15,-4 5 10-15,-2 3-5 16,-4 10-5-16,-7 6 13 16,-2 10-14-16,0 8-6 0,0 0-77 15,0 19-131-15,0 0-260 16,0 7-227-16</inkml:trace>
  <inkml:trace contextRef="#ctx0" brushRef="#br0" timeOffset="20172.36">18980 2758 841 0,'0'0'581'0,"0"0"-327"0,0 0-122 16,0 0 131-1,0 0-39-15,0 0-96 0,-6 118-81 16,6-83-29-16,0-1-18 16,0-3-57-16,0-12-152 15,2-4-350-15,7-12-172 16</inkml:trace>
  <inkml:trace contextRef="#ctx0" brushRef="#br0" timeOffset="20332.34">19006 2499 882 0,'0'0'515'0,"0"0"-227"15,0 0-85-15,0 0-41 0,0 0-63 16,0 0-99-16,0 0-31 15,24 65 0-15,-3-23-175 16,1-5-412-16</inkml:trace>
  <inkml:trace contextRef="#ctx0" brushRef="#br0" timeOffset="20605.87">19265 2519 765 0,'0'0'889'0,"0"0"-526"16,0 0-187-16,0 0 37 16,0 0-85-16,0 0-87 15,0 0-14-15,6 106-8 16,-6-49-19-16,0 8-4 15,0-1-88-15,0 1-117 16,-8 4-121-16,-5-19-213 16,2-21-69-16</inkml:trace>
  <inkml:trace contextRef="#ctx0" brushRef="#br0" timeOffset="20820.95">19158 2682 1224 0,'0'0'497'0,"0"0"-339"16,0 0-15-16,0 0-32 15,0 0-42-15,0 0 20 16,0 0-5-16,41 68-35 16,-16-41-19-16,7 0-17 15,3-8-13-15,1-4-7 16,4-11-174-16,12-4-140 15,-13-8-292-15,-8-10-394 0</inkml:trace>
  <inkml:trace contextRef="#ctx0" brushRef="#br0" timeOffset="21389.36">19443 2701 700 0,'0'0'288'15,"0"0"-158"-15,0 0 78 16,0 0-3-16,0 0-26 15,0 0-34-15,15 107-32 16,0-81-48-16,3 4-37 16,8-7-13-16,0-4-6 15,4-7 1-15,1-8-8 16,2-4-2-16,-3 0-15 16,0-19-4-16,-6-4 11 15,-5-4 8-15,-9 4 10 16,-1 1 8-16,-3 2 17 0,-3 6 15 15,-3 6 18-15,0 4 12 16,0 4-1-16,0 0-63 16,0 15-16-16,0 16-37 15,0 14 37-15,-5 13 11 16,3 10 5-16,2 4-3 16,0 9 5-16,0-2 1 15,0 2 2-15,0-5-1 16,0 0-13-16,0-12 0 15,0-10-5-15,-15-12 7 16,-3-12-2-16,-8-14 5 0,-9-9 39 16,-8-7-8-1,-3 0 3-15,-2-23 27 0,3-7-10 16,7-4-9 0,6-8 23-16,8 0 7 0,13-4-27 15,9 0-32-15,2-3 2 16,17 3-6-16,20 5-10 15,10 2-11-15,11 5-10 16,4 7-2-16,4 12-3 16,-1 4-24-16,-10 0-70 15,1 11-117-15,-23 0-257 16,-11 0-312-16</inkml:trace>
  <inkml:trace contextRef="#ctx0" brushRef="#br0" timeOffset="22524.2">20600 2477 563 0,'0'0'996'0,"0"0"-614"16,0 0-129-16,0 0 46 16,0 0-89-16,0 0-112 0,0 0-63 15,-122 79-17-15,71-34-2 16,5 13-8-16,8 3-8 15,13 4-11-15,12-8-1 16,13-7-3-16,0-2-9 16,17-9-4-16,17-8-42 15,17-9-9-15,16-6-64 16,38-16-125-16,-14-4-133 16,-13-11-340-16</inkml:trace>
  <inkml:trace contextRef="#ctx0" brushRef="#br0" timeOffset="23058.62">21107 2609 1175 0,'0'0'536'0,"0"0"-299"0,0 0 46 15,0 0-93-15,0 0-82 16,0 0-30-16,-107-30-13 16,71 30-4-16,-5 0-13 15,4 0-33-15,8 0-15 16,7 16 0-16,7-2-27 16,7 9 0-16,8 4 2 15,0 4-15-15,6 3 4 16,16 4 8-16,3-4 8 15,2-3 2-15,-1-5 6 16,-6 1 2-16,-3-7 10 16,-8-6 0-16,-5-2-1 15,-4 2 0-15,0-6-1 0,-7 4 2 16,-14 4 0-16,-7-10-6 16,-3 2-6-16,-2-3-12 15,3-2-65-15,8-3-135 16,5-3-170-16,15-10-206 0</inkml:trace>
  <inkml:trace contextRef="#ctx0" brushRef="#br0" timeOffset="23623.92">21210 2796 1030 0,'0'0'411'16,"0"0"-165"-16,0 0-14 15,0 0-75-15,0 0-111 16,0 0-20-16,0 0-13 15,-13 91-13-15,13-60 0 16,0-4-11-16,0-4-4 16,8-4-37-16,5-8-49 15,0-3 0-15,4-8 5 16,-2 0 21-16,2-4 43 0,-2-16 31 16,2-6 0-16,-6 4-11 15,-3 2 12-15,-1 9 10 16,-5 0 35-16,-2 11 11 15,0 0-12-15,0 0-28 16,0 0-16-16,2 14-33 16,2 2 33-16,1 2 7 15,6-2 8-15,1-1-2 16,1-4-6-16,4-6 2 16,-2-5 0-16,2 0 8 15,-2 0 27-15,0-8 3 0,-2-11-10 16,-2-7-11-1,-5-2-10-15,-6-2-7 0,0-1-9 16,-4 2-25-16,-13 5-22 16,-5 9-36-16,-1 12-94 15,5 3-66-15,5 0-299 0</inkml:trace>
  <inkml:trace contextRef="#ctx0" brushRef="#br0" timeOffset="23887.82">21633 2785 616 0,'0'0'583'0,"0"0"-393"15,0 0 25-15,0 0 43 16,0 0-91-16,0 0-88 16,0 102-48-16,0-83-29 15,0 1-2-15,7-6-154 16,-1-1-322-16,0-13-384 0</inkml:trace>
  <inkml:trace contextRef="#ctx0" brushRef="#br0" timeOffset="24057.46">21603 2533 1265 0,'0'0'531'16,"0"0"-383"-16,0 0 16 16,0 0-80-16,0 0-84 15,0 0-42-15,0 0-29 16,68 46-158-16,-44-16-419 0</inkml:trace>
  <inkml:trace contextRef="#ctx0" brushRef="#br0" timeOffset="24741.51">21840 2697 829 0,'0'0'578'0,"0"0"-503"16,0 0-1-16,0 0 149 16,0 0-65-16,0 0-66 15,5 114-49-15,-3-75-27 16,-2-2-15-16,2-6 0 15,-2-4 0-15,2-8-1 0,-2-7-9 16,0-6-13 0,0-6-3-16,2 0 25 0,1 0 5 15,-1-11 20-15,2-7-12 16,0-9-13-16,7 1 0 16,2-10 0-16,-2 10 0 15,1-1-1-15,-4 16 0 16,-1 3-13-16,-1 8-1 15,1 0-12-15,4 8-3 16,-1 15 27-16,3 4 3 16,2 3 21-16,-4 4 5 15,0-3-6-15,-2-5-2 16,-5-7-11-16,0-3 2 16,-1-5-8-16,0-11 14 15,-1 0 6-15,-2 0 12 0,4 0 10 16,0-15 3-16,5-5-18 15,2-6-20-15,4-4-8 16,-2-1-1-16,4 5 1 16,-6 2 0-16,-3 13 1 15,-1 4-1-15,-5 7 1 16,-2 0 12-16,0 0-13 16,0 0-6-16,4 11-4 15,1 12 10-15,1 3 17 16,2 1-5-16,3 4-3 15,-1-5 1-15,3-2-2 16,0-6-8-16,2-7-9 16,3-3-111-16,7-8-160 0,-4 0-322 15,-2-15-603-15</inkml:trace>
  <inkml:trace contextRef="#ctx0" brushRef="#br0" timeOffset="25591.8">22380 2750 867 0,'0'0'615'0,"0"0"-403"16,0 0 2-16,0 0 14 15,0 0-113-15,0 0-79 16,0 0-17-16,2 35 3 16,2-9-10-16,0 5-10 15,3 3-1-15,-5-7-1 16,2-4-9-16,-1-4-31 15,-3-8-11-15,2-3-4 16,-2-4 18-16,0-4 25 16,0 0 12-16,0 0 0 15,0 0-6-15,2-12 6 16,1 1 0-16,6-8 0 16,4-4-14-16,0-4 14 0,6 1 1 15,-2 6 0 1,3 1-1-16,-7 8-12 0,0 11-3 15,-5 0 8 1,2 0-2-16,1 19 9 0,-3 4 15 16,1 4 1-16,0-1-4 15,-5-3-1-15,0-4-5 16,-2-8-5-16,1-3 1 16,-3-4 8-16,0-4 11 15,2 0 2-15,-2 0-23 16,6-7-3-16,1-9-8 15,3-3 10-15,1-4 1 16,2 0 0-16,2 4 0 16,-7 0 0-16,3 8 0 15,-5 4-1-15,-2 2-1 0,1 5-4 16,-3 0-14 0,7 12 20-16,3 10 0 0,1 5 10 15,5 7-3-15,-1 0 1 16,2 2-8-16,-2-10-56 15,11-7-151-15,-5-8-193 16,-6-11-365-16</inkml:trace>
  <inkml:trace contextRef="#ctx0" brushRef="#br0" timeOffset="25798.76">23049 2800 937 0,'0'0'503'0,"0"0"-413"15,0 0 153-15,0 0 28 16,0 0-129-16,0 111-86 16,6-88-56-16,3-1-8 15,3-2-208-15,-3-6-349 16,0-9-685-16</inkml:trace>
  <inkml:trace contextRef="#ctx0" brushRef="#br0" timeOffset="25991.3">23049 2408 1258 0,'0'0'566'0,"0"0"-511"15,0 0 21-15,0 0-62 16,0 0-14-16,0 0-1 16,47 133-119-16,-28-73-279 15,3-10-671-15</inkml:trace>
  <inkml:trace contextRef="#ctx0" brushRef="#br0" timeOffset="26392.75">23241 2732 897 0,'0'0'376'15,"0"0"-264"-15,0 0 115 16,0 0 5-16,0 0-114 15,0 106-65-15,0-72-28 16,0 0-15-16,0-11-4 16,0-4-6-16,0-3-18 15,3-12-50-15,-1-4-7 0,2 0 35 16,5 0 40 0,1-12 0-16,3-7 12 0,5-4 14 15,-4 1-14-15,1 2-10 16,-7 12-1-16,-1 5 44 15,-1 3 9-15,-1 0-10 16,3 8-19-16,3 10 29 16,6 9-24-16,5-1-15 15,1-2-15-15,7-6-6 16,17-5-119-16,-4-6-193 16,-5-7-335-16</inkml:trace>
  <inkml:trace contextRef="#ctx0" brushRef="#br0" timeOffset="26891.25">23794 2777 955 0,'0'0'565'16,"0"0"-301"-16,0 0 95 16,0 0-68-16,0 0-108 15,0 0-55-15,0 0-64 16,-87-23-58-16,70 35-6 15,1 10-9-15,1 1-1 16,6 4-4-16,5 4-6 16,4-8-28-16,0-1-28 15,11-7-10-15,8-4-4 16,8-3 7-16,3-8 0 16,5 0 33-16,-3 0 26 0,-5-3 10 15,-5-5 14-15,-12 0 8 16,-3 5 28-16,-5 3 6 15,0 0-13-15,0 3-17 16,3 24-12-16,3 12 16 16,5 14 12-16,4 12-11 15,1 7 5-15,2 8-3 16,2 4 6-16,-3-4 7 16,-6-8-15-16,-9-11-5 15,-4-11-1-15,-6-12 29 16,-26-15 61-16,-15-9-19 15,-11-14-12-15,-3 0 15 16,-2-14-22-16,7-17-33 0,10-3-30 16,15-4-32-16,16-1-37 15,15 2-68-15,30-17-81 16,16 12-79-16,2 4-412 0</inkml:trace>
  <inkml:trace contextRef="#ctx0" brushRef="#br0" timeOffset="27232.52">24086 2312 489 0,'0'0'1019'16,"0"0"-745"-16,95 130 101 16,-42-58-56-16,5 12-81 15,-5 3-38-15,-10-3-71 16,-15 0-56-16,-22 0-46 15,-6-8-18-15,-41 1-9 16,-35 2 0-16,-37 2-44 16,-29-2-114-16,20-21-160 15,25-20-375-15</inkml:trace>
  <inkml:trace contextRef="#ctx0" brushRef="#br0" timeOffset="33562.54">21374 3383 1128 0,'0'0'298'0,"0"0"-113"16,154 27 61-16,-24-8-33 15,42 7-134-15,14 1-79 16,-22-12-7-16,-57-7-231 15,-49-8-1318-15</inkml:trace>
  <inkml:trace contextRef="#ctx0" brushRef="#br0" timeOffset="45597.5">15486 9586 396 0,'316'0'0'0,"54"-27"25"16,-38-4-25-16,-5-14 138 15,-17-12-48-15,-29-8-70 16,-31-7-1-16,-34-4-2 15,-56 3-16-15,-46-26-1 16,-51 23-38-16,-48 6-630 0</inkml:trace>
  <inkml:trace contextRef="#ctx0" brushRef="#br0" timeOffset="46780.44">13997 4168 1311 0,'0'0'506'0,"0"0"-310"15,0 0-71-15,0 0 177 0,0 0-85 16,0 0-70-16,0 0-30 16,8 0-8-16,-6 7-12 15,2 12 2-15,-4 8-37 16,0 7-37-16,0 5-11 16,-12 10-13-16,-5 1-1 15,4-1-19-15,5 0-17 16,8-2 2-16,0-10 7 15,8-10-12-15,18-1 0 16,8-14 13-16,7-4 19 16,8-8 7-16,2 0-10 15,-4 0-50-15,-9-8-54 16,-12-4-30-16,-26 1-101 0,0-4-336 16,-15 4-1138-16</inkml:trace>
  <inkml:trace contextRef="#ctx0" brushRef="#br0" timeOffset="47047.78">14224 4389 1335 0,'0'0'519'16,"0"0"-345"-16,0 0 72 0,0 0 37 15,113 38-92-15,-87-16-77 16,-3 9-53-16,-10 0-33 16,-11 4-11-16,-2 2-10 15,-15 5-7-15,-19 3 0 16,-9-6-55-16,-2-1-24 16,9-11-62-16,10-12-89 15,26-15-91-15,0 0-329 16,18-12-621-16</inkml:trace>
  <inkml:trace contextRef="#ctx0" brushRef="#br0" timeOffset="47665.55">14996 4275 1033 0,'0'0'407'16,"0"0"-141"-16,0 0-45 16,0 0 61-16,0 0-82 15,0 0-86-15,-11 103-38 16,1-66-22-16,-1 10-23 0,-4-5-16 16,2 0-14-1,2-8 0-15,0 0 0 0,5-12-1 16,6-6 0-16,0-1-6 15,0-7-7-15,17-5 6 16,15 1 7-16,7-4 10 16,14 0 6-16,-1-4-4 15,-2-7-10-15,-9-4-2 16,-8 3-25-16,-14-3-77 16,-19-4-131-16,-24 7-265 15,-8-2-720-15</inkml:trace>
  <inkml:trace contextRef="#ctx0" brushRef="#br0" timeOffset="47822.78">14872 4499 1328 0,'0'0'263'16,"0"0"-107"-16,0 0 181 16,137-23-94-16,-82 16-72 15,1 0-65-15,-14-1-65 16,-5-4-41-16,-24-10-43 15,-11-2-260-15,-2 1-692 0</inkml:trace>
  <inkml:trace contextRef="#ctx0" brushRef="#br0" timeOffset="47971.94">14923 4186 1467 0,'0'0'257'0,"0"0"-77"0,145-37 109 16,-73 21-53-1,-2 5-98-15,-8-1-92 0,-9 9-46 16,-16 3-36-16,-18 0-281 16,-17 0-690-16</inkml:trace>
  <inkml:trace contextRef="#ctx0" brushRef="#br0" timeOffset="48482.02">15558 4735 1003 0,'0'0'317'0,"0"0"-51"15,0 0 90-15,0 0 20 16,0 0-93-16,0 0-67 15,0 0-18-15,2-45-14 16,-2 7-96-16,0-15-65 16,0-16-7-16,0-4-8 15,-2-6-8-15,-7 6-1 16,3 12 1-16,4 11 0 16,0 13 1-16,2 13-1 15,0 13-13-15,23 4-20 16,16 7-18-16,14 0 3 15,12 11 17-15,1 8-47 16,-6 4-66-16,-10 3-84 16,-32 5-136-16,-14-8-326 15,-4-8-530-15</inkml:trace>
  <inkml:trace contextRef="#ctx0" brushRef="#br0" timeOffset="48640.21">15236 4420 1292 0,'0'0'235'0,"0"0"-53"16,0 0 189-16,132 15-60 15,-64-15-155-15,5 0-106 16,15 3-50-16,-16 1-202 16,-18-4-596-16</inkml:trace>
  <inkml:trace contextRef="#ctx0" brushRef="#br0" timeOffset="48998.96">15952 4712 823 0,'0'0'370'0,"0"0"-19"16,0 0 46-16,0 0 111 16,0 0-251-16,0 0-133 15,0 0-15-15,-26-132 14 16,15 82-48-16,1 4-20 0,2 0-20 16,3 1-1-16,5 6-19 15,0 2-15-15,3 3 0 16,13 3-21-16,7 4 0 15,10 8-9-15,3-1-54 16,2 9-62-16,1 4-78 16,-4 7-53-16,-10 0-62 15,-9 0-264-15,-10 0-306 0</inkml:trace>
  <inkml:trace contextRef="#ctx0" brushRef="#br0" timeOffset="49197.01">15798 4278 1159 0,'0'0'342'0,"0"0"-96"16,0 0 57-16,0 0-67 16,0 0-37-16,117 0-48 15,-61 5-70-15,2-2-57 16,-5 5-24-16,-5 10-18 15,-14 1-220-15,-18 1-601 0</inkml:trace>
  <inkml:trace contextRef="#ctx0" brushRef="#br0" timeOffset="49598.41">16036 4522 1257 0,'0'0'399'0,"0"0"-168"15,0 0-162-15,136-15 0 16,-104 7 1-16,-6 0-45 16,-9 1-24-16,-4-1-1 15,-4 5-48-15,-9-5-90 16,0-8-183-16,-5 5-47 15,-16-4-28-15,-7 4-146 16,-9-1 370-16,-1 8 172 16,0 1 370-16,3 3-12 0,4 0-98 15,9 0-23-15,5 11 13 16,11 0 4-16,6 12-65 16,0 1-33-16,19 2-26 15,10 4-29-15,8 1-22 16,6-5-49-16,3-7-30 15,2-3-2-15,8-12-132 16,-14-4-375-16,-10 0-506 0</inkml:trace>
  <inkml:trace contextRef="#ctx0" brushRef="#br0" timeOffset="49948.9">16639 4465 591 0,'0'0'899'0,"0"0"-596"16,0 0-111-16,0 0 135 15,0 0-91-15,0 0-107 16,0 0-26-16,-2-16-21 15,-7 16-70-15,-8 0-12 16,-5 5-24-16,-8 14-3 16,-1-1-7-16,0 9-20 15,8 1-7-15,10-6 0 0,6 1 9 16,7 0 6-16,7-9-6 16,19-2-13-16,10 0 20 15,9-12 20-15,8 0-25 16,13-8-116-16,-12-11-324 15,-13 0-387-15</inkml:trace>
  <inkml:trace contextRef="#ctx0" brushRef="#br0" timeOffset="50202.48">16844 4149 1422 0,'0'0'600'16,"0"0"-331"-16,0 0-91 16,0 0 6-16,0 0-114 15,0 0-40-15,0 0 21 16,23 134-21-16,-18-81-17 16,-5 11-13-16,0-7-25 15,0-3-69-15,0-13-18 16,-2-7-65-16,-3-10-119 15,-1-20-177-15,1-4-20 16,-1-12-273-16</inkml:trace>
  <inkml:trace contextRef="#ctx0" brushRef="#br0" timeOffset="50383.18">16679 4347 1397 0,'0'0'688'16,"0"0"-447"-16,0 0-88 15,0 0 74-15,0 0-116 16,0 0 28-16,139 31 0 16,-77-16-85-16,8-8-54 15,30-7-63-15,-19 0-403 16,-13 0-927-16</inkml:trace>
  <inkml:trace contextRef="#ctx0" brushRef="#br0" timeOffset="51749.91">17864 4339 1200 0,'0'0'295'16,"0"0"-164"-16,0 0 130 16,0 0-46-16,0 0-113 15,0 0-3-15,0 0 35 16,9 96-41-16,-7-51-38 15,-2 1-37-15,0 3-12 16,0-2-5-16,0-13-1 16,0-4-7-16,0-11-20 0,0-7-22 15,0-9-11 1,0-3 7-16,0 0 2 0,2-11-9 16,4-20-2-16,9-11-56 15,3-3-7-15,5-5-32 16,-4 0 2-16,2 21 64 15,-8 5 65-15,-2 13 26 16,-4 11 2-16,-1 0 21 16,5 4 0-16,-3 14 11 15,1 13 1-15,0-4 1 16,-3 4 26-16,-2-5-2 16,1-7-16-16,-1-3-12 15,-2-13 6-15,0 1 3 16,-2-4 0-16,2 0 13 15,2 0 12-15,0 0-20 0,7-12-21 16,4-7-11 0,11-7-14-16,2-12-15 0,4 0-55 15,-3 0-33-15,-3 3-24 16,-6 13 38-16,-10 9 55 16,-3 10 25-16,-7 3 9 15,0 3 19-15,0 25-4 16,0 6 68-16,-2 8 13 15,0 0-33-15,-1-4-31 16,3-1-17-16,0-6-14 16,0-8-1-16,5-7-67 15,23-16-103-15,-3 0-109 16,1-16-235-16</inkml:trace>
  <inkml:trace contextRef="#ctx0" brushRef="#br0" timeOffset="52166.63">18475 4400 719 0,'0'0'374'0,"0"0"-228"16,0 0 25-16,0 0 130 15,0 0-80-15,0 0-91 16,0 0-55-16,11 118-42 15,-6-98-18-15,-3-1-14 16,0-8 8-16,0-4-9 16,0-2-9-16,0-5-34 0,3 0-21 15,3 0-10-15,3-5 12 16,8-13 29-16,3-1-29 16,1-8-55-16,-2 4 5 15,-6 4 35-15,-4 4 43 16,-7 7 34-16,-1 4 34 15,-3 4 68-15,0 0-22 16,0 0-45-16,0 7-26 16,0 13 10-16,0-1 34 15,0 8 4-15,0-1-31 16,0-3-17-16,10-1-9 16,10-6-28-16,16-4-87 15,-4-9-116-15,-2-3-322 0</inkml:trace>
  <inkml:trace contextRef="#ctx0" brushRef="#br0" timeOffset="52423.82">18856 4259 1285 0,'0'0'318'0,"0"0"-200"16,0 0 57-1,0 0-8-15,0 0-77 0,26 126-55 16,-26-80-26-16,0-1-7 16,0 5-2-16,0-1-133 15,13-2-130-15,2-10-135 16,4-18-356-16</inkml:trace>
  <inkml:trace contextRef="#ctx0" brushRef="#br0" timeOffset="52731.89">19180 4088 1000 0,'0'0'285'0,"0"0"-127"15,0 0 130-15,0 0 4 16,0 0-93-16,15 129-64 16,-15-79-31-16,0 8-46 15,0 2-28-15,0-3-22 16,0 8-7-16,0-8-1 15,6-4-20-15,3-3-45 0,4-8-67 16,1-12-49-16,20-18-75 16,-3-9-96-16,-6-3-312 15</inkml:trace>
  <inkml:trace contextRef="#ctx0" brushRef="#br0" timeOffset="52934.12">19006 4400 327 0,'0'0'1127'15,"0"0"-895"-15,0 0-178 16,0 0 72-16,0 0 82 16,167 12-96-16,-88-4-69 15,21 3-43-15,-20-7-209 0,-23-1-826 16</inkml:trace>
  <inkml:trace contextRef="#ctx0" brushRef="#br0" timeOffset="53145.77">19573 4454 1684 0,'0'0'396'16,"0"0"-267"-16,0 0-48 16,0 0 30-16,0 0-35 0,0 0-48 15,38 140-28 1,-31-94-6-16,1 8-187 0,-3-13-311 16,-1-17-308-16</inkml:trace>
  <inkml:trace contextRef="#ctx0" brushRef="#br0" timeOffset="53318.02">19552 4130 1230 0,'0'0'624'16,"0"0"-494"-16,0 0-122 0,0 0 32 15,0 0-38 1,0 0-2-16,81 140-287 15,-58-98-386-15</inkml:trace>
  <inkml:trace contextRef="#ctx0" brushRef="#br0" timeOffset="53816.86">19843 4538 995 0,'0'0'272'0,"0"0"-128"16,0 0 39-16,0 0 0 16,0 106-61-16,0-68-81 15,0 4-31-15,0 0-8 16,-4-4-2-16,-3-12-6 15,1-2-24-15,-1-9 0 16,-1-15-49-16,1 0 17 16,-1 0 62-16,-3-20 0 15,2-10 1-15,-4-8 16 16,2-11-17-16,3-8-1 16,6-8-12-16,2 1 7 0,0 2-4 15,2 16 10 1,17 8-2-16,7 11-5 0,9 19-5 15,1 8-4-15,4 0-1 16,-3 20-1-16,-5 7 4 16,-12 10 2-16,-13 2-11 15,-7-1 2-15,-14 0 5 16,-20-3 16-16,-7-6 28 16,-2-1-6-16,0-17 14 15,9-3-36-15,8-8-20 16,11-5-145-16,13-9-237 0</inkml:trace>
  <inkml:trace contextRef="#ctx0" brushRef="#br0" timeOffset="54076.21">20215 4175 1542 0,'0'0'366'0,"0"0"-265"15,0 0 76-15,0 0-61 16,0 0-73-16,0 0-3 16,0 103-12-16,0-53-11 15,0 0-17-15,0 7-12 0,-4-8-96 16,-1-3-75-1,5-8-116-15,0-12-188 0,9-10-224 16</inkml:trace>
  <inkml:trace contextRef="#ctx0" brushRef="#br0" timeOffset="54416.81">20268 4435 365 0,'0'0'642'16,"0"0"-489"-16,0 0 58 16,0 0 95-16,0 0-64 15,118 34-78-15,-77-34-47 16,2 0-64-16,-10 0-32 16,-9-15-21-16,-9-4-11 0,-15-4-79 15,0 4-87-15,-24-1-97 16,-11 9 15-16,-11 8 132 15,1 3 127-15,7 0 74 16,4 11 11-16,6 8 1 16,10 4-10-16,12 3 4 15,6 5-35-15,9-1-20 16,23-3-4-16,18-1-4 16,46-3-17-16,-11-4-189 15,-5-11-518-15</inkml:trace>
  <inkml:trace contextRef="#ctx0" brushRef="#br0" timeOffset="54922.58">21716 4320 1038 0,'0'0'350'16,"0"0"-145"-16,0 0 83 16,0 0-71-16,-117-26-105 15,74 26-52-15,3 0-11 16,3 11-25-16,9 4-24 16,9 8-7-16,10-1-9 15,9 9-42-15,0 0-10 16,22-4 0-16,10 3 18 15,0-7 13-15,0-4 11 16,-4-7 1-16,-13-4 6 0,-9-2-9 16,-6 2-7-16,-6 0-12 15,-24 7 25-15,-10 1 22 16,-6 7 13-16,1-9-3 16,9 6-10-16,15-9-9 15,21 0-59-15,0-7-231 16,24-4-279-16</inkml:trace>
  <inkml:trace contextRef="#ctx0" brushRef="#br0" timeOffset="55201.33">21851 4096 1435 0,'0'0'552'0,"0"0"-401"16,0 0-10-16,0 0 7 15,0 0-105-15,0 0-3 16,-2 117-10-16,-2-60-13 16,4 1-17-16,0 7 0 15,0-4-55-15,0 0-69 16,6-12-80-16,14-7-96 15,-1-12-231-15,-5-14-318 0</inkml:trace>
  <inkml:trace contextRef="#ctx0" brushRef="#br0" timeOffset="55400.86">21631 4365 1068 0,'0'0'352'15,"0"0"-229"-15,0 0-14 16,0 0 48-16,0 0-14 16,0 0-8-16,131 20-19 15,-74-12-40-15,10-1-50 16,-1 0-26-16,17-2-53 16,-19-5-229-16,-14 0-454 0</inkml:trace>
  <inkml:trace contextRef="#ctx0" brushRef="#br0" timeOffset="55816.89">22058 4389 430 0,'0'0'867'0,"0"0"-658"15,0 0-37-15,0 0 164 16,0 0-87-16,0 110-123 15,0-71-71-15,0-5-32 0,2 0-12 16,7 0-11 0,2-7-10-16,0-12-56 15,6-7-43-15,4-8-10 16,5-4 38-16,8-23-4 0,2-10-28 16,-1-5 35-16,-6-5 46 15,-5 13 32-15,-9 4 6 16,-6 10 126-16,-7 13 49 15,-2 3-2-15,0 4-49 16,0 0-52-16,0 0-46 16,0 4-32-16,0 8 0 15,0 7 0-15,0 4 0 16,0-4 1-16,0 4 0 16,2-4-1-16,11-1-26 15,4-2-72-15,5-1-87 0,22-7-52 16,-7-5-139-1,1-3-552-15</inkml:trace>
  <inkml:trace contextRef="#ctx0" brushRef="#br0" timeOffset="56283.71">22689 4404 1318 0,'0'0'346'0,"0"0"-194"15,0 0 182-15,0 0-115 16,0 0-149-16,0 0-64 0,0 0-6 16,-89 23-9-1,65 4-3-15,0 7-8 0,6 0-45 16,5-4-28-16,9 4-3 16,4-6-8-16,8-9 16 15,17-8 75-15,7-11 13 16,5 0 17-16,0-8-17 15,-4-14-7-15,-7-12-9 16,-9-5-16-16,-6-6-42 16,-11-2 12-16,0-2 6 15,-8 0 52-15,-12 3 4 16,1 4 35-16,4 12 16 16,2 10 69-16,9 9 20 0,4 8-44 15,0 3-52 1,0 0-17-16,0 7-15 0,2 20 16 15,8 10 44-15,3 10 1 16,-4 6-20-16,2 8-14 16,-5-1-12-16,-2-2-21 15,3-8-6-15,-5-9-1 16,2-6-98-16,11-16-129 16,-2-12-171-16,5-7-324 0</inkml:trace>
  <inkml:trace contextRef="#ctx0" brushRef="#br0" timeOffset="56651.5">22929 4507 52 0,'0'0'867'0,"0"0"-603"16,0 0-51-16,0 0 96 15,0 0-69-15,0 0-86 16,0 0-37-16,95 4-47 16,-70-4-25-16,0 0-27 15,-3-12-15-15,-5-3-3 16,-8 0-60-16,-9-8-28 16,0 4-38-16,-13-1-4 15,-15 6 25-15,-10-1 48 16,-1 10 48-16,-4 5 9 0,3 0 35 15,6 23 9-15,3 4 15 16,12 4 8-16,10 6-13 16,9 5-18-16,11 0-16 15,24 0 4-15,12 0-14 16,12-11-10-16,46-16-50 16,-13-8-133-16,-4-7-459 0</inkml:trace>
  <inkml:trace contextRef="#ctx0" brushRef="#br0" timeOffset="57185.02">23350 4365 525 0,'0'0'639'16,"0"0"-363"-16,0 0-38 16,0 0 68-16,0 0-118 15,0 0-117-15,0 0-26 16,3 5-28-16,-3 10-17 16,0 7-8-16,0 13 8 15,0 3 8-15,0 4-1 16,-3 0-6-16,1-4 0 15,0-7 7-15,2-8-8 0,0-9 0 16,0-6 0-16,0-4-11 16,0-4-5-16,0 0 16 15,0 0 15-15,0-4-2 16,7-11-11-16,5-12-1 16,1-3 0-16,5-1 5 15,-3-6-5-15,0 3 0 16,-3 3-1-16,-1 7 0 15,-3 13 0-15,-1 4 0 16,-5 7-1-16,2 0-14 16,7 7-3-16,6 17 18 15,0 2 13-15,3 8 6 16,-1 4-8-16,-5 1-5 0,-3-5-6 16,-2-8-16-1,-5-3-111-15,-2-15-155 0,-2-8-293 16,2 0-539-16</inkml:trace>
  <inkml:trace contextRef="#ctx0" brushRef="#br0" timeOffset="57439.87">23872 4099 1405 0,'0'0'405'0,"0"0"-299"16,0 0 97-16,0 0 66 16,11 118-124-1,2-60-81-15,2 6-34 0,-4 1-18 16,0 0-11-16,-3-4-1 16,-4-5-55-16,-4-9-52 15,0-13-73-15,0-11-78 16,0-15-74-16,0-8-60 15,0 0-288-15</inkml:trace>
  <inkml:trace contextRef="#ctx0" brushRef="#br0" timeOffset="57619.43">23685 4438 1352 0,'0'0'299'0,"0"0"-194"16,0 0 171-16,117 0-120 16,-64 0-156-16,12 0-8 15,-14 0-336-15,-17 0-652 0</inkml:trace>
  <inkml:trace contextRef="#ctx0" brushRef="#br0" timeOffset="58205.74">24351 4389 886 0,'0'0'628'16,"0"0"-302"-16,0 0-139 15,0 0-30-15,0 0-70 16,0 0-56-16,-135 0-6 16,93 7-3-16,6 1-22 15,8 8 0-15,10-1-16 16,10-1 7-16,6 6-15 15,2-1-11-15,8 0 13 0,16 0 20 16,4 1 2 0,2-6 9-16,-3-2 3 0,-7-1 0 15,-7-8 17-15,-9 5 14 16,-4-3 11-16,0-2 6 16,-11 9-28-16,-13-1 12 15,-5 4 1-15,1 4-26 16,4-8-19-16,5 1-55 15,4-4-131-15,6-8-176 16,9 0-476-16</inkml:trace>
  <inkml:trace contextRef="#ctx0" brushRef="#br0" timeOffset="58376.87">24493 4640 1162 0,'0'0'1494'0,"0"0"-1184"16,0 0-162-16,0 0-77 15,0 0-71-15,0 0-108 16,0 0-272-16</inkml:trace>
  <inkml:trace contextRef="#ctx0" brushRef="#br0" timeOffset="66781.37">2414 13491 1557 0,'0'0'512'15,"0"0"-473"-15,0 0 94 16,0 0 104-16,139 0-100 16,-65 0-71-16,6-8-43 15,-3 8-9-15,-8-8-14 16,-16 5 0-16,-12 3-103 16,-20-5-95-16,-10 5-306 15,-11 0-328-15</inkml:trace>
  <inkml:trace contextRef="#ctx0" brushRef="#br0" timeOffset="67097.73">2780 13217 1106 0,'0'0'403'0,"0"0"-135"16,0 0 64-16,123 19-14 16,-79-12-96-16,-5 4-63 0,-11 5-57 15,-13 3-26-15,-12 4-3 16,-3 11-32-16,-20 8-13 15,-24 8-26-15,-9 10-2 16,-22 9-112-16,15-16-168 16,13-3-505-16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6:00:14.840"/>
    </inkml:context>
    <inkml:brush xml:id="br0">
      <inkml:brushProperty name="width" value="0.05292" units="cm"/>
      <inkml:brushProperty name="height" value="0.05292" units="cm"/>
      <inkml:brushProperty name="color" value="#FF0000"/>
    </inkml:brush>
  </inkml:definitions>
  <inkml:trace contextRef="#ctx0" brushRef="#br0">2372 209 1445 0,'0'0'379'16,"0"0"-205"-16,0 0 83 0,0 0 12 15,0 0-111-15,0 0-64 16,-19-4-35-16,-3 28-39 16,-2 10-20-16,3 16-2 15,0 3-10-15,10 7 2 16,5-7-2-16,6-6-31 16,0-10-17-16,17-6-28 15,8-15-16-15,-1-10 9 16,4-6 19-16,-2 0 27 15,-7-26-3-15,-3-8-5 0,-11-8-4 16,-5-4 1-16,-13-7 8 16,-16 4-29-16,-6-1 15 15,-2 11 35-15,10 13 31 16,6 11 17-16,10 8 14 16,11 2 16-16,0 5-47 15,15 0-15-15,17 0 15 16,13 5 40-16,13-2 19 15,-1-3 11-15,-1 0-6 16,-7 4-15-16,-15-4-2 16,-8 7 2-16,-13 1-9 15,-4-1-15-15,-5 6-5 16,0 1-5-16,3 9 10 16,-5 0 13-16,1 7 13 15,4 1-24-15,-5 0-21 0,2-1 2 16,-2 1-7-16,3-5-1 15,-3-2 0-15,2-6-43 16,0-7-160-16,1 2-475 0</inkml:trace>
  <inkml:trace contextRef="#ctx0" brushRef="#br0" timeOffset="612.8">2981 350 1217 0,'0'0'229'0,"0"0"-74"15,0 0 95-15,0 0-90 16,0 0-115-16,11 134-27 15,-9-104-18-15,1-7-71 16,-1-12-201-16,-2-7-337 0</inkml:trace>
  <inkml:trace contextRef="#ctx0" brushRef="#br0" timeOffset="767.83">2892 8 1181 0,'0'0'359'0,"0"0"-241"0,0 0-13 16,0 0 74-16,0 0-74 16,0 0-71-16,70 171-34 15,-48-110-146-15,-3-12-492 0</inkml:trace>
  <inkml:trace contextRef="#ctx0" brushRef="#br0" timeOffset="1466.92">3279 277 628 0,'0'0'976'0,"0"0"-791"15,0 0-9-15,0 0 81 16,0 0-69-16,0 0-78 15,0 0-58-15,-50-34-44 16,33 23-8-16,-2 0-24 16,4-1 6-16,4 5 11 15,5 3 6-15,4 4 1 16,2 0 0-16,0 0-15 16,0 0-10-16,0 7-6 15,0 9 9-15,0 6 22 16,0 9 7-16,0 3 3 15,0 0 5-15,0 1-2 16,0-4 1-16,0-2-6 16,0-5-8-16,0-6 0 0,0-5-1 15,12-2-15-15,6-8-5 16,12-3-1-16,4 0 15 16,0 0 7-16,2-7 6 15,-5-13-5-15,-10 9 8 16,-10-4 0-16,-5 4 3 15,-6 3 37-15,0 4 43 16,0 4 33-16,0 0-17 16,-4 0-46-16,-2 0-9 15,1 0-34-15,1 0-19 16,4 12-26-16,0 7 5 0,0 7 8 16,0 8 11-1,6 8 1-15,7 8-5 0,5 3 5 16,-4 1 1-16,-1 7 1 15,-5-8-1-15,-3-3 0 16,-5-5 2-16,0-11-1 16,-11-3 7-16,-14-8 8 15,-7-4 8-15,-7-11-18 16,-7-8-6-16,2 0-37 16,3-31-20-16,11-7-34 15,13-11-39-15,17-12-84 16,49-23-129-16,12 11-228 15,5 17-267-15</inkml:trace>
  <inkml:trace contextRef="#ctx0" brushRef="#br0" timeOffset="1706.04">3687 350 1099 0,'0'0'625'0,"0"0"-398"16,0 0-10-16,0 0-48 15,0 0-40-15,0 0-36 16,2 122-43-16,4-80-34 16,1 4-16-16,-3-8-10 0,3-4-95 15,-3-8-101-15,-4-13-137 16,0-10-239-16,0-3-311 0</inkml:trace>
  <inkml:trace contextRef="#ctx0" brushRef="#br0" timeOffset="1866.45">3658 98 1197 0,'0'0'484'0,"0"0"-366"16,0 0-33-16,0 0-27 15,0 0-2-15,0 0-31 16,61 149-25-16,-35-103-70 0,-4 0-454 16</inkml:trace>
  <inkml:trace contextRef="#ctx0" brushRef="#br0" timeOffset="2283.59">3910 395 945 0,'0'0'367'16,"0"0"-232"-16,0 0 82 0,0 0-29 15,18 111-88 1,-11-72-57-16,-3-5-17 0,0-8-10 15,-1-7-9-15,-3-3 5 16,2-12-11-16,-2-4 8 16,0 0 19-16,0 0 52 15,2-12-43-15,2-7-15 16,1-12-3-16,3 5-18 16,1 7 7-16,-1 3-8 15,-1 13 0-15,4 3-9 16,4 0-7-16,2 3 16 15,6 16 6-15,3 1 7 16,-1-1-4-16,-3 0-9 16,0-1-12-16,-1-5-69 0,-5-10-77 15,10-3-134-15,-4-3-225 16,-5-13-458-16</inkml:trace>
  <inkml:trace contextRef="#ctx0" brushRef="#br0" timeOffset="2915.97">4400 395 963 0,'0'0'539'0,"0"0"-247"16,0 0 17-16,0 0-69 16,0 0-90-16,0 0-58 15,-105 5-43-15,83 6-34 16,1 8-15-16,4 1-1 0,-1 2-12 15,12-2-8-15,2-6-21 16,4 1-26-16,0-7 7 16,0 3 14-16,10-3-2 15,8-4 12-15,1-4 17 16,3 0 12-16,-5 0 8 16,-3 0 10-16,-3-4-3 15,-5 4 4-15,-1 0 2 16,-3 0-13-16,0 0 0 15,4 0-17-15,3 4 17 16,4 4 9-16,4-5 2 16,9 2-2-16,2-2-3 0,5-3 2 15,4 0-1-15,0-8 3 16,1-10 10-16,-4-9-10 16,-8 1 9-16,-4-1 5 15,-10-1 0-15,-3-1-6 16,-5-2-6-16,-4 1-1 15,0-4-9-15,-6-5-2 16,-7 5 0-16,-2-1 0 16,0 12 6-16,4 8 3 15,0 11 43-15,3 4-13 16,3 0-33-16,5 0-6 16,0 12-16-16,0 11 16 15,0 3 12-15,0 8 19 16,5 8 5-16,5-3-14 15,3-1-4-15,-2 0-17 0,4-8 0 16,-2-3-1-16,2-4 0 16,-1-4-55-16,-1-7-75 15,4-1-88-15,12-3-36 16,-4-5-123-16,-1-3-337 0</inkml:trace>
  <inkml:trace contextRef="#ctx0" brushRef="#br0" timeOffset="3229.73">5155 224 1295 0,'0'0'775'0,"0"0"-511"15,0 0-22-15,0 0-105 16,0 0-104-16,0 0-33 15,0 0-33-15,2 34-152 16,-13 1-348-16,2-4-664 0</inkml:trace>
  <inkml:trace contextRef="#ctx0" brushRef="#br0" timeOffset="3403.24">5178 484 1101 0,'0'0'807'16,"0"0"-515"-16,0 0-33 16,0 0-85-16,0 0-121 15,0 0-53-15,0 0-42 0,9 8-248 16,-9 6-504-16</inkml:trace>
  <inkml:trace contextRef="#ctx0" brushRef="#br0" timeOffset="8118.61">6432 8 620 0,'0'0'655'16,"0"0"-505"-16,0 0-11 15,0 0 134-15,0 0-49 16,0 0-100-16,4 121-28 15,-4-63-2-15,-7-2-8 0,-1-2-31 16,-3-12-31-16,2-4-15 16,5-15-2-16,2-12-6 15,0-7 5-15,2-4 3 16,0 0-9-16,0-12-29 16,0-10-28-16,0-20 11 15,0-12 0-15,4-18 13 16,18-8-14-16,1 15 3 15,3 24 10-15,-1 22 6 16,-3 19 6-16,-5 0 13 16,0 0-11-16,-2 0-2 15,7 0 12-15,-4 0 10 16,2 3 27-16,1 39 7 0,-6 15-12 16,-2 23-11-1,-4 1-2-15,-1-17-7 0,-1-7 4 16,2-12-6-16,-5-14 0 15,0-7-84-15,-2-13-120 16,-2-11-135-16,0-11-66 16,-10-9-681-16</inkml:trace>
  <inkml:trace contextRef="#ctx0" brushRef="#br0" timeOffset="8319.17">6466 171 939 0,'0'0'533'0,"0"0"-379"16,0 0 86-16,0 0 56 15,0 0-105-15,0 0-71 16,0 0-47-16,66 87-44 16,-42-74-29-16,4-7-32 15,16-6-135-15,-1 0-172 16,-8 0-450-16</inkml:trace>
  <inkml:trace contextRef="#ctx0" brushRef="#br0" timeOffset="8686.41">7065 285 806 0,'0'0'607'16,"0"0"-407"-16,0 0 103 16,0 0 7-16,0 0-92 15,0 0-92-15,0 0-36 16,-90-42-37-16,66 42-29 15,1 12-23-15,-5 15-1 16,2 4-8-16,3 3 8 0,6-4-12 16,8 4-24-16,9-3-50 15,0-5-24-15,24-10-24 16,14-5-49-16,16-11 20 16,29-3-4-16,-10-21-107 15,-14 1-251-15</inkml:trace>
  <inkml:trace contextRef="#ctx0" brushRef="#br0" timeOffset="8944.54">7208 106 1377 0,'0'0'329'0,"0"0"-164"16,0 0 15-16,0 0-9 16,0 0-19-16,0 0-49 15,13 130-60-15,-9-81-30 16,1 1-13-16,-3 4-29 16,-2-9-109-16,2-3-116 15,-2-15-80-15,0-12-170 16,0-7-269-16</inkml:trace>
  <inkml:trace contextRef="#ctx0" brushRef="#br0" timeOffset="9136.89">7073 282 515 0,'0'0'745'16,"0"0"-545"-16,0 0-59 15,0 0 39-15,0 0-6 16,0 0-42-16,0 0-39 15,120 102-9-15,-81-91-35 16,1-3-49-16,1-8-26 16,2 0-165-16,-12 0-335 15,-9 0-411-15</inkml:trace>
  <inkml:trace contextRef="#ctx0" brushRef="#br0" timeOffset="9332.28">7409 308 98 0,'0'0'1218'15,"0"0"-977"-15,0 0-4 16,0 0 64-16,0 0-114 16,23 103-103-16,-12-69-60 15,-2-3-24-15,-3-4-41 16,3-1-187-16,0-3-273 15,-3-12-387-15</inkml:trace>
  <inkml:trace contextRef="#ctx0" brushRef="#br0" timeOffset="9521.08">7467 80 1230 0,'0'0'401'0,"0"0"-227"15,0 0-69-15,0 0-23 16,0 0-22-16,0 0-39 16,40 102-21-16,-23-55-163 15,-2-5-462-15</inkml:trace>
  <inkml:trace contextRef="#ctx0" brushRef="#br0" timeOffset="9897.04">7700 350 1136 0,'0'0'521'15,"0"0"-448"-15,0 0 106 16,0 0 20-16,0 0-81 15,0 0-60-15,34 129-33 16,-21-98-19-16,4-4-6 16,-2-4-7-16,4-4-20 15,-2-11-23-15,5-8 8 0,-5 0 19 16,0-5 5-16,-3-17 18 16,-3-4 19-16,-2-5 30 15,-9-7-2-15,0 3 12 16,0-3-7-16,-4 7 11 15,-12 9 14-15,5 7-19 16,2 10-30-16,2 5-28 16,5 0-65-16,2 5-85 15,0 32-102-15,2-3-237 16,11 5-284-16</inkml:trace>
  <inkml:trace contextRef="#ctx0" brushRef="#br0" timeOffset="10119.34">8066 403 590 0,'0'0'715'16,"0"0"-555"-16,0 0 62 15,0 0 37-15,0 103-114 16,0-64-99-16,4-2-45 15,2-6-1-15,3-4-157 16,0-12-173-16,-5-4-346 0</inkml:trace>
  <inkml:trace contextRef="#ctx0" brushRef="#br0" timeOffset="10279.33">8022 171 1349 0,'0'0'298'0,"0"0"-185"16,0 0-7-16,0 0 65 16,0 0-59-16,0 0-68 15,61 111-44-15,-31-74-19 16,-9-6-250-16,0-8-617 0</inkml:trace>
  <inkml:trace contextRef="#ctx0" brushRef="#br0" timeOffset="10536.61">8322 103 788 0,'0'0'995'16,"0"0"-788"-16,0 0-109 15,0 0 116-15,0 0-65 16,24 126-86-16,-15-70-44 16,-5 6-18-16,-2-1-1 15,0-1-84-15,-2 1-127 16,0-11-176-16,-6-24-286 0</inkml:trace>
  <inkml:trace contextRef="#ctx0" brushRef="#br0" timeOffset="10716.18">8055 484 776 0,'0'0'372'16,"0"0"-42"-16,0 0-34 15,139 22-90-15,-83-22-55 16,1 0-90-16,21-22-61 0,-17-5-170 15,-15 7-494-15</inkml:trace>
  <inkml:trace contextRef="#ctx0" brushRef="#br0" timeOffset="11254.24">8523 255 1358 0,'0'0'569'0,"0"0"-399"16,0 0 27-16,0 0-93 15,0 0-54-15,0 0-15 0,0 0-22 16,56 111-13 0,-39-74-62-16,3-3-82 0,5-3-66 15,-4-12-24 1,3-14-82-16,2-5 173 0,-3-5 98 15,1-17 45-15,-3-13 92 16,-2-3 60-16,-4-4-15 16,-4 5-14-16,-3 6 3 15,-5 7 15-15,-3 17 20 16,0 7-24-16,0 4-64 16,0 23-73-16,0 15-25 15,-3 11 25-15,3 20 0 16,0 6 0-16,7 13-8 15,17-1 8-15,-1 0 1 16,0-3-1-16,-1-11 17 0,-7-13 4 16,-9-15 8-1,-6-18 19-15,0-12 31 0,-19-11 43 16,-14-5 20-16,-11-3-66 16,-10-6-6-16,-5-14-17 15,3-10-26-15,7-4-27 16,8-1-19-16,15-3-25 15,20 0-27-15,6 4-30 16,39 0-100-16,63-13-101 16,-8 5-271-16,-1 12-293 0</inkml:trace>
  <inkml:trace contextRef="#ctx0" brushRef="#br0" timeOffset="11585.47">9390 68 1392 0,'0'0'618'0,"0"0"-325"15,0 0 35-15,0 0-76 16,0 0-105-16,0 0-47 16,-115 111-21-16,82-61-41 0,3 3-33 15,6-4-5-15,3 9-12 16,8-5-11-16,10 4-14 16,3-8-40-16,5-7-27 15,27-3-20-15,14-13-29 16,39-26-24-16,-8 0-115 15,-4-11-355-15</inkml:trace>
  <inkml:trace contextRef="#ctx0" brushRef="#br0" timeOffset="12186.58">9871 217 1016 0,'0'0'641'0,"0"0"-400"16,0 0 56-16,0 0-51 15,0 0-101-15,0 0-82 16,-113-38-35-16,72 38-16 15,-2 0-12-15,7 15 0 16,2 4-2-16,8 0-10 16,13 0-7-16,8 4-11 15,5-4-25-15,11 7-18 16,17 2-4-16,9-2 31 16,7 1 22-16,6-4 15 15,-5-9 8-15,-1 2 1 16,-5-4 1-16,-11-1 0 0,-11 0 1 15,-6 1-2-15,-9-1-2 16,-2 5 2-16,0-2 5 16,-10 2 14-16,-8 4 1 15,-5-2 0-15,-3-7-20 16,0 0-3-16,2-3-93 16,1-8-155-16,8 0-146 15,5 0-297-15</inkml:trace>
  <inkml:trace contextRef="#ctx0" brushRef="#br0" timeOffset="12494.13">10191 271 1215 0,'0'0'366'0,"0"0"-111"15,0 0 47-15,0 0-92 16,13 102-97-16,-11-72-60 15,1-3-35-15,-1 0-18 16,2 0-67-16,-2 3-124 0,3-4-169 16,-3-6-329-16</inkml:trace>
  <inkml:trace contextRef="#ctx0" brushRef="#br0" timeOffset="12697.53">9999 582 1120 0,'0'0'499'0,"0"0"-177"0,103 20-37 15,-54-17-44 1,4-3-49-16,1 0-81 0,-1-3-70 16,-1-9-41-16,-9-2-107 15,-10-14-103-15,-11 1-173 16,-13 9-698-16</inkml:trace>
  <inkml:trace contextRef="#ctx0" brushRef="#br0" timeOffset="12877.6">9935 145 834 0,'0'0'552'0,"0"0"-192"15,154 0-27-15,-83 0-125 0,-1 0-116 16,-9 0-92-16,0 0-31 16,-16 0-289-16,-17 3-522 0</inkml:trace>
  <inkml:trace contextRef="#ctx0" brushRef="#br0" timeOffset="13471">10513 87 1311 0,'0'0'565'0,"0"0"-310"15,0 0 91-15,0 0-46 16,0 0-105-16,0 0-78 15,0 0-50-15,0-7-50 16,0 33-17-16,0 16-1 16,0 8 1-16,2 10 0 15,2 6-8-15,5 2-11 16,-1-7-19-16,5-8-11 16,-3-11 4-16,-1-19 9 15,-5-15 8-15,-2-8 4 16,0-3 23-16,-2-28 1 15,0-8 15-15,-2-10-2 16,-9-13-1-16,-5-2-3 16,-1-4-3-16,-2 7 3 0,3 7-3 15,6 12-5-15,3 20 1 16,5 6-2-16,2 16-18 16,2 0-21-16,20 4-13 15,10 15 43-15,8 0 9 16,10 8 0-16,6-1 1 15,5 9 0-15,4-4 0 16,-1 3 21-16,-6 0 17 16,-10 0-28-16,-13 1 5 15,-18-1 4-15,-17 0-4 16,-4 4 4-16,-33 0-20 16,-11 0-11-16,-15-4 1 0,-2-3-19 15,2-15-41-15,4-5-44 16,2-11-148-16,14 0-309 15,13-8-174-15</inkml:trace>
  <inkml:trace contextRef="#ctx0" brushRef="#br0" timeOffset="13823.83">9958 769 914 0,'0'0'536'0,"0"0"-241"16,0 0 105-16,0 0-59 16,0 0-130-16,0 0-45 15,0 0-3-15,142 4-38 16,-70 0-14-16,10-4-42 16,1 0-45-16,-12 0-24 15,-14 0-121-15,-18 0-118 16,-17 0-129-16,-16 0-651 0</inkml:trace>
  <inkml:trace contextRef="#ctx0" brushRef="#br0" timeOffset="14469.26">11507 518 735 0,'0'0'805'0,"0"0"-407"16,0 0-53-16,0 0-153 15,0 0-95-15,70 111-55 16,-92-82-42-16,-39 10-109 15,6-5-197-15,6-7-417 0</inkml:trace>
  <inkml:trace contextRef="#ctx0" brushRef="#br0" timeOffset="15903.46">11313 126 867 0,'0'0'585'16,"0"0"-440"-16,0 0-33 15,0 0 83-15,0 0-49 16,27 121-59-16,-21-71-44 16,1 3-27-16,-1 0-10 15,1-3-6-15,-3-11 0 16,-2-10-1-16,0-10-5 15,1-11-5-15,1-4-10 0,-2-4-13 16,0-4 12 0,3-18 22-16,-1-9 22 0,0-7-7 15,1-8 1-15,-1 4 1 16,0 0 6-16,0 8-4 16,1 12-7-16,-5 6 25 15,2 12 39-15,-2 4-29 16,0 0-1-16,0 0-6 15,0 0-40-15,0 4 0 16,0-1-12-16,0-3 11 16,0 5 1-16,0-5 0 15,0 0-8-15,0 0-154 0,2 3-226 16,0-3-436-16</inkml:trace>
  <inkml:trace contextRef="#ctx0" brushRef="#br0" timeOffset="16639.02">12160 171 886 0,'0'0'669'0,"0"0"-453"16,0 0 8-16,0 0 48 15,0 0-88-15,-61 137-108 16,50-92-27-16,4 2-34 16,0-2-15-16,3-6 0 15,0-9 0-15,4-10-9 16,0-14-27-16,0-6-22 16,0 0-19-16,0-3 9 15,0-20 43-15,11-12 25 16,-2-10 13-16,6-12-12 15,3-1 8-15,3-6 3 16,1 7-12-16,-1-1 0 16,1 16-1-16,-4 16-5 0,-3 18-22 15,3 8-9-15,-1 8 36 16,4 26 1-16,-1 8 11 16,-1 8 7-16,-11 7 15 15,-4 4 11-15,-4 0 1 16,0-1 7-16,-2-10-12 15,-6-8-16-15,4-8-16 16,-2-7-8-16,3-15-36 16,1-9-107-16,-4-6-162 15,-1-12-249-15,1-12-453 0</inkml:trace>
  <inkml:trace contextRef="#ctx0" brushRef="#br0" timeOffset="16827.84">12095 313 214 0,'0'0'1075'0,"0"0"-800"15,0 0 47-15,0 0-6 16,0 0-66-16,0 0-78 16,137 64-58-16,-90-52-62 15,5-1-52-15,10-8-85 16,-15-3-207-16,-9 8-426 0</inkml:trace>
  <inkml:trace contextRef="#ctx0" brushRef="#br0" timeOffset="17155.25">12660 373 1515 0,'0'0'495'0,"0"0"-363"15,0 0 113-15,0 0-53 16,0 0-110-16,0 0-45 16,0 0-6-16,-66-15-31 15,43 26-6-15,-3 12-3 16,4 4 3-16,5 4-6 15,6-2-4-15,11 6-2 0,0-4-45 16,24-13-60-16,15 1-37 16,9-14 16-16,25-5-50 15,-13-11-200-15,-11-13-595 0</inkml:trace>
  <inkml:trace contextRef="#ctx0" brushRef="#br0" timeOffset="17411.5">12947 163 1051 0,'0'0'573'0,"0"0"-224"16,0 0 117-16,0 0-249 15,0 0-78-15,0 0-73 16,0 0-14-16,2 88-9 15,-2-42-26-15,0 4-17 16,0-5-1-16,4-3-31 16,3 0-71-16,1-8-67 15,-1-15-74-15,-5 0-60 16,-2-19-170-16,0 0-50 16,-2 0-410-16</inkml:trace>
  <inkml:trace contextRef="#ctx0" brushRef="#br0" timeOffset="17563.62">12720 450 616 0,'0'0'322'15,"0"0"14"-15,0 0-24 16,130-16-128-16,-74 12-67 16,0 0-75-16,8 1-42 15,-17-1-146-15,-9 4-424 0</inkml:trace>
  <inkml:trace contextRef="#ctx0" brushRef="#br0" timeOffset="17780.56">13182 381 1083 0,'0'0'641'15,"0"0"-343"-15,0 0 5 16,0 0-86-16,0 0-121 16,0 0-63-16,77 122-33 15,-71-104-68-15,1-5-173 16,-3-7-377-16,-4-6-305 0</inkml:trace>
  <inkml:trace contextRef="#ctx0" brushRef="#br0" timeOffset="17955.09">13189 145 377 0,'0'0'1000'0,"0"0"-663"15,0 0-113-15,0 0-32 16,0 0-78-16,0 0-58 16,0 0-18-16,38 53-38 15,-17-8-43-15,-2-3-235 16,-4 0-480-16</inkml:trace>
  <inkml:trace contextRef="#ctx0" brushRef="#br0" timeOffset="18344.41">13467 353 992 0,'0'0'565'16,"0"0"-383"-16,0 0 67 16,0 0-47-16,0 0-60 15,0 0-60-15,0 0-44 16,63 97-18-16,-54-68-13 16,-2-2-5-16,-1 1-2 15,3-10-6-15,-1-2-17 16,3-8-15-16,0-5-10 15,2-3 20-15,-1 0 12 16,3 0 13-16,0-11 3 16,-4-9 9-16,-1-7 7 0,-1-2 21 15,-5-6 5-15,-4 1-4 16,0 0-3-16,0 3-10 16,0 4-3-16,0 12-14 15,-4 7-8-15,0 8-60 16,-1 0-102-16,1 39-150 15,2-2-253-15,0-2-586 0</inkml:trace>
  <inkml:trace contextRef="#ctx0" brushRef="#br0" timeOffset="18589.04">13905 361 993 0,'0'0'686'15,"0"0"-514"-15,0 0 73 16,0 0 6-16,0 0-113 16,0 0-80-16,32 118-56 15,-30-91-2-15,0-7-137 16,3-1-128-16,-3-12-271 15,0-3-320-15</inkml:trace>
  <inkml:trace contextRef="#ctx0" brushRef="#br0" timeOffset="18741.74">13828 133 1094 0,'0'0'550'0,"0"0"-372"16,0 0-59-16,0 0-50 15,0 0-26-15,0 0-43 16,0 0-7-16,107 130-268 16,-77-100-432-16</inkml:trace>
  <inkml:trace contextRef="#ctx0" brushRef="#br0" timeOffset="19005.68">14179 179 942 0,'0'0'789'0,"0"0"-492"16,0 0 4-16,0 0-53 15,0 0-78-15,60 103-79 16,-54-66-58-16,-3 5-17 15,-3-3-16-15,0-2-63 16,0-2-91-16,0-8-93 0,0-5-91 16,0-6-179-1,0-13-96-15</inkml:trace>
  <inkml:trace contextRef="#ctx0" brushRef="#br0" timeOffset="19387.41">14070 350 1079 0,'0'0'608'0,"0"0"-349"16,0 0 41-16,115 3-45 15,-61 2-87-15,-1-5-86 16,-1 0-79-16,-10 0-3 16,-10 0-124-16,-13 3-127 0,-8 5-347 15,-6 0-534-15</inkml:trace>
  <inkml:trace contextRef="#ctx0" brushRef="#br0" timeOffset="19973.64">14557 358 1433 0,'0'0'487'0,"0"0"-408"16,0 0 60-1,0 0-7-15,0 0-70 0,0 0-18 16,0 0-23-16,2 72-21 16,-2-52-28-16,3-2-71 15,7-10-62-15,8 0-63 16,3-8 47-16,8 0 24 16,1-16 21-16,-2-10 56 15,-4-1 40-15,-7-4 36 16,-4-3 1-16,-4 3 8 15,-8 5 30-15,-1 7 70 16,0 3 18-16,0 13-15 16,0 3-26-16,-1 0-35 15,-10 19-38-15,0 12-11 0,3 11-2 16,-1 0 16-16,7 11-15 16,2 8 21-16,7 4 34 15,14 3-28-15,4 4 23 16,5-3 0-16,0-4-14 15,-6-8-10-15,-9-7-14 16,-11-13-7-16,-4-10 4 16,-13-4 54-16,-21-15 48 15,-11-5-17-15,-4-3 24 16,-3 0 3-16,5-19-27 16,7-4-35-16,8-3-12 15,12-9-48-15,16 6-27 16,4-7-41-16,15 2-52 0,50-4-89 15,-6 4-254-15,4 8-316 16</inkml:trace>
  <inkml:trace contextRef="#ctx0" brushRef="#br0" timeOffset="20326.03">15321 526 1045 0,'0'0'572'15,"0"0"-274"-15,0 0-38 16,0 0-37-16,0 0-70 16,58 103-95-16,-58-77-58 15,-13-3-61-15,-21 11-182 16,3-11-369-16,6-4-605 0</inkml:trace>
  <inkml:trace contextRef="#ctx0" brushRef="#br0" timeOffset="21008.46">15689 205 713 0,'0'0'896'16,"0"0"-612"-16,0 0-52 15,0 0 67-15,0 0-88 16,0 0-58-16,0 0-30 16,32 126-41-16,-19-84-32 15,4 0-28-15,-2-4-16 16,-4-4-6-16,-1-11 0 15,-6-7 2-15,0-5-1 0,-4-8 0 16,3-3-1 0,-3 0-6-16,0 0-14 0,0 0-12 15,0-3 5-15,0-8 4 16,0-5-17 0,-7-2 11-16,-3-13 9 0,-1-4 3 15,3-2 5-15,1-10 6 16,5-2 6-16,2-1 0 15,0 5 1-15,0 7 8 16,11 4 6-16,-5 11 3 16,1 7 14-16,-5 9 3 15,0-1-11-15,-2 8-6 16,1 0-14-16,2 0-4 16,5 0-16-16,5 8-10 15,11 3 26-15,10 4 6 0,5 5-5 16,5-6-1-16,0 2-4 15,-8-5-43-15,-7-7-60 16,-7 0-88-16,-22 3-120 16,0-2-342-16,-15-5-23 0</inkml:trace>
  <inkml:trace contextRef="#ctx0" brushRef="#br0" timeOffset="21165.79">15678 347 651 0,'0'0'502'16,"0"0"-223"-16,0 0 78 0,126 19-85 16,-70-16-56-16,-1 1-83 15,-3-4-86-15,-7 0-47 16,-7 0-92-16,-14 0-257 16,-11 0-570-16</inkml:trace>
  <inkml:trace contextRef="#ctx0" brushRef="#br0" timeOffset="21656.98">16273 510 1141 0,'0'0'390'16,"0"0"-162"-16,0 0 50 15,0 0-61-15,0 0-115 16,0 0-46-16,0 0-20 15,64-34-23-15,-51 26-7 16,-3 1-5-16,-3-4-1 16,-5 3-11-16,-2 3-3 15,0-2 13-15,-13 0-32 0,-6-1-17 16,-9 1 32-16,-6 7 4 16,-2 0 14-16,1 0 0 15,3 15 30-15,7-1 29 16,8 2 1-16,8 3-22 15,9-4-17-15,0 4 0 16,15 1-2-16,11 2-5 16,10-7-14-16,5-2-29 15,2-7-89-15,14-1-99 16,-14-5-151-16,-11 0-386 0</inkml:trace>
  <inkml:trace contextRef="#ctx0" brushRef="#br0" timeOffset="22090.12">16534 503 606 0,'0'0'726'0,"0"0"-513"16,0 0 61-16,0 0-37 0,0 0-54 15,0 0-60 1,111-35-46-16,-91 28-35 0,-6-9-27 16,-4 5 1-16,-7 0-6 15,-3-1-10-15,0 4-21 16,-18 0-12-16,-2 2-1 15,-8 1 18-15,-2 5 16 16,-5 0 9-16,4 16 13 16,1 7-1-16,6-1-2 15,9-2 27-15,10 2-6 16,5 1-25-16,9 4-3 16,21-4 0-16,11 4-12 15,6-12-3-15,4-4-48 16,24-11-91-16,-13 0-208 15,-11 0-465-15</inkml:trace>
  <inkml:trace contextRef="#ctx0" brushRef="#br0" timeOffset="22459.65">17100 160 983 0,'0'0'641'16,"0"0"-304"-16,0 0-12 15,0 0-28-15,120 27-57 16,-92-5-83-16,-2 1-75 16,-4 3-47-16,-12 5-20 15,-8 7-5-15,-2 8 2 16,-21 11-12-16,-22 5-33 16,-11 2-50-16,-5-4-98 15,-20 10-134-15,16-21-299 16,16-11-670-16</inkml:trace>
  <inkml:trace contextRef="#ctx0" brushRef="#br0" timeOffset="67188.95">3835 15681 1232 0,'0'0'363'0,"0"0"-70"16,0 0 91-16,0 0-80 15,0 0-75-15,0 0-55 16,-62-45-46-16,62 37-39 16,2 8-47-16,23-8-42 15,16 1 0-15,17 7 1 16,10-8 6-16,6 8-7 15,-9 0 0-15,-11 0-9 16,-12 23-1-16,-16-4-19 16,-15 12 5-16,-11 3 15 15,-13 11 9-15,-26 5 7 16,-11 0 1-16,-11 3-1 0,-3-11 1 16,4 0-7-16,7-16 8 15,17-3-8-15,10-11-1 16,17-5 0-16,9-7-24 15,7 8-19-15,29-8 14 16,19 8 17-16,10-1 6 16,7 1 6-16,2-5-1 15,-13 5-5-15,-9 0-18 16,-11 0-40-16,-14-8-58 16,-12 7-80-16,-15-7-181 15,0-7-254-15,-9-9-111 0</inkml:trace>
  <inkml:trace contextRef="#ctx0" brushRef="#br0" timeOffset="67741.56">4472 15704 980 0,'0'0'259'0,"0"0"-76"15,0 0 74-15,0 0-33 0,0 0-56 16,0 0 2-16,0 0-3 15,0-7-41-15,0 7-26 16,-4 0-9-16,-3 0-23 16,-4 7-30-16,1 1-26 15,-2 11-11-15,3-4-1 16,0 4-1-16,7-3-5 16,2 2-1-16,0-10-8 15,0 8-2-15,15-5-1 16,8 4 5-16,7-7 6 15,0 0 2-15,1-5 5 16,-6-3 6-16,-10 8-4 16,-5-8-1-16,-10 7 0 15,0 9 12-15,-4 3 3 0,-15 4 5 16,-8 3 2-16,-8 1-7 16,1-1-10-16,-2-3-6 15,6-4 0-15,6-11-15 16,7-8-31-16,6 0-51 15,7 0-107-15,4-8-170 16,0-26-149-16,11 0 140 16,6 7-306-16</inkml:trace>
  <inkml:trace contextRef="#ctx0" brushRef="#br0" timeOffset="67971.28">4304 15613 1068 0,'0'0'522'15,"0"0"-382"-15,0 0-11 16,0 0 31-16,0 0 20 16,130-27-27-16,-73 19-48 15,4 8-63-15,-6-7-42 16,-8 3-3-16,-3-3-140 15,-11 7-165-15,-12-8-324 0</inkml:trace>
  <inkml:trace contextRef="#ctx0" brushRef="#br0" timeOffset="68438.84">4953 15560 515 0,'0'0'338'0,"0"0"-95"16,0 0 38-16,0 0 58 15,0 0-82-15,0 0-45 16,0 0-62-16,-53 34-44 0,21 0-5 15,-5 8-17-15,1 3-42 16,6 5-9-16,7 8-5 16,7-13-14-16,10 5-14 15,6-8-1-15,2-1 1 16,20-6 0-16,6-9 0 16,2-10 0-16,3-9-6 15,4-7 6-15,-5 0 0 16,1-23-1-16,-11-11 7 15,-2 0-3-15,-14-8 13 16,-6-8 1-16,-4 5 6 16,-26-5-13-16,-8 0-10 0,-5 8 0 15,-2 8-7-15,11 15 1 16,6 4-48-16,15 4-67 16,15 11-91-16,22 0-336 15,11-8-524-15</inkml:trace>
  <inkml:trace contextRef="#ctx0" brushRef="#br0" timeOffset="71708.95">7255 15491 945 0,'0'0'587'0,"0"0"-344"15,0 0 14-15,0 0 3 16,0 0-72-16,0 0-94 15,-79-8-42-15,34 16-21 16,-11 11-13-16,3-4-6 16,6 12-2-16,4-8-10 15,13 4-1-15,8 3-8 16,16 1-4-16,6 7-13 16,11-3-9-16,27 11 6 15,21-8 11-15,11 1 5 16,9-1 12-16,-4-8 1 15,-14-7 10-15,-13 4 9 0,-22-4-4 16,-15-3-1-16,-11 2 17 16,-20 13 34-16,-23-4-5 15,-18 7-32-15,-13-8-16 16,-2 5-1-16,4-20-11 16,13-3-5-16,18 0-39 15,13-8-41-15,22 0-85 16,27-16-186-16,22-2-170 15,10-6 1-15</inkml:trace>
  <inkml:trace contextRef="#ctx0" brushRef="#br0" timeOffset="72507.45">7792 15765 825 0,'0'0'537'0,"0"0"-351"16,0 0-19-16,0 0 50 15,0 0-62-15,0 0-42 16,0 0-31-16,-99 0-40 0,74 16-27 16,-6 10-1-16,2 1-1 15,3 7-13-15,5 0 0 16,6-3-1-16,6-4 0 16,9-1-9-16,0-11-7 15,2 1-9-15,18-13-2 16,6-3 8-16,6 0 10 15,-1-11 10-15,6-20 3 16,-5 5-3-16,-4-1 8 16,-7-7-2-16,-10 11 3 15,-11 4 11-15,0 4 26 16,-7 4-4-16,-12 3-2 16,0 8-2-16,-2 0-6 0,-1 8-9 15,7 10-18-15,2 6-5 16,7-6-7-16,4-2-5 15,2 3-6-15,0-12 9 16,0 9 2-16,8-13-2 16,-4 5 9-16,-1 0 0 15,-3-1 0-15,0 4 8 16,0 12 1-16,0 4 4 16,-15 15-12-16,2 0 0 15,-5 8-1-15,9-5-16 16,0-3 2-16,7 0 7 0,2-8-5 15,4-11-6-15,21-4-6 16,9-3-4-16,7-5 19 16,2-11 4-16,4 0 4 15,-4 0 2-15,-8-19-1 16,-6 3 6-16,-14-10-5 16,-11-1 0-16,-4-7 20 15,-17-8-3-15,-17-8-18 16,-13 8-9-16,-3 0 8 15,2 8 1-15,3 15 0 16,12 4-9-16,16 7-37 16,17-3-100-16,24 3-348 15,10 1-389-15</inkml:trace>
  <inkml:trace contextRef="#ctx0" brushRef="#br0" timeOffset="72974.62">8040 15704 1024 0,'0'0'312'0,"0"0"-150"15,0 0 68-15,0 0-2 16,0 0-75-16,-7 103-56 16,5-69-36-16,2 8-29 0,0-7-27 15,2-9-5-15,18-10-8 16,-1-1-11-16,7-15-3 16,4 0-2-16,-1-8-4 15,1-18 6-15,-4-5 21 16,-4-11-9-16,-5 8 10 15,-10 7-8-15,-4 1 8 16,-3 10 20-16,0 16 21 16,0 0 12-16,-3 0 2 15,-10 27-27-15,4 11-21 0,3 0-6 16,6-7-1 0,0 3-1-16,19-7-14 0,6-9-10 15,5-2-34-15,2-16-53 16,16-8-97-16,-13-11-194 15,-2-4-399-15</inkml:trace>
  <inkml:trace contextRef="#ctx0" brushRef="#br0" timeOffset="73424.27">8536 15807 1038 0,'0'0'562'0,"0"0"-341"15,0 0 22 1,0 0-10-16,0 0-97 0,0 0-57 16,0 0-42-1,-60-42-19-15,48 42-17 0,-1 0-1 16,-7 0 0-16,-1 8-5 16,-2 11-3-16,1 12 1 15,3 3 0-15,4 0-2 16,6 0-2-16,9 1-1 15,0-9-7-15,9-3-3 16,12-4-3-16,3-19 1 16,1 0 9-16,3 0 13 15,0 0 1-15,-2-19 1 16,-4 4 0-16,-11-4 8 16,-2-4-8-16,-5 15 8 0,-4-3-8 15,0 11 7 1,0 0 2-16,0 0-9 0,0 0-9 15,3 0 0-15,1 11 9 16,4 5 0-16,3-1 0 16,11-4-1-16,-1 4-18 15,7-15-51-15,2 0-103 16,15-7-117-16,-9-12-239 16,-5 4-402-16</inkml:trace>
  <inkml:trace contextRef="#ctx0" brushRef="#br0" timeOffset="73802.89">8964 15689 988 0,'0'0'514'0,"0"0"-281"16,0 0-12-16,0 0 14 15,0 0-68-15,0 0-62 16,0 0-30-16,-96-19-35 16,77 19-15-16,1 19-11 15,-1-4-14-15,8 4-1 16,3 4-8-16,3-4-6 16,5 4-8-16,0-4-8 15,15 4 15-15,3-4 5 0,3 0 6 16,3-4 5-16,-7 1 1 15,-3 3 9-15,-5-4 7 16,-7-4 2-16,-2 5 9 16,-9 2 15-16,-16 5-17 15,-7-4-15-15,-5-3-11 16,5-9-39-16,5-7-90 16,8 0-143-16,6-7-285 15,13-9-311-15</inkml:trace>
  <inkml:trace contextRef="#ctx0" brushRef="#br0" timeOffset="74291.7">9162 15357 1008 0,'0'0'681'15,"0"0"-446"-15,0 0-47 16,0 0 67-16,0 0-70 16,0 0-63-16,0 103-42 15,0-45-8-15,0 2-30 16,0 6-16-16,-4 2-11 15,2-7-14-15,-2 0 0 0,3-19-1 16,-2-8 0 0,1-3 0-16,2-20-1 0,0-11 0 15,0 0-5-15,0 0-3 16,0-8-17-16,14-18-4 16,12-1 30-1,9-7-1-15,-1 0 0 0,4 10 0 16,-4 6-6-16,-1 18 6 15,-3 0 1-15,-5 26 28 16,-4 8 5-16,-6 16 7 0,-6 11 5 16,-5-4-7-1,-4-4-20-15,0-3-18 0,0-24-31 16,0-18-126 0,5-8-229-16,1 0-7 0</inkml:trace>
  <inkml:trace contextRef="#ctx0" brushRef="#br0" timeOffset="90063">881 6968 1054 0,'0'0'514'0,"0"0"-331"15,0 0 51-15,0 0 99 16,0 0-81-16,0 0-85 16,10-22-39-16,-18 22-13 15,-19 0-52-15,-14 0-45 16,-18 22-18-16,-6 20-9 15,-4 11-4-15,3 17 1 16,10 1-15-16,24-2-24 16,26-1 12-16,10-7 7 15,56-7-15-15,46-24 7 0,38-30 15 16,-9-8 23 0,-24-29 1-16,-42-2 1 15,-36 1 0-15,-5-7 6 0,-8-17 10 16,-12-9 6-16,-8-2-2 15,-21-4-2-15,-18 9 4 16,-5 15 3-16,3 11-14 16,4 11-10-16,12 17-1 15,8 1-4-15,10 10-8 16,7 3-27-16,0 0-88 16,13 3-135-16,32 28-69 15,-7-7-317-15,1-2-706 0</inkml:trace>
  <inkml:trace contextRef="#ctx0" brushRef="#br0" timeOffset="90353.48">864 7173 1273 0,'0'0'559'16,"0"0"-449"-16,0 0 123 15,0 0 62-15,0 0-87 16,98 112-60-16,-74-78-45 16,-1 4-51-16,1 0-34 0,-5-8-12 15,0 4-6 1,-6-3-25-16,0-8-62 0,-4-8-62 15,11-15-88-15,-4 0-264 16,1 0-233-16</inkml:trace>
  <inkml:trace contextRef="#ctx0" brushRef="#br0" timeOffset="90630.37">1335 7083 1181 0,'0'0'632'0,"0"0"-456"15,0 0-10-15,0 0 11 16,0 0-114-16,0 0-63 16,0 0-62-16,19 14-181 15,-17 2-416-15</inkml:trace>
  <inkml:trace contextRef="#ctx0" brushRef="#br0" timeOffset="90811.98">1374 7338 1330 0,'0'0'576'15,"0"0"-391"-15,0 0 92 16,0 0-34-16,0 0-159 16,0 0-84-16,0 0-19 15,5 38-188-15,-5-26-412 0</inkml:trace>
  <inkml:trace contextRef="#ctx0" brushRef="#br0" timeOffset="91517.18">1882 7014 1098 0,'0'0'404'0,"0"0"-129"16,0 0 34-16,0 0-92 15,0 0-126-15,0 0-54 16,0 0-8-16,0 91 3 16,-6-37-6-16,4 10-11 15,2 1-9-15,0-12-6 0,4-3-1 16,10-16-13-16,1-7 7 16,7-20-18-16,-1-7 10 15,7 0 15-15,3-26 10 16,2-19 9-16,-3-13-10 15,-4-7-9-15,-6 1-1 16,-8 7 0-16,-7 10 1 16,-3 17 6-16,-2 15 12 15,0 15 38-15,0 0-20 16,0 15-35-16,0 15 5 16,0 12-3-16,0 5 14 15,0 2 8-15,8-3 2 16,7-8-17-16,2-11-10 0,0-5-9 15,5-7-11 1,-1-3-61-16,1-8-102 0,5-4-121 16,-6 0-246-16,-6 0-217 0</inkml:trace>
  <inkml:trace contextRef="#ctx0" brushRef="#br0" timeOffset="91980.45">2355 7357 776 0,'0'0'594'15,"0"0"-405"-15,0 0-26 16,0 0 99-16,0 0-24 16,30 107-92-16,-28-54-58 0,0 4-36 15,3 0-22-15,-4-8-20 16,1-2-1-16,0-13-9 15,0-12-1-15,0-14 1 16,-2-8-12-16,0 0 12 16,0-19 14-16,0-23 12 15,0-15-16-15,-4-15-4 16,-1-12-5-16,-2-3 7 16,3 3-8-16,0 19 0 15,1 12 0-15,1 14 0 16,2 20 0-16,0 16-13 15,2 3-20-15,17 0-25 0,9 11 30 16,8 8 16-16,5 7 11 16,-5 5 0-16,-6-4-5 15,-10-4 6-15,-5-4-6 16,-11-4 4-16,-4 4 2 16,-2-8 11-16,-22 1 21 15,-6-1 5-15,-4 0-15 16,0-7-22-16,2 0-65 15,10-4-147-15,13 0-159 16,9-11-454-16</inkml:trace>
  <inkml:trace contextRef="#ctx0" brushRef="#br0" timeOffset="92481.02">2915 7151 421 0,'0'0'760'15,"0"0"-473"-15,0 0-22 16,0 0 27-16,0 0-80 16,-103-34-83-16,79 37-45 15,2 21-43-15,-2 10-25 16,7 8-6-16,4 3-2 15,8 5-8-15,5-5-1 16,3-6-24-16,18-13-2 16,1-3 7-16,1-15-2 0,4-8 9 15,-3-4 10-15,0-30 3 16,-3-12 7-16,-3-15 7 16,-7-22 5-16,-11-6-19 15,0 2-21-15,0 0-11 16,-3 26 19-16,-5 7 13 15,1 19 19-15,3 24 26 16,2 11-2-16,2 0-43 16,0 24-28-16,0 18 28 15,2 14 9-15,9 17 26 16,0-1-12-16,-2 1 5 0,4-5-6 16,0-11-11-16,0-3-11 15,0-17 0-15,0-6-61 16,0-12-84-16,11-15-138 15,-4-4-294-15,2 0-447 0</inkml:trace>
  <inkml:trace contextRef="#ctx0" brushRef="#br0" timeOffset="92981.21">3315 7299 535 0,'0'0'750'15,"0"0"-514"-15,0 0-36 16,0 0 34-16,0 0-48 16,0 0-66-16,-120-79-6 15,98 74-12-15,4 2-47 16,-4 3-25-16,3 8-12 15,-2 15-11-15,5 7-6 16,3 8-1-16,7 0 0 16,6 4-6-16,0-8 5 15,4-3-9-15,18-9-2 16,-1-10 2-16,3-8 9 16,4-4 1-16,-3-8 0 15,-1-14 9-15,-3-6 0 16,-3-2 4-16,-8 7 4 0,-5 4 1 15,-1 8 5-15,-4 7 12 16,0 4-1-16,0 0-18 16,0 0-16-16,0 11-34 15,4 5 22-15,7 7 12 16,1 0 12-16,7 3-4 16,3-7-8-16,2-3-7 15,2-13-30-15,2-3-67 16,-1 0-100-16,5-34-101 15,-8-4-288-15,-7-4-249 0</inkml:trace>
  <inkml:trace contextRef="#ctx0" brushRef="#br0" timeOffset="93177.15">3490 6923 834 0,'0'0'614'0,"0"0"-393"16,0 0-23-16,0 0 37 15,0 0-3-15,0 0-52 16,11 140-42-16,-2-86-56 16,4 2-41-16,0-1-28 15,-6-2-13-15,2-8-10 16,0-7-56-16,-7-7-90 16,-2-8-132-16,0-11-247 15,0-9-203-15</inkml:trace>
  <inkml:trace contextRef="#ctx0" brushRef="#br0" timeOffset="93348.78">3262 7307 848 0,'0'0'325'0,"0"0"-176"16,0 0 131-16,113 23 21 15,-58-19-99-15,5 0-91 16,-2-4-61-16,-2 0-50 15,0 0-134-15,-14-4-461 16,-12-4-900-16</inkml:trace>
  <inkml:trace contextRef="#ctx0" brushRef="#br0" timeOffset="93663.72">3649 7285 806 0,'0'0'362'0,"0"0"-70"16,0 0 43-16,0 0-65 16,105-4-74-16,-77-4-90 15,-1-3-67-15,-6-1-23 16,-4-3-16-16,-6 0-22 16,-9 4-58-16,-2-1-12 15,-10 8 10-15,-16 4 5 16,-3 0 42-16,-6 11 35 15,1 13 53-15,1 5 41 0,10 2-10 16,4 4-26-16,11-5-11 16,8 0-13-16,8-3-18 15,30-4-16-15,35-12-23 16,51-11-59-16,-10 0-189 16,-3 0-461-16</inkml:trace>
  <inkml:trace contextRef="#ctx0" brushRef="#br0" timeOffset="94316.63">4955 6828 1039 0,'0'0'400'16,"0"0"-107"-16,0 0 25 15,0 0-42-15,0 0-105 16,0 0-82-16,0 0-55 15,-98 29-20-15,59-10-8 16,1 1-6-16,6-1-2 16,8-4-4-16,7 1-8 15,8-5-18-15,7 0-26 16,2 1-7-16,0-1 7 16,18 5-4-16,14-1 29 15,11-1 21-15,3 6 12 0,6-1 8 16,-7 3-2-1,-7 6 11-15,-8 2 23 0,-12 1 20 16,-12 3-16-16,-6 3 5 16,-13-2-1-16,-19 3-8 15,-8-4-13-15,-3-7-8 16,2-8-19-16,4-11-1 16,10-8-68-16,6 0-91 15,18-30-189-15,3-1-251 0,3-7-401 16</inkml:trace>
  <inkml:trace contextRef="#ctx0" brushRef="#br0" timeOffset="94866.16">5148 7113 1181 0,'0'0'547'15,"0"0"-335"-15,0 0 14 16,0 0-43-16,0 0-100 0,0 0-61 16,0 0-14-1,11 46 2-15,-7-19-9 0,3-1-1 16,4-7-8-16,6 0-7 15,1-4-11-15,8-11-34 16,2 0 1-16,0-4-1 16,-2 0 8-16,-3-8 25 15,-4-7 7-15,-8 0-17 16,-3 3 15-16,-8 4 22 16,0 5 26-16,0 0-8 15,0 3 3-15,0 0-20 16,0 6-1-16,0 10 0 15,0-1 8-15,0-4 5 0,11 1 2 16,6 0 0-16,5-8-9 16,3-1-5-16,1-3 9 15,-3 0-3-15,-3-15 8 16,-7-1-3-16,-7-10 7 16,-6-1-19-16,0-4-4 15,-21 2-57-15,-7 5 4 16,0 1 1-16,5 9-57 15,8 6-25-15,8 8-92 16,7 0-84-16,0 3-364 0</inkml:trace>
  <inkml:trace contextRef="#ctx0" brushRef="#br0" timeOffset="95099.13">5745 7091 1086 0,'0'0'399'0,"0"0"-180"16,0 0 7-16,0 0-56 16,0 0-89-16,0 102-49 15,0-67-14-15,0-1-18 16,0-8-15-16,0-7-75 0,0-7-111 15,0-8-178 1,4-4-322-16</inkml:trace>
  <inkml:trace contextRef="#ctx0" brushRef="#br0" timeOffset="95265.3">5719 6865 538 0,'0'0'820'0,"0"0"-570"15,0 0-117-15,0 0 19 16,0 0-79-16,0 0-49 16,0 0-24-16,45 92-37 15,-26-50-298-15,-3-5-756 0</inkml:trace>
  <inkml:trace contextRef="#ctx0" brushRef="#br0" timeOffset="95898.55">5927 7049 696 0,'0'0'267'16,"0"0"-94"-16,0 0 18 15,0 0-43-15,13 137-21 16,-9-103-22-16,0 0-32 0,-1-7-21 16,-1-4-19-1,2-8-6-15,-2-8-2 0,0-7 11 16,1 0 28-16,-3 0 34 16,1-3-17-16,1-13-35 15,0-3-33-15,7-4-12 16,-3-3-1-16,9 2-13 15,-2 2 1-15,4 10-3 16,1 4-3-16,3 8-8 16,1 0 11-16,-2 16 7 15,4 7 8-15,-5 4 10 16,-4-1 11-16,-4 5 8 0,-4-4-1 16,-5-9-6-1,0-2 5-15,-2-9-5 0,0-3 3 16,0-4 5-16,0 0-3 15,0 0 4-15,0-15-31 16,4-8-15-16,5-8-28 16,2-3 10-16,3-3 8 15,-1-2-7-15,2 9 12 16,-4 10 12-16,-5 14 8 16,-4 6 11-16,-2 0 27 15,0 11-15-15,0 15 8 16,0 1 13-16,2 7-8 15,5 0-21-15,1-7-5 16,1-4-10-16,2-4-1 16,2-7-40-16,4-9-98 0,10-3-63 15,1 0-312-15,-6-15-607 16</inkml:trace>
  <inkml:trace contextRef="#ctx0" brushRef="#br0" timeOffset="96533.5">6478 7120 664 0,'0'0'812'16,"0"0"-425"-16,0 0-143 15,0 0-41-15,0 0-89 16,0 0-76-16,0 0 5 15,15 61-4-15,-11-30-18 0,3 7-15 16,-5-3-6-16,2 3 0 16,-1-12-15-16,-3 1-15 15,2-12-4-15,0-7 4 16,-2-5 7-16,2-3 22 16,0 0 0-16,0-14 1 15,3-10 6-15,3-2-6 16,3-8 1-16,0-1-1 15,2 1 0-15,-2 11-10 16,-3 4-1-16,-4 12 5 16,3 7-25-16,-2 0-7 15,6 11 14-15,0 12 18 0,4 3 6 16,-2 1 13 0,0-1 1-16,0 1 5 15,-5-12-7-15,-1 1-2 0,-3-13-1 16,-2 1-7-16,1-4 9 15,-3 0 9-15,4 0 2 16,0-15-16-16,0-4-6 16,7-4-6-16,1-3-21 15,-3-1 11-15,2 1 0 16,-3 7 4-16,-1 3 12 16,-3 12 1-16,-4 4 0 15,2 0 14-15,-2 4 0 16,0 15-5-16,2 4 23 0,3 4-2 15,1-4-10 1,3-1-14-16,-1-3-5 0,-1-7-2 16,4-4-27-16,4-8-93 15,12 0-167-15,1-5-324 16,-2-10-755-16</inkml:trace>
  <inkml:trace contextRef="#ctx0" brushRef="#br0" timeOffset="96727.51">7118 7178 1166 0,'0'0'388'0,"0"0"-143"16,0 0 47-16,0 0-71 0,0 0-105 15,0 0-72-15,0 0-44 16,15 110 0-16,-13-102-130 15,6-8-151-15,-1 0-312 16,2 0-261-16</inkml:trace>
  <inkml:trace contextRef="#ctx0" brushRef="#br0" timeOffset="96915.7">7058 6884 1136 0,'0'0'520'15,"0"0"-270"-15,0 0-11 16,0 0-59-16,0 0-100 0,0 0-79 16,0 0-1-1,17 65-1-15,-1-23-123 0,3 11-168 16,-1-3-309-16,-3-8-554 0</inkml:trace>
  <inkml:trace contextRef="#ctx0" brushRef="#br0" timeOffset="97314.78">7285 7102 530 0,'0'0'792'16,"0"0"-441"-16,0 0-118 15,0 0-36-15,0 0-34 16,0 0-66-16,0 0-40 15,23 95-26-15,-18-69-18 16,-1-3-7-16,-2-7-6 16,3-1-6-16,-5-7-12 15,2-5-12-15,-2-3-14 16,0 0 4-16,2 0 9 16,-2-3 22-16,4-13 8 15,3 1-7-15,-1-4 8 16,3 4 7-16,-5 4-5 15,0 6 13-15,1 5-5 16,-2 0-3-16,6 0-6 16,4 11 25-16,-1 9 2 0,6-1-9 15,-1-4-10-15,0 1-9 16,0-9-20-16,-1-3-73 16,11-4-121-16,-6 0-180 15,1-4-171-15</inkml:trace>
  <inkml:trace contextRef="#ctx0" brushRef="#br0" timeOffset="97800.39">7683 7128 925 0,'0'0'483'16,"0"0"-218"-16,0 0 60 15,0 0-83-15,0 0-110 0,0 0-86 16,0 0-31-1,-62 39-6-15,45-17-9 0,4 1 0 16,7-4-10-16,6-4-29 16,0-7-51-16,0 0-68 15,17-8 18-15,5 0 49 16,7 0 23-16,-1-5-14 16,0-6 23-16,-9-4 32 15,-6 4 27-15,-7 6 24 16,-6 2 86-16,0 3-18 15,0 0-21-15,0 8-46 16,0 11-23-16,-2 11 15 0,0 8 22 16,2 8 1-1,0 7 7-15,0 5 31 0,2 6-47 16,8-3-9-16,3-4 9 16,-4 1 9-16,-3-13 8 15,-6-6 9-15,0-13 7 16,-9-10-9-16,-18-13 41 15,-7-3-13-15,-9 0-22 16,0-19-26-16,7-4-25 16,6-7-10-16,13-4-21 15,8-5-60-15,9-3-41 16,19-11-86-16,16 11-104 16,5 4-371-16</inkml:trace>
  <inkml:trace contextRef="#ctx0" brushRef="#br0" timeOffset="98718.83">8684 6923 1059 0,'0'0'375'0,"0"0"-68"15,0 0 5-15,0 0-48 16,0 0-93-16,0 0-70 16,0 0-57-16,0 34-24 15,4 3 4-15,0 18-5 16,3 1-10-16,1 6-8 0,-1-6-1 16,4-6 0-16,-1-8-1 15,-3-11 1-15,-1-13 0 16,-1-10-2-16,-1-8 2 15,-4 0 18-15,0 0 14 16,0-15-8-16,0-12-14 16,-7-11-4-16,-3-4-6 15,-8-11-12-15,3-5-16 16,-2-3-2-16,2 5 14 16,6 2 4-16,5 12-1 15,4 8 11-15,0 7-3 16,0 8 5-16,6 4 10 15,7-1 3-15,7 5-1 0,-1 4 0 16,5 3-6-16,3-3-5 16,5 7-1-16,1 0 1 15,3 0 0-15,2 0-1 16,1 0 0-16,-5 0 0 16,-8 7-52-16,-5 0-52 15,-8 1-94-15,-7-4-77 16,-10 12-114-16,-19-5-154 15,-3 0-147-15</inkml:trace>
  <inkml:trace contextRef="#ctx0" brushRef="#br0" timeOffset="98883.04">8725 7060 637 0,'0'0'330'0,"0"0"-38"15,0 0 56-15,0 0 0 16,119 23-67-16,-67-23-49 15,1 0-80-15,1 0-97 16,-8-5-55-16,-9 2-51 16,-9 3-195-16,-11 0-433 15,-8 0-556-15</inkml:trace>
  <inkml:trace contextRef="#ctx0" brushRef="#br0" timeOffset="99332.4">9219 7167 952 0,'0'0'340'0,"0"0"-56"16,0 0 45-16,0 0-64 15,0 0-104-15,0 0-81 16,0 0-32-16,45-23-33 16,-30 15-15-16,-5 0-3 15,-2-7-57-15,1 7-18 16,-7 0 2-16,-2 2-3 16,0-2-1-16,0 8 15 0,-6 0 23 15,-7 0 35-15,-1 0 7 16,-4 0 9-16,-1 14 29 15,2 2 18 1,-5 7-9-16,5 3 3 0,2 1 16 16,4-1 14-16,9 2-25 15,2-9-22-15,0 0-2 16,6-4-10-16,18 0-6 16,0-3-14-16,4-5-1 15,4-7-52-15,-1 0-116 16,8 0-177-16,-11-7-310 15,-8-9-401-15</inkml:trace>
  <inkml:trace contextRef="#ctx0" brushRef="#br0" timeOffset="99704.18">9492 7186 983 0,'0'0'363'0,"0"0"-79"16,0 0-1-16,0 0-54 15,0 0-96-15,0 0-71 16,0 0-37-16,94-35-25 16,-81 17-71-16,-6-6-58 0,-5 9-35 15,-2-1 25-15,0 9 44 16,0 3 57-16,-11 4 38 15,-2 0 29-15,0 8 29 16,-4 11 46-16,2 4 6 16,3 4-10-16,1 2 27 15,9-1 15-15,2-1-19 16,0 2-29-16,15-5-27 16,12-1-19-16,10-4-26 15,8-8-22-15,36-11-46 16,-9 0-155-16,-5 0-448 0</inkml:trace>
  <inkml:trace contextRef="#ctx0" brushRef="#br0" timeOffset="142430.64">13869 16230 1270 0,'0'0'547'15,"0"0"-503"-15,0 0-43 16,0 0 155-16,0 0-51 15,-4 118-61-15,4-72-2 16,0-4 27-16,2-8 4 16,0 0 17-16,-1-3-4 0,-1-4-13 15,0-1-12 1,0-10-13-16,0 2-23 0,0-2-8 16,0 3-10-16,0-4-7 15,0-7 0-15,0 3 0 16,7-4-1-16,6-7-4 15,4 8 5-15,7-8 8 16,-1 0-2-16,7 0-5 16,0 0-1-16,2 0-10 15,-2 0-66-15,-4 0-67 16,-4 0-105-16,-10 0-103 16,-4 0-191-16,-4 8-134 0</inkml:trace>
  <inkml:trace contextRef="#ctx0" brushRef="#br0" timeOffset="142899.64">14392 16485 1182 0,'0'0'374'16,"0"0"-113"-16,0 0 44 15,0 0-40-15,0 0-120 16,0 0-44-16,0 0-14 16,-27-15-45-16,14 15-32 15,-10 0-10-15,-3 0-23 0,-5 0-7 16,2 15 9-16,3 4 5 16,5 4-14-16,10-4 6 15,9-3 10-15,2 2 2 16,4-2-5-16,20-1 7 15,8-11 1-15,6-4 9 16,3 0 0-16,-2 0 0 16,-8-11-5-16,-5-5-4 15,-9 8-1-15,-6-3-7 16,-9 11 1-16,-2 0 4 16,0 0 6-16,0 0-7 15,0 0-8-15,0 8-18 16,0 3 22-16,0 12 17 0,0-12 0 15,13 5 1 1,4-9-1-16,5-7 0 0,3 0-18 16,5-7-37-16,2-16-96 15,5-4-161-15,-10 1-181 16,-3 10-232-16</inkml:trace>
  <inkml:trace contextRef="#ctx0" brushRef="#br0" timeOffset="143124.49">14703 16283 993 0,'0'0'582'15,"0"0"-414"-15,0 0 79 0,0 0 55 16,0 0-135 0,0 0-88-16,0 0-3 0,-9 76 12 15,5-26-39-15,-3 11-31 16,3-11-12-16,0 10-6 15,4-10-35-15,0-16-62 16,0 0-66-16,0-18-123 16,0-16-109-16,0 0-252 0</inkml:trace>
  <inkml:trace contextRef="#ctx0" brushRef="#br0" timeOffset="143315.18">14491 16428 939 0,'0'0'374'0,"0"0"-204"16,0 0 92-16,0 0 9 15,0 0-114-15,124 76-76 16,-84-60-57-16,-1-1-24 16,6 4-152-16,-11-11-400 15,-4-1-638-15</inkml:trace>
  <inkml:trace contextRef="#ctx0" brushRef="#br0" timeOffset="143847.81">14949 16493 1340 0,'0'0'311'0,"0"0"-165"15,0 0 92-15,0 0-74 16,0 0-105-16,0 0-40 15,0 0-9-15,47-34-2 16,-47 34-7-16,0 0 0 16,0 0 0-16,-2 0 28 15,-15 19-15-15,-7-4-1 16,-4 19 2-16,0-7-14 16,5 7 0-16,10 0-1 15,7-11 0-15,6-4-1 16,6-3 1-16,18-5 7 15,12-11 17-15,7 0 10 0,6 0 18 16,0-19-7-16,-4 4-22 16,-7-4-12-16,-10-4-2 15,-13 4-9-15,-6-8 6 16,-9 12-6-16,0-4-11 16,0 4-4-16,-11-1 1 15,-2 5 5-15,4 11 0 16,5 0 1-16,4 0 7 15,0 0-18-15,0 11 19 16,9 5 7-16,8 10 17 16,7-10 10-16,4 10 8 15,4-3 12-15,-3-4 5 0,-3 8-23 16,-2-12-13 0,0 4-10-16,-7-4-12 0,-1-7-1 15,-3 4-6-15,-4-5-39 16,-5-7-56-16,-4 0-85 15,0 0-95-15,0 0-308 0</inkml:trace>
  <inkml:trace contextRef="#ctx0" brushRef="#br0" timeOffset="144249.76">15766 16417 1513 0,'0'0'577'0,"0"0"-372"15,0 0-22-15,0 0-97 16,0 0-86-16,0 0-60 16,0 0-156-16,-15 42-460 15</inkml:trace>
  <inkml:trace contextRef="#ctx0" brushRef="#br0" timeOffset="144407.73">15706 16588 1222 0,'0'0'318'16,"0"0"-10"-16,0 0-20 15,0 0-178-15,0 0-110 16,0 0-186-16,0 0-646 0</inkml:trace>
  <inkml:trace contextRef="#ctx0" brushRef="#br0" timeOffset="145299.67">14955 17198 836 0,'0'0'689'0,"0"0"-510"0,0 0-49 16,0 0 42-1,0 0-68-15,0 0-30 0,0 0-8 16,-36 118-17-16,23-65-23 16,0-3-3-16,1-1 3 15,-1-3-8 1,4-11-2-16,1-5-15 0,3-11 1 16,1-4-1-16,4-7 5 15,0-8 5-15,0 0 11 16,0-23-22-16,0-4-1 15,0-15-18-15,4-8-6 16,5-3-15-16,2-15-9 16,2 3 3-16,3 4 8 15,1 8 10-15,2 14 14 0,1 21 7 16,-3 10-12-16,2 8 17 16,-1 15 2-16,0 12 39 15,-5 15 15-15,0 7-2 16,-4 5-13-16,-3 7-2 15,3-4-11-15,-3-3-8 16,3-13-12-16,-5 1-5 16,-2-11-1-16,0-13 0 15,1 2-34-15,-3-13-54 16,0-7-57-16,0 0-97 16,-3-3-265-16,-5-13-708 0</inkml:trace>
  <inkml:trace contextRef="#ctx0" brushRef="#br0" timeOffset="145470.54">14784 17366 1073 0,'0'0'502'16,"0"0"-433"-16,0 0 197 16,113 11-1-16,-48 4-123 15,0-4-65-15,-4-3-49 16,-12 0-28-16,-9 7-135 15,-14-4-365-15,-11-3-496 0</inkml:trace>
  <inkml:trace contextRef="#ctx0" brushRef="#br0" timeOffset="145932.78">15223 17342 1045 0,'0'0'589'0,"0"0"-429"16,0 0 19-16,0 0 33 16,0 0-82-16,0 0-53 15,0 0-33-15,19 134-20 16,-10-107-15-16,-3-9-9 15,3 10 0-15,1-14 0 0,0-6-6 16,3 0-13-16,2-8-13 16,3 0-2-16,1-8 15 15,5-11 6-15,-3-4-8 16,-2-3-7-16,0-1 18 16,-8 4 10-16,-5 4 1 15,-4 11 6-15,-2 1 35 16,0 7 11-16,0 0-8 15,0 0-5-15,0 7-34 16,0 12 0-16,0 4-5 16,0 4 0-16,0-8 1 15,9 12-2-15,10-5 0 16,9-7-1-16,4 4-11 0,4-11-59 16,25-12-113-1,-10 0-181-15,-6-4-387 0</inkml:trace>
  <inkml:trace contextRef="#ctx0" brushRef="#br0" timeOffset="146466.34">15749 17419 431 0,'0'0'876'15,"0"0"-720"-15,0 0 49 16,0 0 101-16,0 0-123 15,0 0-90-15,0 0-7 16,-17-16-1-16,6 16-38 16,-8 8-27-16,-3 7-19 0,-2 1-1 15,-1 10-2-15,0 1-4 16,7 7-3-16,5 0 2 16,11-7-4-16,2-4-3 15,7-4-4-15,19-4 4 16,8-15 14-16,8 0 1 15,8-7 10-15,-1-20-10 16,0-15 0-16,-8 0 1 16,-9-8-1-16,-9-10-1 15,-15 3-8-15,-8-12-31 0,0 8-13 16,-8 5-1 0,-13 9 32-16,6 17 21 0,-2 11 5 15,6 11 19-15,9 8-4 16,-2 0-20-16,4 23-6 15,0 4 6-15,0 15 31 16,4 0 19-16,7 11 5 16,2-4-4-16,0 5 4 15,-1-13-5-15,3 9-21 16,-2 0-19-16,2-16-10 16,-4 0 0-16,1-7-9 15,4-4-63-15,-6-12-93 16,12-11-95-16,-2 0-318 15,-4-11-792-15</inkml:trace>
  <inkml:trace contextRef="#ctx0" brushRef="#br0" timeOffset="146683.91">16162 17434 932 0,'0'0'508'0,"0"0"-319"16,0 0 149-16,0 0 12 16,0 0-172-16,29 115-92 15,-22-85-41-15,-1-11-29 16,1 4-16-16,-3-12-11 16,0-3-76-16,3-8-151 0,1-11-242 15,-3-13-227-15</inkml:trace>
  <inkml:trace contextRef="#ctx0" brushRef="#br0" timeOffset="146849.54">16123 17122 1407 0,'0'0'402'16,"0"0"-306"-16,0 0 24 15,0 0 38-15,0 0-101 16,0 0-42-16,72 110-15 15,-46-76-187-15,-2-7-503 0</inkml:trace>
  <inkml:trace contextRef="#ctx0" brushRef="#br0" timeOffset="147148.01">16552 17190 1750 0,'0'0'388'0,"0"0"-325"16,0 0 10-1,0 0 72-15,0 0-95 0,-22 137-33 16,17-87 2-16,5 7-4 15,0-12-14-15,0 13-1 16,0-16-1-16,0-8-27 16,5-7-46-16,1-20-71 15,3-7-110-15,-2 0-118 16,-4-18-114-16</inkml:trace>
  <inkml:trace contextRef="#ctx0" brushRef="#br0" timeOffset="147316.56">16273 17293 1069 0,'0'0'662'16,"0"0"-617"-16,0 0 5 0,0 0 255 15,120 31-89 1,-50-20-90-16,5 4-42 0,2-3-45 16,-5-5-39-16,2 8-85 15,-22-7-405-15,-15 3-1213 0</inkml:trace>
  <inkml:trace contextRef="#ctx0" brushRef="#br0" timeOffset="147780.19">17774 17129 1164 0,'0'0'702'0,"0"0"-547"16,0 0 69-16,0 0 33 16,0 0-148-16,0 0-60 15,0 0 60-15,5 111 0 16,-5-50-43-16,0 7-21 15,0 2-17-15,0-6-26 16,0 4-2-16,0-14-1 16,6-16-33-16,3-12-62 15,-1-15-50-15,-1-14-69 16,-3-28-256-16,-4-6-254 0</inkml:trace>
  <inkml:trace contextRef="#ctx0" brushRef="#br0" timeOffset="147951">17568 17308 910 0,'0'0'655'16,"0"0"-591"-16,0 0 133 15,0 0 154-15,113 19-152 16,-63-11-55-16,6 7-22 16,2 1-61-16,-5-5-46 15,-3 4-15-15,-1-4-146 16,-13 5-321-16,-8-9-524 0</inkml:trace>
  <inkml:trace contextRef="#ctx0" brushRef="#br0" timeOffset="148400.59">18221 17403 995 0,'0'0'1172'0,"0"0"-963"15,0 0-9-15,0 0 28 16,0 0-125-16,0 0-79 16,0 0-22-16,-15-19-2 15,5 27-5-15,-9 3 5 16,-5 12 6-16,-2-4-5 16,0 4-1-16,1-4-12 15,6 4-11-15,6-12 0 0,9 5-1 16,4-1 6-1,0-11-3-15,8 11-3 0,18-15 5 16,1 0 18-16,6 0 1 16,-1 0-1-1,-4-15-7-15,-10 4 7 0,-5-5-1 16,-6 8-8-16,-5 1 10 16,-2 3 6-16,0 4 0 15,0 0 9-15,0 0-9 16,2 0-6-16,0 11-10 15,5 5 10-15,6 3 12 16,2 4-5-16,6 3-5 16,3-6-2-16,1-5-21 15,3-8-73-15,9-7-133 16,-7 0-279-16,-8 0-279 0</inkml:trace>
  <inkml:trace contextRef="#ctx0" brushRef="#br0" timeOffset="148899.54">18405 17164 1039 0,'0'0'800'0,"0"0"-689"16,0 0 103-16,0 0 133 15,0 0-171-15,0 0-111 16,0 0 46-16,-6 68-16 15,6-26-41-15,0 0-8 16,0 11-7-16,0-3-16 16,0-8-16-16,0 0-6 0,0-8-1 15,0-8-1-15,0-10 1 16,0-8 0-16,0-8-11 16,0 0 5-16,0-8 5 15,0-15-16-15,0-4 5 16,0 1 2-16,9-16 2 15,3 15 1-15,6 4 1 16,3 12-9-16,4 11-3 16,3 0 2-16,2 3 2 15,0 20 4-15,-7 4 8 16,-3-1-8-16,-12 5 4 0,-6-4 6 16,-2-8 0-1,-10 4 12-15,-18-4 6 0,-8-4 9 16,-9-7-3-16,-1-8-5 15,4 0-13-15,1 0-6 16,11 0-25-16,12-8-60 16,13-7-97-16,15-4-113 15,23-4-300-15,8 4-224 0</inkml:trace>
  <inkml:trace contextRef="#ctx0" brushRef="#br0" timeOffset="149184.37">18743 17176 1084 0,'0'0'627'0,"0"0"-443"15,0 0 84-15,0 0 21 16,0 0-155-16,0 0-49 15,0 0 43-15,-2 90-18 16,2-48-47-16,0 0-33 16,0 11-19-16,0-11-10 15,0 8-1-15,0-16-11 16,0-7-59-16,0-4-53 16,0-4-45-16,2-19-157 15,4 0-403-15,-3-11-443 0</inkml:trace>
  <inkml:trace contextRef="#ctx0" brushRef="#br0" timeOffset="149551.43">18795 17453 932 0,'0'0'402'0,"0"0"-193"16,0 0 95-16,0 0-60 15,0 0-130-15,0 0-58 16,109 0-34-16,-88 0-22 0,-1-14-15 16,-3-14-82-1,-7 1-43-15,-8 5 24 0,-2-13 21 16,0 16 44-16,-16-3 51 16,-6 10 19-16,-4 4 59 15,-4 8 36-15,2 0-12 16,3 20-16-16,-1 2 20 15,7 12-2-15,2-7-24 16,8 15-19-16,9-8-8 16,0 0-14-16,19 8-14 15,16-11-11-15,7-4-10 16,12-8-4-16,4-12-82 16,16-7-146-16,-14 0-327 15,-13 0-728-15</inkml:trace>
  <inkml:trace contextRef="#ctx0" brushRef="#br0" timeOffset="149993.26">19372 17369 1147 0,'0'0'319'0,"0"0"-156"16,0 0 148-16,0 0-52 0,0 0-135 15,0 0-59-15,0 0-8 16,-68-19-34-16,31 19-17 16,-2 0 6-16,1 0 16 15,4 16-4-15,10-5-17 16,11 4-7-16,9 12-9 15,4-7-1-15,11 2-1 16,15-4 11-16,6 6-1 16,3 2 1-16,-6-3 0 15,-3-4-1-15,-7 0 0 16,-13 4 1-16,-6-4 0 16,0 4 18-16,-17-4 15 15,-13-4-3-15,-3-4-9 0,-2-3-5 16,1-8-11-1,3 0-5-15,6 0-33 0,8 0-92 16,17-19-128-16,0 4-223 16,9 1-262-16</inkml:trace>
  <inkml:trace contextRef="#ctx0" brushRef="#br0" timeOffset="150550.79">19475 17598 1617 0,'0'0'804'0,"0"0"-804"0,0 0-88 16,0 0 14-16,0 0-508 0</inkml:trace>
  <inkml:trace contextRef="#ctx0" brushRef="#br0" timeOffset="214308.76">19806 15952 1096 0,'0'0'269'16,"0"0"-103"-16,0 0 159 15,0 0-14-15,0 0-64 16,0 0-48-16,62 65-19 0,-47-39-56 16,2 1-50-16,-6 7-49 15,0 0-25-15,0-10 0 16,-5 2-75-16,3-7-143 16,-1-19-263-16,-1 0-255 15,-5-11-496-15</inkml:trace>
  <inkml:trace contextRef="#ctx0" brushRef="#br0" timeOffset="214489.69">20091 15918 927 0,'0'0'521'16,"0"0"-326"-16,0 0 64 0,0 0 70 15,0 118-152-15,2-76-114 16,9-8-50-16,10 8-13 15,7-16-77-15,21 1-260 16,-5-12-351-16,-5-7-531 0</inkml:trace>
  <inkml:trace contextRef="#ctx0" brushRef="#br0" timeOffset="-214543.85">20655 16051 831 0,'0'0'566'16,"0"0"-395"-16,0 0 37 15,0 0 53-15,0 0-110 16,0 0-6-16,0 0 10 16,13 95-53-16,-13-37-53 15,0-5-31-15,0 7-16 16,0 6-2-16,0-6-1 16,0 1-32-16,-6-11-79 15,-3-16-89-15,-2-7-52 16,3-12-137-16,-2-15-268 0</inkml:trace>
  <inkml:trace contextRef="#ctx0" brushRef="#br0" timeOffset="-214340.14">20448 16306 500 0,'0'0'958'0,"0"0"-794"16,0 0-53-16,0 0 173 15,0 0-43-15,0 0-85 16,115 27-39-16,-63-12-33 16,3-4-56-16,1-3-28 15,-3-8-15-15,12 0-135 16,-12 0-176-16,-19-8-469 0</inkml:trace>
  <inkml:trace contextRef="#ctx0" brushRef="#br0" timeOffset="-213890.56">21060 16348 447 0,'0'0'246'15,"0"0"-28"-15,0 0 85 16,0 0-14-16,0 0-81 0,0 0-35 16,0 0-30-1,0 0-56-15,0 11-34 16,0 5 12-16,0 10-19 0,-3 1-27 16,-3 4-13-16,0 3-5 15,3-7 0-15,1-1-1 16,2-10 0-16,0-9 0 15,0-7-1-15,0 0 1 16,0 0 22-16,2-15 2 16,9-12 6-16,0-15-15 15,0 0-5-15,-1 0 2 16,-3 8 3-16,-1 0 7 16,-1 18-6-16,1 5-14 15,1 4-2-15,1 7-21 16,3 0-13-16,3 15-8 0,6 4-72 15,12 15-83-15,-4-7-105 16,-4-4-209-16</inkml:trace>
  <inkml:trace contextRef="#ctx0" brushRef="#br0" timeOffset="-213653.07">21410 16352 1061 0,'0'0'393'0,"0"0"-287"16,0 0 177-16,0 0-21 16,0 0-177-16,-20 133-61 15,13-98-23-15,5-9-1 16,2-10-76-16,2-16-192 15,10 0-326-15,1-19-273 0</inkml:trace>
  <inkml:trace contextRef="#ctx0" brushRef="#br0" timeOffset="-213500.09">21462 15925 1570 0,'0'0'529'0,"0"0"-474"16,0 0 45-16,0 0-4 15,0 0-59-15,0 0-27 16,32 130-10-16,-19-73-124 0,-4-7-440 16,-4-8-919-16</inkml:trace>
  <inkml:trace contextRef="#ctx0" brushRef="#br0" timeOffset="-212939.64">21967 16367 1114 0,'0'0'821'0,"0"0"-722"0,0 0 4 16,0 0 224-16,0 0-147 15,0 0-102-15,0 0-1 16,2-8 17-16,-17 1-52 15,-9 7-26-15,-2 0-16 16,-5 0-10-16,-4 0-2 16,5 7 0-16,4 9-2 15,10 10-2-15,12-2 3 16,4 2-1-16,4-7-2 16,25 4-5-16,6-12 7 15,1-3 5-15,4-8 8 16,-1 0-5-16,-7-8 6 15,-8-3 0-15,-7-12-1 16,-8 12 0-16,-6-5 1 0,-3 9 12 16,0 7 1-16,0 0-7 15,0 0-6-15,0 15-24 16,-7 12-5-16,0 7 29 16,1 8 0-16,6 8 0 15,0 10 0-15,0-10 1 16,13 3-1-16,1-3 1 15,-1-16 0-15,-9-8 0 16,-4-10-1-16,-2-8 0 16,-27-8 15-16,-14 0 5 15,-13 0-4-15,-6-8-14 16,4-11-2-16,14-4-72 0,11-4-53 16,33-15-123-1,7 8-144-15,25 0-419 0</inkml:trace>
  <inkml:trace contextRef="#ctx0" brushRef="#br0" timeOffset="-211973.33">22570 16375 1158 0,'0'0'231'16,"0"0"-9"-16,0 0 253 15,0 0-193-15,0 0-108 16,0 0-50-16,0 0-44 16,-34-8-50-16,0 35-18 15,-7-4-11-15,0 3 0 16,5 9-1-16,6-9-19 15,10-3-14-15,10-4-16 16,10-3 2-16,0-9 0 16,21-7-25-16,20 0 4 15,8 0 40-15,2-15 20 16,1-4-4-16,-10-4-2 16,-12 12 5-16,-8-5 7 0,-13 16 2 15,-5 0 0-15,-4 0-13 16,0 8-36-16,0 11 24 15,0 15 25-15,0 0 15 16,0 8-2-16,0 0-1 16,0 0-6-16,0 0 1 15,0-8 4-15,2 1-4 16,-2-12-1-16,0-12-5 16,0-3 16-16,-6-1 18 15,-14-7 13-15,-3 0-14 16,-5-7-18-16,4-9-4 15,10-3 5-15,7-4 12 16,7 4-14-16,11-7-15 0,23-1-8 16,19-4 1-1,9-3 1-15,7 8 6 0,1-1 0 16,-5-4 0-16,-6 5 1 16,-11 7 0-16,-10-4 5 15,-13-4-5-15,-10 9 8 16,-8-6 3-16,-7-2-7 15,0 10-5-15,-2-10-15 16,-16 10 0-16,2-2 8 16,-3 2 7-16,6 8 1 15,2 5 6-15,5 3 16 16,3 0 0-16,3 3-17 0,0 13 5 16,3 10 38-1,12 5 3-15,2-4 6 0,4-1-1 16,2 1-14-16,-1-12-22 15,-3-7-6-15,-2-8-7 16,-2 0-7-16,-2 0 3 16,5-15-4-16,-6-4-15 15,0-4-13-15,-3 4-6 16,-2 11 17-16,-5 8 16 16,-2 0-6-16,0 0 2 15,0 0 5-15,2 19 2 16,2 12 48-16,7 3 10 15,2 0-10-15,8 1-19 16,7-9-12-16,6 1-19 16,7-20 0-16,27-7-112 0,-10-18-204 15,-10-6-767-15</inkml:trace>
  <inkml:trace contextRef="#ctx0" brushRef="#br0" timeOffset="-211542.91">23949 15960 720 0,'0'0'1370'15,"0"0"-1212"-15,0 0-134 16,0 0 167-16,0 0-68 0,0 0-118 16,0 0-5-16,-2 34-1 15,-6-8-33-15,8 16-150 16,0-19-195-16,0-4-412 0</inkml:trace>
  <inkml:trace contextRef="#ctx0" brushRef="#br0" timeOffset="-211389.12">24196 15933 637 0,'0'0'1431'0,"0"0"-1264"16,0 0-77-16,0 0 165 0,0 0-125 15,0 0-100 1,38 118-30-16,-38-91-311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6:04:45.562"/>
    </inkml:context>
    <inkml:brush xml:id="br0">
      <inkml:brushProperty name="width" value="0.05292" units="cm"/>
      <inkml:brushProperty name="height" value="0.05292" units="cm"/>
      <inkml:brushProperty name="color" value="#FF0000"/>
    </inkml:brush>
  </inkml:definitions>
  <inkml:trace contextRef="#ctx0" brushRef="#br0">793 7658 1174 0,'0'0'291'0,"0"0"-202"16,0 0 84-16,0 0 55 15,109-62-84-15,-68 48-30 16,4-1-23-16,-3 2-8 16,-3-1-18-16,-4 6-32 15,0-4-21-15,0 1-11 16,-5-4-1-16,-4 4-38 15,-9-8-155-15,-9 3-362 0,-6 1-623 0</inkml:trace>
  <inkml:trace contextRef="#ctx0" brushRef="#br0" timeOffset="469.82">1298 7273 932 0,'0'0'328'0,"0"0"-191"15,0 0 94-15,0 0 51 16,0 0-73-16,0 0-33 15,0 0-49-15,126 15-45 0,-98-7-24 16,-2 3-10 0,-7 8-19-16,-5 1-8 0,-11 6-7 15,-3 12 12-15,-11 8-3 16,-21 7-8-16,-8 0-15 16,-4-3-27-16,-8 7-97 15,13-15-205-15,11-12-404 0</inkml:trace>
  <inkml:trace contextRef="#ctx0" brushRef="#br0" timeOffset="48682.93">521 11502 1011 0,'0'0'497'16,"0"0"-401"-16,0 0 2 0,0 0 159 16,0 0-19-16,0 0-97 15,46-4-58-15,-18 1 31 16,9-5 4-16,17 0-29 15,6-11-26-15,2 4-36 16,2-8-15-16,-6 4-12 16,-8-12-8-16,-8 9-107 15,-10 6-104-15,-12-10-250 16,-8 14-160-16,-9 9-375 0</inkml:trace>
  <inkml:trace contextRef="#ctx0" brushRef="#br0" timeOffset="49132.94">1050 11098 861 0,'0'0'211'15,"0"0"-80"-15,0 0 14 16,128 8 37-16,-91 15-15 16,-4-1-47-16,-9 12-53 15,-7 8-27-15,-12 5-23 16,-5 13-5-16,-20-10-12 15,-15 11-44-15,-24 7-97 16,8-18-105-16,8-12-138 0</inkml:trace>
  <inkml:trace contextRef="#ctx0" brushRef="#br0" timeOffset="78314.25">9995 18036 307 0,'0'0'562'0,"0"0"-353"16,0 0-18-16,0 0 36 16,0 0-15-16,0 0-48 15,-15 0-26-15,15 0 23 16,0 0-6-16,0 0-20 15,0 0-28-15,0-3-32 16,0-17-38-16,11 9-23 16,8-12-14-16,13 7 0 15,2-10-1-15,5 15-15 16,-5 3-22-16,-9 8-6 0,-8 0-4 16,-8 11 9-16,-9 23 24 15,0 16 15-15,-19 7 10 16,-11 4-1-16,-6 0-8 15,1 4 7-15,3-20-2 16,5-3-5-16,1-7 0 16,7-12 5-16,4-12 3 15,6-3-9-15,2-1 1 16,3-7-1-16,4 0-22 16,0 0-21-16,0 0 17 15,2-7 4-15,13 7 6 16,9-8 1-16,6 8 14 15,6 0 1-15,7 0 1 0,4 0 0 16,-2 0-1 0,2 0 0-16,-6-3-30 0,-7-13-118 15,-2 8-96-15,-2-26-21 16,-8 15-53-16,-7-12-286 0</inkml:trace>
  <inkml:trace contextRef="#ctx0" brushRef="#br0" timeOffset="78752.62">10472 17971 1019 0,'0'0'278'0,"0"0"-68"15,0 0 44-15,0 0-71 16,0 0-87-16,0 0-47 16,0 0-5-16,-24 34-19 15,18-26-16-15,1 12-8 16,-1-6 5-16,0-6-6 16,6 12-8-16,0-14-8 15,0 2-16-15,4 0-17 16,9 0 17-16,6-4 10 15,3-1 16-15,-1 1 6 16,1-4 11-16,-7 15 0 0,-1-3-2 16,-6 3-8-16,-5 16 16 15,-3-5 17-15,0 1-7 16,-17 7-4-16,-4-8-11 16,-3 2-9-16,0-14-2 15,7 2-1-15,2-16-7 16,6 0-76-16,5-8-117 15,4-42-44-15,0 5-69 16,9-12-333-16</inkml:trace>
  <inkml:trace contextRef="#ctx0" brushRef="#br0" timeOffset="78963.89">10410 18047 795 0,'0'0'391'16,"0"0"-170"-16,0 0-34 16,0 0-32-16,0 0-79 15,0 0-2-15,116-68-5 16,-61 41-39-16,1-3-30 16,-8 3-62-16,-5 0-162 15,-12 12-119-15,-16 4-394 0</inkml:trace>
  <inkml:trace contextRef="#ctx0" brushRef="#br0" timeOffset="79420.34">10909 17929 803 0,'0'0'348'0,"0"0"-88"0,0 0 19 16,0 0-34-1,-112 73-94-15,93-47-61 0,2 1-37 16,6 7-31-16,7 0-22 15,4 1-1-15,0-1-11 16,15-3 0-16,9-12-2 16,0 4 0-16,4-20-26 15,0-3-7-15,0 0 15 16,0-3 20-16,-5-28 11 16,-8 4 1-16,-6-15 7 15,-9 8 12-15,0-16 0 16,-15 9 9-16,-19 3 7 15,-11-1 5-15,-5 13 4 16,4 15 7-16,5 3-10 16,11 0-24-16,19 8-17 0,28-7-88 15,24 7-227 1,9-8-349-16</inkml:trace>
  <inkml:trace contextRef="#ctx0" brushRef="#br0" timeOffset="80815.05">12029 17957 684 0,'0'0'497'0,"0"0"-347"15,0 0 26-15,0 0 74 16,0 0-97-16,0 0-105 16,0 0-19-16,-15 76-1 15,13-31-5-15,2 0-14 16,0 5-6-16,0 3-3 15,0-11 0-15,9-8 0 16,-1-10-3-16,-1-6-4 16,-1-10-2-16,-4-8-5 15,-2 0 14-15,0-11 6 16,0-20 24-16,0-11-17 0,-4-6 2 16,-7-22-8-16,-2 1 1 15,0 1 5-15,2 12-3 16,5 2-4-16,4 19-5 15,2 17 0-15,0 2-1 16,11 8-13-16,15 8 2 16,10 0 3-16,6 0 7 15,4 20-7-15,3 2 1 16,-7 5-8-16,-9 7-11 16,-8 0-2-16,-12 8 20 15,-10 0 8-15,-3 0 15 16,-13 12 5-16,-18-12 7 15,-5-1 18-15,-6 1-15 0,-1-8-5 16,4-3-9-16,5-12-16 16,8 1 0-16,18-17-38 15,8-3-134-15,19-23-330 16,10 4-30-16</inkml:trace>
  <inkml:trace contextRef="#ctx0" brushRef="#br0" timeOffset="81216.95">12525 18109 163 0,'0'0'931'0,"0"0"-765"16,0 0-35-16,0 0 97 15,0 0-69-15,0 0-89 16,0 0-32-16,-45 22-20 16,29 5-5-16,1 4-6 15,2 3-7-15,6 5-1 16,5-5-7-16,2-4-6 16,2-12-27-16,16 6-29 15,1-17 2-15,4-7 3 16,-2 0 14-16,1-15 29 15,-3-7 22-15,-4-14 0 16,-6-1 7-16,-5-2 8 16,-4 2 10-16,-2 6 14 0,-15 4 3 15,-3 12 6-15,3 11-37 16,0 4-11-16,8 0-43 16,9 0-105-16,11 4-128 15,17 3-238-15,2 1-276 0</inkml:trace>
  <inkml:trace contextRef="#ctx0" brushRef="#br0" timeOffset="81714.61">12906 18078 430 0,'0'0'573'0,"0"0"-404"15,0 0-9-15,0 0 47 16,0 0-48-16,-124-23-77 16,96 46-54-16,2 4-17 15,1-1-10-15,6 16-1 16,4 8-1-16,6-8-29 16,9-5-38-16,0-1-31 15,4-14 34-15,18-7 5 16,2-15 12-16,1 0 3 15,3-23 34-15,0-11 11 16,-3-8 0-16,-3-8 7 0,-11-3 9 16,-6 3 15-1,-5-3 7-15,0-12 5 0,-12 5-1 16,-9 3-8-16,4 11 2 16,-1 16 24-16,10 10 36 15,1 20 4-15,5 0-72 16,2 27-22-16,0 15-6 15,0 7 0-15,13 4 1 16,2 5 6-16,2-1-7 16,-2-4 0-16,3-11-8 15,-9-8-1-15,4-7-7 16,-4-4-50-16,-5-12-54 0,7-11-71 16,-2 0-60-1,-1 0-296-15</inkml:trace>
  <inkml:trace contextRef="#ctx0" brushRef="#br0" timeOffset="82348.5">13206 18116 380 0,'0'0'274'15,"0"0"-193"-15,0 0 3 0,0 0 37 16,0 0-50 0,0 0-13-16,0 0 36 15,13-83 36-15,-13 63 17 0,-2 12 17 16,-9 2-1-16,0 1-25 16,0 5-24-16,-2 0-28 15,3 0-53-15,-3 5-33 16,0 9-2-16,2 9 1 15,-4-4-5-15,5 15 4 16,-1 0 1-16,5 1-11 16,6-4-12-16,0 3-14 15,0-8-6-15,15-7-4 16,5-3 2-16,6-16-6 16,4 0-27-16,1 0 39 15,-2-19 24-15,-1-12 15 16,-9 4-9-16,-6 5 10 15,-9-5 0-15,-4 16 15 0,0-5 34 16,0 16 21 0,-10 0 5-16,-5 0-10 0,0 27-43 15,-1 4-15-15,7 6 3 16,2 5-9-16,7 8 0 16,0 4 0-16,2 2 0 15,8 2 73-15,3-13-37 16,-4 5-27-16,-5-1 40 15,-4-10-19-15,0-9 8 16,0-11 21-16,-9-4-8 16,-8-3-3-16,-1-12-13 15,-6 0-18-15,0-12-18 0,3-7-6 16,3-12-39-16,8-10-51 16,10-1-58-16,10-27-71 15,19 8-159-15,1 12-266 0</inkml:trace>
  <inkml:trace contextRef="#ctx0" brushRef="#br0" timeOffset="82710.73">13381 18220 702 0,'0'0'266'15,"0"0"-174"-15,0 0 40 16,0 0 10-16,0 0-68 16,0 0-31-16,0 0-17 15,121-115-1-15,-105 91 24 16,-10 6-11-16,-6 10 3 16,0 0 44-16,-4 8 8 15,-18 0-20-15,-5 0-46 16,-3 28-8-16,0-6 3 15,0 4 1-15,7 16-10 16,1-7-4-16,14-1-3 16,6-6 1-16,2-6-6 15,10-7-1-15,19-12-11 0,15-3 11 16,3 0-9 0,8-6-41-16,14-25-105 0,-14 8-151 15,-10 4-245-15</inkml:trace>
  <inkml:trace contextRef="#ctx0" brushRef="#br0" timeOffset="83399.78">13852 17742 42 0,'0'0'897'0,"0"0"-712"0,0 0 14 16,0 0 113-16,0 0-111 15,0 0-91-15,0 0-9 16,0 77-33-16,-2-43-39 15,-1 16-21-15,1 4-7 16,0-6 0-16,2 2-1 16,0-16-6-16,0 0 4 15,0-14-10-15,0-13 4 16,0 1-1-16,0-8-2 16,0 0-11-16,0-19 6 15,0-8 7-15,0-7 2 16,4-4-9-16,7 3-7 15,1 9-8-15,5 10-3 0,3 10-5 16,6 6 3-16,0 0 13 16,-3 14-3-16,0 17 18 15,-1 3 7-15,-12 8 1 16,-3-4 12-16,-7-4 29 16,0 8 16-16,-22-8 21 15,-5 5 13-15,-5-8-1 16,-3-17-15-16,1 9-20 15,5-18-55-15,3-5-2 16,6-5-125-16,18-32-89 16,2 3-269-16,2-5-573 0</inkml:trace>
  <inkml:trace contextRef="#ctx0" brushRef="#br0" timeOffset="83965.29">14374 17979 392 0,'0'0'527'0,"0"0"-310"16,0 0 46-16,0 0 20 15,0 0-73-15,0 0-88 16,0 0-57-16,-99 26-22 16,77-10-10-16,-1 10-19 15,4 8-12-15,2 1-2 16,2-1-1-16,4 1-1 15,4-13 1-15,5 5-7 16,2-12-5-16,0-7-9 16,11-8-15-16,11 0-11 15,3-8 26-15,6-15 21 0,-2 4-1 16,-3-3-4 0,-7 2 5-16,-4 13-6 0,-11-1 6 15,-1 8 1-15,-3 0 0 16,0 0 0-16,0 15 7 15,0 9-6-15,0-6 17 16,2 1-7-16,9 4-3 16,6-4-8-1,6-11 0-15,5-8-1 0,4 0-21 16,2 0-3-16,2-11-92 16,1-12-169-16,-9 7-209 15,-11-3-510-15</inkml:trace>
  <inkml:trace contextRef="#ctx0" brushRef="#br0" timeOffset="84324.76">14664 17850 798 0,'0'0'337'16,"0"0"-153"-1,0 0 74-15,0 0 16 0,0 0-118 16,0 0-37-16,0 0 7 15,-6 113-28-15,3-71-47 16,1 8-29-16,2-8-16 16,0 4-6-16,0-8-8 15,0-12-48-15,0-7-57 16,2-3-49-16,9-16-91 16,-2 0-117-16,2-16-142 0</inkml:trace>
  <inkml:trace contextRef="#ctx0" brushRef="#br0" timeOffset="84581.49">14840 17758 734 0,'0'0'411'16,"0"0"-163"-16,0 0 28 15,8 126 2-15,-1-81-74 16,-1 5-53-16,1-1-42 16,-5 1-58-16,2-5-41 15,-2-10-10-15,-2 7-38 16,0-16-94-16,-8 10-114 16,-16-14-280-16,-4-4-615 0</inkml:trace>
  <inkml:trace contextRef="#ctx0" brushRef="#br0" timeOffset="85608.97">8883 17888 1059 0,'0'0'285'0,"0"0"-65"16,0 0 87-16,0 0-21 16,0 0-110-16,0 0-59 15,0 0-45-15,0 125-38 16,0-91-24-16,0-6-10 0,0-14-5 16,0 2-38-16,0-9-73 15,0-7-110-15,4-7-175 16,3-17-194-1,-2-2-449-15</inkml:trace>
  <inkml:trace contextRef="#ctx0" brushRef="#br0" timeOffset="86116.16">8983 17529 783 0,'0'0'265'0,"0"0"-57"0,0 0 75 15,0 0-35-15,-115-8-59 16,76 8-28-16,-8 16-9 16,-4 3-44-16,-5 15-14 15,1 8-26-15,3 0-32 16,0 20-18-16,10-6-13 15,6 13-5-15,8-1-2 16,13 2-5-16,15-6-8 16,0-4 0-16,38 9-13 15,18-19-1-15,19-1 3 16,10-14-1-16,8-17-10 16,-4-2 16-16,-10-16-1 15,-12 0 8-15,-16-16 2 0,-10-10 1 16,-16-8 3-16,-5-8 1 15,-16-8 7-15,-4-11 6 16,-13-7 0-16,-21-1 0 16,-12-15 6-16,-15 0-2 15,-4 16 5-15,-1 10 21 16,2 21 10-16,9 6 3 16,14 28-30-16,15 3-19 15,20 0-68-15,25 31-134 16,20-2-281-16,6 6-300 0</inkml:trace>
  <inkml:trace contextRef="#ctx0" brushRef="#br0" timeOffset="90350.27">15654 18055 902 0,'0'0'295'0,"0"0"-147"16,0 0 59-16,0 0-4 15,0 0-82-15,0 0-65 16,-5 0-56-16,5 20 13 0,0 2-11 16,0 4-1-16,0 9 6 15,0-1-7-15,0 0-2 16,2-3-4-16,10-12 6 16,1 4-19-16,6-20-3 15,3-3-19-15,1 0 1 16,7-11 5-16,0-15 22 15,0-13-13-15,-6 13 7 16,-7-9 10-16,-4 20 7 16,-7 8 2-16,-6 3 0 15,0 4 24-15,0 8 2 16,0 18-17-16,-6 8-9 16,4 8 8-16,2-7-8 15,0-1-2-15,13-11 1 16,5-12-5-16,6-11 1 0,2 0 5 15,2-8 7-15,-5-26 2 16,-6 0 0-16,-2 0-8 16,-9-8 0-16,-6 7 5 15,0 9-5-15,0 3 0 16,-15 12-1-16,5 3-23 16,4 0-56-16,6 8-100 15,0 8-104-15,0 4-346 0</inkml:trace>
  <inkml:trace contextRef="#ctx0" brushRef="#br0" timeOffset="90744.06">16296 18116 920 0,'0'0'301'15,"0"0"-169"-15,0 0 83 16,0 0-24-16,0 0-131 16,0 0-50-16,0 0 2 15,-88 84-6-15,78-50-6 16,7 0-10-16,3 0 4 15,0-3-9-15,18-20-18 0,5-3-8 16,3-8 15-16,0 0 10 16,-3-11 4-16,-8-12 12 15,-9-4 1-15,-6-2 43 16,0-7-2-16,-10 10 21 16,-8-1-17-16,-4 4-2 15,0 12-25-15,5 3-19 16,6 8-38-16,11 0-75 15,9 0-187-15,10 0-493 0</inkml:trace>
  <inkml:trace contextRef="#ctx0" brushRef="#br0" timeOffset="91185.45">16482 18131 100 0,'0'0'864'16,"0"0"-686"-16,0 0-30 15,0 0-9-15,0 0-85 16,0 0-44-16,0 0-10 16,-54 134 0-16,54-100-18 15,5-7-21-15,10-9 4 16,6-2-1-16,3-16-7 15,4 0 19-15,1-8 23 0,2-11-1 16,-3-12 1-16,-5-6 1 16,-6-2 1-16,-6 5 6 15,-9 7 5-15,-2 12 47 16,0 8 23-16,-17 7 24 16,2 0-23-16,-4 15-40 15,4 12-27-15,4 3-8 16,9-3-8-16,2-1 0 15,2 5-16-15,17-20 3 16,5 5 4-16,2-12 0 16,3-4 9-16,1 0-37 15,0-4-49-15,7-20-42 16,-10-2-109-16,-5 12-423 0</inkml:trace>
  <inkml:trace contextRef="#ctx0" brushRef="#br0" timeOffset="91442.37">16758 17986 742 0,'0'0'344'0,"0"0"-195"15,0 0 86-15,0 0-29 16,0 0-126-16,22 123-58 0,-11-85-10 16,-3-4-12-16,2 5 0 15,1-10-34-15,0-2-83 16,6-1-75-16,-2-10-93 16,-2-1-364-16</inkml:trace>
  <inkml:trace contextRef="#ctx0" brushRef="#br0" timeOffset="91967.97">17178 18165 476 0,'0'0'499'0,"0"0"-285"15,0 0 31-15,0 0-37 16,0 0-120-16,0 0-33 16,0 0 34-16,-93-84 7 15,64 84-51-15,-3 0-40 16,2 8-5-16,2 26-11 16,6 1-2-16,7 14-21 15,9 1-43-15,6-5-8 16,8-6 9-16,18-8 10 15,8-17 37-15,10-14 19 16,2 0 10-16,-3-26 6 0,-2-16 7 16,-10-8 7-1,-9-3 15-15,-9-12 28 0,-13-4-5 16,0 1-20-16,-15 0 2 16,-7 7 13-16,-1 3 20 15,4 16 3-15,6 24 2 16,7 2 42-16,6 16-21 15,0 0-97-15,0 16-2 16,15 10-14-16,11 16 14 16,3 0 2-16,3 11 4 15,-2 4-5-15,-4-3 0 16,-5 3-1-16,-4-4 0 16,-8-3-30-16,1-1-68 15,8-7-80-15,-8-15-131 0,6-4-249 0</inkml:trace>
  <inkml:trace contextRef="#ctx0" brushRef="#br0" timeOffset="92486.21">17907 18200 992 0,'0'0'285'0,"0"0"-127"15,0 0 98-15,0 0-12 16,-41-111-108-16,30 77-15 16,5 0-10-16,-1-1-28 15,-1 1-28-15,1 4-17 0,2 3-21 16,1 8-6-1,1 4-11-15,1 15 0 0,2-8-52 16,0 5-49-16,5-5-5 16,9-8-13-16,7 2 19 15,7-6 45-15,2 5 39 16,1-4 14-16,-7 3 1 16,0 10-1-16,-7-6-9 15,-6 12-36-15,-7 0-65 16,-4 26-85-16,-8 1-46 15,-12 8-343-15</inkml:trace>
  <inkml:trace contextRef="#ctx0" brushRef="#br0" timeOffset="92666.98">17629 18112 1051 0,'0'0'633'16,"0"0"-573"-16,0 0-19 15,0 0 177-15,0 0-54 16,128 0-54-16,-78-3-65 16,-6-1-45-16,14 4-34 15,-18 0-245-15,-5 0-479 0</inkml:trace>
  <inkml:trace contextRef="#ctx0" brushRef="#br0" timeOffset="93134.89">18236 18036 707 0,'0'0'189'0,"0"0"-77"15,0 0 55-15,0 0-44 16,0 0-79-16,0 0-15 15,0 0 78-15,-13-37 1 16,7 40-50-16,-5 8-14 16,1 9-12-16,-5 2 3 15,2 1-10-15,0-4-19 0,5 0 5 16,3 4 0 0,3-4-11-16,2-12 0 0,0 1-1 15,15 0 1-15,5-8 1 16,5 0 10-16,-2 0 4 15,1-16-6-15,-3 9-2 16,-1-4-7-16,-7-5 0 16,-7 8-10-16,-4 8 1 15,-2 0 9-15,0 0 1 16,0 0 14-16,0 0-1 16,0 8-14-16,0 11-1 15,0-11-5-15,0-1-2 16,5 9-14-16,13-16-24 0,17 0-34 15,-1-8-112-15,-4 0-146 16</inkml:trace>
  <inkml:trace contextRef="#ctx0" brushRef="#br0" timeOffset="93333.59">18471 18033 373 0,'0'0'889'16,"0"0"-809"-16,0 0 71 16,0 0 178-16,0 0-129 0,0 0-86 15,0 0-52 1,30 117-42-16,-23-102-20 0,-3-7-50 16,0-8-154-16,-1 0-290 15,-3 0-310-15</inkml:trace>
  <inkml:trace contextRef="#ctx0" brushRef="#br0" timeOffset="93501.32">18423 17742 1015 0,'0'0'500'16,"0"0"-376"-16,0 0 44 15,0 0-23-15,0 0-100 16,0 0-45-16,10 108-34 15,8-74-216-15,-6-8-402 0</inkml:trace>
  <inkml:trace contextRef="#ctx0" brushRef="#br0" timeOffset="93778.93">18694 17861 1257 0,'0'0'248'0,"0"0"-191"0,0 0 180 16,0 0-11-1,0 0-128-15,13 102-9 0,-11-60-7 16,1 8-31-16,2 0-31 15,-1-8-18-15,5-4-2 16,2-3-42-16,0-21-101 16,2 1-148-16,-7-15-449 0</inkml:trace>
  <inkml:trace contextRef="#ctx0" brushRef="#br0" timeOffset="95842.46">11633 17563 451 0,'0'0'358'0,"0"0"-210"16,0 0 3-16,0 0 24 16,0 0-84-16,0 0-56 15,0 0 7-15,-30 66 8 16,45-48-23-16,0 1-17 0,5 4-10 16,-3-12-24-1,5-3-105-15,-8 0-135 0,-6-8-422 0</inkml:trace>
  <inkml:trace contextRef="#ctx0" brushRef="#br0" timeOffset="96021.86">11655 17556 916 0,'0'0'383'15,"0"0"-271"-15,0 0 11 0,0 0-17 16,0 0-106 0,0 0-115-16,96 118-205 0</inkml:trace>
  <inkml:trace contextRef="#ctx0" brushRef="#br0" timeOffset="96998.65">15103 17369 591 0,'0'0'737'0,"0"0"-510"16,0 0-35-16,0 0 79 16,0 0-99-16,0 0-104 0,-100 126-52 15,89-107-16-15,2 4-15 16,7-8-68-16,2-15-121 15,6 0-176-15,5 0-300 16</inkml:trace>
  <inkml:trace contextRef="#ctx0" brushRef="#br0" timeOffset="97171.18">15019 17514 1332 0,'0'0'394'16,"0"0"-241"-16,0 0-72 0,0 0-81 15,0 0-135-15,0 0-515 16</inkml:trace>
  <inkml:trace contextRef="#ctx0" brushRef="#br0" timeOffset="98102.75">14855 16851 605 0,'0'0'304'0,"0"0"-85"16,0 0 62-16,145-76-18 15,-79 41-70-15,8-7 16 16,-2-3-23-16,-2-4-26 16,-7 7-62-16,-12 0-46 15,-4 0-31-15,-9 0-8 16,-1 0-12-16,-8 7-1 16,-1 1-9-16,-8 0-38 15,-9 15-78-15,-11 11-69 16,0 8-109-16,-11 0-431 0</inkml:trace>
  <inkml:trace contextRef="#ctx0" brushRef="#br0" timeOffset="98628.69">15520 16196 965 0,'0'0'366'16,"0"0"-231"-16,0 0-10 15,0 0 33-15,0 0-78 0,0 0-35 16,0 0-26-16,62-8-8 16,-45 8-5-16,-2 8 2 15,2 0-7-15,-2 3-1 16,2 4 0-16,-2 4 0 16,0 4 1-16,-4 4-1 15,-1-1 0-15,-7 1-9 16,-3 11-32-16,0-11-63 15,-22 15-34-15,-2-16-53 16,4 1-307-16</inkml:trace>
  <inkml:trace contextRef="#ctx0" brushRef="#br0" timeOffset="99721.13">14769 15883 1099 0,'0'0'519'15,"0"0"-316"-15,0 0 18 16,0 0-12-16,0 0-114 15,0 0-12-15,0 0 11 16,10 111-23-16,1-69-38 16,0 7-18-16,0-7-15 15,0-7 1-15,-1-1-1 16,-1-8 0-16,0-7-1 16,-3-11-7-16,-2 0 7 15,-4-8-5-15,0 0 5 16,0 0 0-16,0-16-12 0,-6-10 11 15,-9-1 2-15,-2-7-2 16,-5-8 2-16,-4 8 0 16,6-8 0-16,0 7 0 15,3 9 0-15,6 3 0 16,7 12 0-16,4 3 0 16,0 0-12-16,0 8-2 15,0-7 5-15,11-9 2 16,8 5 7-16,5-12 5 15,3 4 5-15,5 0-2 0,0-12-2 16,-1 5-6 0,-9 7 1-16,-2 4-1 0,-10-1 0 15,-5 16-28-15,-5 0-35 16,0 0-60-16,0 0-76 16,-26 31-178-16,3-4-137 15,-3 7-53-15</inkml:trace>
  <inkml:trace contextRef="#ctx0" brushRef="#br0" timeOffset="99890.37">14759 16070 51 0,'0'0'895'16,"0"0"-663"-16,0 0 16 16,0 0 104-16,0 0-49 15,0 0-64-15,134-50-62 0,-74 24-78 16,-2-1-48-1,-7 4-45-15,-12 4-6 0,-18 12-161 16,-12-1-196-16,-9 8-567 0</inkml:trace>
  <inkml:trace contextRef="#ctx0" brushRef="#br0" timeOffset="100243.26">15127 15689 1228 0,'0'0'483'16,"0"0"-347"-16,0 0 42 16,0 0 12-16,0 0-58 15,0 0-52-15,0 0-22 16,44 118-23-16,-31-76-23 16,-2 8-11-16,2-8-1 15,-3-5-27-15,-3 5-51 16,1-7-72-16,3-12-110 15,-4-8-108-15,-3-12-198 0</inkml:trace>
  <inkml:trace contextRef="#ctx0" brushRef="#br0" timeOffset="100587.85">15419 15704 760 0,'0'0'590'15,"0"0"-339"-15,0 0 75 0,0 0 15 16,0 0-151-16,0 0-85 16,0 0-51-16,-83 53-38 15,53-22-7-15,2 4-9 16,7-9-6-16,6 1 0 15,9-4-1-15,6-4-9 16,2 4-4-16,24-12-1 16,9 4 12-16,13-7 1 15,7-8 8-15,3 0 1 16,-2 0 0-16,-7-8-1 16,-13 1-22-16,-19 7-113 15,-10 0-161-15,-7 0-406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6:07:31.441"/>
    </inkml:context>
    <inkml:brush xml:id="br0">
      <inkml:brushProperty name="width" value="0.05292" units="cm"/>
      <inkml:brushProperty name="height" value="0.05292" units="cm"/>
      <inkml:brushProperty name="color" value="#FF0000"/>
    </inkml:brush>
  </inkml:definitions>
  <inkml:trace contextRef="#ctx0" brushRef="#br0">1172 6549 618 0,'0'0'385'0,"0"0"-114"16,0 0 9-16,0 0 25 15,0 0-46-15,0 0-37 16,0-4-38-16,0 4-28 15,-5 0-19-15,-3 0-23 16,-12 0-27-16,-9 15-25 0,-14 9-45 16,-17 10-7-1,-10 0-10-15,-11 8 0 0,-3 0-7 16,3 0-17-16,10-5-15 16,15-6-18-16,24-7-21 15,19-18-32-15,13-1-53 16,13-5-45-16,68-39-24 15,-1-3-31-15,-1-3-317 0</inkml:trace>
  <inkml:trace contextRef="#ctx0" brushRef="#br0" timeOffset="497.64">988 6458 1016 0,'0'0'375'16,"0"0"-253"-16,0 0 24 15,0 0 45-15,0 0-53 16,0 0 32-16,136-8-19 16,-84 8-33-16,0 0-20 15,-14 0-50-15,-10 19-32 16,-16 19-2-16,-12 15 12 16,-6 20 0-16,-28 11-11 15,-11 7-3-15,-6-3-12 0,10-12-10 16,16-12-100-1,16-25-360-15,9-20-502 0</inkml:trace>
  <inkml:trace contextRef="#ctx0" brushRef="#br0" timeOffset="8335.39">20369 5414 578 0,'0'0'545'16,"0"0"-271"-16,0 0-68 15,0 0 76-15,0 0 2 16,0 0-71-16,17 0-51 15,-17 0-25-15,2 0-21 16,-2 0-30-16,0 0-33 0,2 0-30 16,0 0-19-16,4 11-4 15,5 9-9-15,2 6-19 16,7 1-45-16,1-4-68 16,3-1-51-16,16-14-100 15,-8-8-244-15,-4 0-52 0</inkml:trace>
  <inkml:trace contextRef="#ctx0" brushRef="#br0" timeOffset="8551.66">20570 5269 1033 0,'0'0'252'0,"0"0"-194"0,0 0 80 16,0 0 125-16,0 0-70 15,0 0-46-15,59 126-31 16,-39-96-66-16,1 4-35 16,1-3-15-16,19-5-93 15,-10-7-160-15,-1-7-428 0</inkml:trace>
  <inkml:trace contextRef="#ctx0" brushRef="#br0" timeOffset="9657.69">23560 5254 770 0,'0'0'342'0,"0"0"-194"16,0 0 37-16,0 0 76 16,0 0-81-16,0 0-47 15,0 0 1-15,-38 72-22 16,18-49-50-16,5-8-41 0,2 0-20 15,5 1-1-15,1-8-19 16,3-5-82-16,4-3-132 16,6 0-110-16,14-11-156 15,4-5 2-15</inkml:trace>
  <inkml:trace contextRef="#ctx0" brushRef="#br0" timeOffset="9833.84">23705 5254 887 0,'0'0'307'0,"0"0"-193"16,0 0 146-16,0 0 51 0,0 0-118 15,0 0-115-15,-61 121-51 16,46-101-27-16,4 2-45 16,2-2-220-16,3-9-380 0</inkml:trace>
  <inkml:trace contextRef="#ctx0" brushRef="#br0" timeOffset="11535.37">18206 3166 756 0,'0'0'319'0,"0"0"-124"15,0 0 35-15,0 0 33 16,0 0-45-16,0 0-50 16,0 0-34-16,13 0-18 15,-13 3-30-15,0 2-28 16,0 6-20-16,0 7-5 0,0 2-3 16,0 2-14-16,0 2-10 15,0 2-6-15,0-3 0 16,0 0 0-16,0 0 0 15,0-4-8-15,0-4-1 16,6-7-1-16,3-1-1 16,0 1-3-16,-1-4 0 15,1-4 8-15,-3 0-1 16,-1 0 5-16,1 0-5 16,3 0 5-16,-1 0-7 15,1 0-1-15,4 0-8 16,2 0-9-16,1 0-16 15,1-4-9-15,7 4-16 16,0 0-6-16,-3 0-60 16,5 0-60-16,-3-8-6 0,-6 5-81 15,-4-1-204-15</inkml:trace>
  <inkml:trace contextRef="#ctx0" brushRef="#br0" timeOffset="11804.96">18501 3284 880 0,'0'0'323'0,"0"0"-155"0,0 0 102 15,0 0-20-15,0 0-70 16,0 0-49-16,67 99-51 15,-67-72-31-15,0-1-17 16,0 1-14-16,-15-1-18 16,-11 1-33-16,3-4-32 15,-3-7-55-15,7-5-145 16,4-7-238-16,9-4-223 0</inkml:trace>
  <inkml:trace contextRef="#ctx0" brushRef="#br0" timeOffset="13546.33">19100 3349 933 0,'0'0'372'0,"0"0"-176"0,0 0-93 15,0 0 30-15,0 0-31 16,0 0-17-16,0 114-6 15,0-76-3-15,0 0-39 16,0-7-24-16,0-9-13 16,0-10-11-16,0-4-61 15,0-16-104-15,4-12-184 16,5-9-264-16</inkml:trace>
  <inkml:trace contextRef="#ctx0" brushRef="#br0" timeOffset="13718.84">19060 3147 1227 0,'0'0'302'16,"0"0"-238"-16,0 0-26 16,0 0 11-16,0 0-15 15,0 0-34-15,0 0-108 16,87 80-257-16</inkml:trace>
  <inkml:trace contextRef="#ctx0" brushRef="#br0" timeOffset="14319.56">19496 3364 833 0,'0'0'280'16,"0"0"-186"-16,0 0 19 16,0 0 87-16,0 0-64 15,0 0-81-15,0 0-14 16,-23-4-15-16,6 4-26 15,-9 11-11-15,0 12-4 16,2 1 14-16,3 2-21 16,5 4-7-16,5-7 2 0,11 0-8 15,0 0 5-15,15-4 11 16,12-8 19-16,12-3 6 16,4-8 8-16,-1 0-8 15,1-15 1-15,-4-12 5 16,-10-7-5-16,-10-8-6 15,-8-8 12-15,-11-3-13 16,0-12-14-16,-13 1-27 16,-7 7 12-16,-4 4 29 15,-2 11 7-15,9 14 48 16,2 9 7-16,8 16-5 16,5 3-12-16,2 3-45 15,0 24-26-15,9 11 11 0,12 15 15 16,1 8 19-1,2 8-4-15,-4-4-5 0,-3 0-9 16,-4-9 5-16,-6-6-6 16,-1-8-11-16,-4-8-25 15,1-11-52-15,-3-12-35 16,2-11-40-16,2 0-91 16,0-18-346-16</inkml:trace>
  <inkml:trace contextRef="#ctx0" brushRef="#br0" timeOffset="14716.33">19776 3478 905 0,'0'0'256'0,"0"0"-172"15,0 0 99-15,0 0-35 16,0 0-53-16,0 0-43 16,0 0-18-16,109 11-25 15,-87-22-9-15,-1-4-9 16,-10-8-42-16,-2 1 0 16,-9-2 16-16,0 6-10 15,-7 2-2-15,-12 5 24 16,-5 11 23-16,-4 0 1 0,1 4 6 15,1 19 5-15,2 3 20 16,7 4 4-16,4 1-2 16,5 3-14-16,8-3 0 15,0 3 1-15,8-7-4 16,16-1-17-16,8-2-13 16,9-10-28-16,4-6-23 15,23-8-69-15,-10 0-183 16,-9-8-540-16</inkml:trace>
  <inkml:trace contextRef="#ctx0" brushRef="#br0" timeOffset="15252.92">20226 3455 401 0,'0'0'706'15,"0"0"-491"-15,0 0-144 16,0 0 46-16,0 0 30 16,0 0-81-16,0 0-62 15,-50-49-3-15,33 45-1 0,-2 4 9 16,-3 0-9-1,2 0-28-15,-2 11 12 0,3 12 9 16,1 4 7-16,8-1-1 16,3 5 1-16,7-4-1 15,0-8-1-15,0-1-4 16,17-5 6-16,9-6 0 16,2-7 1-16,4 0 7 15,-2-4-2-15,0-12-6 16,-4-2-12-16,-7 2-14 15,-6 2-8-15,-7 6 18 16,-4 0 16-16,-2 8 19 16,0 0 17-16,0 0-12 0,0 0 9 15,0 8-18 1,0 7-15-16,0 4 0 0,0-4 3 16,11 5 20-16,8-5-11 15,5-1-12-15,4-6-8 16,4-3-12-16,-1-5-38 15,12-8-59-15,-8-11-173 16,-10-4-657-16</inkml:trace>
  <inkml:trace contextRef="#ctx0" brushRef="#br0" timeOffset="15468.87">20611 3550 1015 0,'0'0'701'16,"0"0"-396"-16,0 0-176 16,0 0 35-16,0 0-83 15,0 0-81-15,0 0-126 16,13 16-390-16</inkml:trace>
  <inkml:trace contextRef="#ctx0" brushRef="#br0" timeOffset="47748.35">1133 8831 601 0,'0'0'348'0,"0"0"-163"16,0 0 1-16,0 0 74 16,0 0 4-16,0 0-42 15,13 11-18-15,-13-11-29 16,0 0-24-16,0 0-15 15,0 5-23-15,-11 6-28 16,-18 12-25-16,-36 19-31 16,-35 22-23-16,-5 5-6 15,6-4 0-15,18-15 0 16,33-16-25-16,4-4-26 16,6 1-18-16,18-16-15 15,16-7-39-15,4-8-101 16,24 0-117-16,19-8 79 0,46-38 28 15,-8 8-74 1,-5-4-642-16</inkml:trace>
  <inkml:trace contextRef="#ctx0" brushRef="#br0" timeOffset="48197.58">911 8782 616 0,'0'0'639'15,"0"0"-498"-15,0 0-92 16,0 0 62-16,0 0 40 16,0 0-2-16,104 0-17 15,-56 0-20-15,1 0-20 16,0 0-9-16,-8 0-28 15,-7 3-24-15,-9 20-21 16,-12 4 7-16,-9 11 6 0,-4 15-3 16,-8 5-5-16,-17 3-15 15,-5 4 0-15,-3-12-42 16,1 0-93-16,11-15-231 16,6-15-494-16</inkml:trace>
  <inkml:trace contextRef="#ctx0" brushRef="#br0" timeOffset="107388.11">582 12386 1016 0,'0'0'682'0,"0"0"-539"15,0 0-101-15,0 0 83 16,0 0-1-16,0 0-20 16,152-15 13-16,-76 7-12 15,3-3-43-15,1 3-38 16,-14 0-24-16,-19 1-9 0,-15-1-101 15,-15 5-124-15,-17-2-124 16,-14 2-157-16,-10-2-514 0</inkml:trace>
  <inkml:trace contextRef="#ctx0" brushRef="#br0" timeOffset="107672.36">1078 11982 1113 0,'0'0'252'16,"0"0"-116"-16,0 0 138 0,130 31-24 15,-75-20-81-15,6 8-25 16,-4 4-27-16,-5 0-44 15,-11 7-30-15,-13 8-18 16,-14 4-7-16,-14 11 1 16,-5-3-19-16,-24 8-54 15,-29-5-99-15,5-11-193 16,10-24-354-16</inkml:trace>
  <inkml:trace contextRef="#ctx0" brushRef="#br0" timeOffset="113137.04">17455 12607 1562 0,'0'0'376'0,"0"0"-293"16,110 0 44-16,-16 11 80 16,30 12-73-16,30 11-76 15,4-7-15-15,-28 0-3 16,-35-4-28-16,-38-20-12 15,-9 5 0-15,-2-1-91 16,4-7-142-16,-14 8-401 16,-21-8-518-16</inkml:trace>
  <inkml:trace contextRef="#ctx0" brushRef="#br0" timeOffset="114655.03">2968 13830 975 0,'0'0'244'16,"0"0"-170"-16,0 0 32 15,114 8 81-15,-58-8-20 16,12 0-15-16,28 7-21 16,26-7 8-16,30 0-24 15,11 0-34-15,-7 0-24 16,-23 0-28-16,-33 0-12 15,-21 0-17-15,-21-7 0 16,-10 7-32-16,19 0-75 16,-12-8-192-16,-12 8-364 0</inkml:trace>
  <inkml:trace contextRef="#ctx0" brushRef="#br0" timeOffset="154034.79">6316 14161 734 0,'0'0'510'16,"0"0"-314"-16,0 0-35 16,0 0 97-16,0 0-17 15,0 0-33-15,5 16-14 16,1 2-29-16,-2 17-31 15,-2-1-31-15,-2 8-29 16,0 0-40-16,0 0-17 16,-2 8-10-16,-8-8-7 15,-1-5-1-15,2-6-13 16,7-4-4-16,2-1-9 16,0-18 0-16,0 0 3 15,17-1 0-15,7-7-11 0,5 0-6 16,10 0 1-16,-2 0-11 15,-4 0-43-15,-5-7-72 16,-9 7-80-16,-10 0-30 16,-9 0-117-16,0 15-131 15,0-4-246-15</inkml:trace>
  <inkml:trace contextRef="#ctx0" brushRef="#br0" timeOffset="154289.03">6566 14409 415 0,'0'0'919'16,"0"0"-699"-16,0 0-94 15,0 0 99-15,55 107-4 16,-33-73-75-16,-5-7-44 15,-4 7-36-15,-11 0-32 16,-2-7-16-16,-8 3-18 16,-18 5-38-16,-16-1-154 15,5-15-161-15,9-4-395 0</inkml:trace>
  <inkml:trace contextRef="#ctx0" brushRef="#br0" timeOffset="155117.25">7278 14108 12 0,'0'0'1135'0,"0"0"-842"16,0 0-156-16,0 0 45 16,0 0 15-16,0 103-50 15,-6-42-29-15,-3 7-22 16,1 8-35-16,-5 8-18 15,1-7-25-15,-6-9-4 16,6 1-13-16,-6-20 8 0,7-7-9 16,5-15 0-1,4-12-2-15,2-15-21 16,0 0-74-16,8-15-70 0,16-27 82 16,9-11 26-16,0-5-58 15,4-2-32-15,-1 2 10 16,-8 24 71-16,-7 15 37 15,-10 19 4-15,-5 0-18 16,-4 27 45-16,-2 7 90 16,0 16 0-16,0 3-14 15,-2-4-7-15,2-7-17 16,0-8-24-16,0-7-28 16,13-12-1-16,6-15-15 15,7 0-2-15,9-7-37 16,18-35-125-16,-12 0-132 0,-6 8-358 15</inkml:trace>
  <inkml:trace contextRef="#ctx0" brushRef="#br0" timeOffset="155434.97">7622 14653 942 0,'0'0'259'0,"0"0"-85"16,0 0 64-16,0 0-29 15,0 0-64-15,0 0-18 16,0 0-47-16,115 15-42 16,-97-23-19-16,-1-7-13 15,-10-4 0-15,-7 4-5 0,0-4-1 16,-20 11-1 0,-11 8-22-16,-6 0-5 0,-6 0 20 15,8 27 8-15,0 7 11 16,7 0-11-16,9 1 0 15,10-1-5-15,9-3 3 16,0-5-6-16,24-15-17 16,10 5-5-16,7-16 8 15,10 0-15-15,22-27-100 16,-9-7-153-16,-10 0-266 0</inkml:trace>
  <inkml:trace contextRef="#ctx0" brushRef="#br0" timeOffset="155692.37">8010 14329 902 0,'0'0'488'16,"0"0"-371"-16,0 0 11 15,0 0 102-15,0 0-49 16,0 114-82-16,0-64-59 16,-6-1-33-16,4 4-7 15,-5-3-49-15,5 0-97 16,2-8-68-16,0-8-114 0,0-8-157 16,5-10-153-16</inkml:trace>
  <inkml:trace contextRef="#ctx0" brushRef="#br0" timeOffset="156302.23">8387 14603 831 0,'0'0'566'0,"0"0"-392"16,0 0-93-16,0 0 61 16,0 0-38-16,0 0-84 15,0 0 1-15,-9 69-12 16,-1-20 10-16,-1 1-2 15,2 3-6-15,1 4-10 16,5 4 21-16,3-11 22 16,0-8-10-16,0-16-23 15,0-7-11-15,0-11 0 16,0-8-7-16,3 0 7 0,-3-19 2 16,2-15 22-1,-2-16-2-15,0-3-6 16,0-12 9-16,0 4 18 15,-2-7 6-15,-3 10-15 0,3 13-13 16,2 6-8-16,0 21-5 16,0 2-8-16,13 8-23 15,9 8-2-15,9 0 13 16,8 0 5-16,4 16 0 16,-3-1 7-16,-4 4-1 15,-5-3-16-15,-14 10 0 16,-11-3 17-16,-6-4 0 15,-17 8 47-15,-17-4 2 16,-10-5 0-16,-2-2-17 16,-1-5-27-16,11-3-5 15,12-8-69-15,24 0-114 0,11-27-292 16,16 8-213-16</inkml:trace>
  <inkml:trace contextRef="#ctx0" brushRef="#br0" timeOffset="156651">8917 14493 808 0,'0'0'484'0,"0"0"-307"15,0 0 48-15,0 0 37 16,0 0-129-16,0 0-84 15,-107 42-20-15,74-24-11 16,4 6-17-16,8 2-1 16,8-3-8-16,13-4-13 15,0 4-53-15,26-12-12 16,5 5 24-16,10-9 26 16,-4 5 20-16,-7-12 16 15,-12 7 6-15,-11 1-4 16,-7-8 13-16,-3 8 125 15,-26-1 41-15,-10 4-102 16,-8 5-79-16,3-8-15 16,14 3-117-16,15-11-367 15,15 0-503-15</inkml:trace>
  <inkml:trace contextRef="#ctx0" brushRef="#br0" timeOffset="157569.14">9811 14881 504 0,'0'0'547'0,"0"0"-388"15,0 0 0-15,0 0 67 0,0 0-70 16,10 111-64-1,-10-69-43-15,0 3-24 16,-6 13 52-16,-9-16-15 0,3 0-20 16,1-16-9-16,3-11-10 15,5-3 8-15,1-12-12 16,2 0-9-16,0 0 17 16,0-27 14-16,-2-7-26 15,0-24-14-15,0-2 0 16,0-17 0-16,-1 1 5 15,3-8-5-15,0 16 6 16,0 7-7-16,0 19-1 16,11 8-8-16,9 7-3 15,2 12-7-15,9-1 3 16,3 13 1-16,7-5 2 0,-1 8-5 16,-3 0 3-16,-7 0 4 15,-11 0-6-15,-13 11-12 16,-6 5 26-16,-17 7 3 15,-19 3 35-15,-16 9-7 16,1-1 11-16,-3-8-5 16,13-2-18-16,12-13-16 15,14-4-9-15,15 1-86 16,17-8-222-16,19-15-340 16,7-12 36-16</inkml:trace>
  <inkml:trace contextRef="#ctx0" brushRef="#br0" timeOffset="158034.73">10243 14619 950 0,'0'0'281'0,"0"0"-101"16,0 0 67-16,0 0-30 15,0 0-104-15,0 0-91 0,0 0-22 16,-17-8-3 0,17 31 3-16,0 3 18 0,0 1-16 15,0 0-1-15,0-4 0 16,0 3 8-16,0-10-8 15,0-5 5-15,0-4 6 16,0 1 13-16,0-8 25 16,0 0 10-16,0 0 17 15,0-8 12-15,0-10-19 16,0-6-32-16,0-2-14 16,4-1-8-16,5 4-7 15,-1-3-3-15,5 10-6 16,2 5-5-16,1 4-3 15,0 7-6-15,1 0 0 16,2 0-70-16,1 0-82 16,-3 7-77-16,7 12-99 15,-9-4-60-15,-3-3-424 0</inkml:trace>
  <inkml:trace contextRef="#ctx0" brushRef="#br0" timeOffset="158400.31">10532 14771 573 0,'0'0'393'0,"0"0"-137"0,0 0-11 16,0 0-27-1,0 0-84-15,0 0-43 0,0 0-16 16,38-42-24-16,-38 42-23 15,0-8-6-15,0 8 4 16,0 0 1-16,0 0-15 16,-9 0-12-16,0 0-8 15,-4 0-9-15,0 8 8 16,-2 11 8-16,2-4 1 16,-2 12 13-16,6-4 2 15,7-4 13-15,2-4-6 16,0 4-21-16,19-4-1 15,9-15 1-15,8 0-1 0,7 0-57 16,17-23-151-16,-9-3-318 16,-10-1-294-16</inkml:trace>
  <inkml:trace contextRef="#ctx0" brushRef="#br0" timeOffset="158807.79">10824 14637 1021 0,'0'0'301'0,"0"0"-59"15,0 0 50-15,0 0-56 0,0 0-64 16,0 0-50-1,0 0-47-15,0 23-40 0,-4 4-6 16,2 0-20-16,2 7-7 16,0-3-1-16,0-5-1 15,6 1-1-15,10-12-8 16,-1-7 8-16,-2-8 1 16,4 0 0-16,-2 0 9 15,4-16 6-15,-1-10 1 16,-4-5-7-16,-4 4 0 15,-1 1 0-15,-7-1 2 16,-2 4 5-16,0 12-3 16,0 3-2-16,0 8-11 15,0 0-34-15,0 0-68 16,0 12-138-16,0 3-129 0,0 0-393 16</inkml:trace>
  <inkml:trace contextRef="#ctx0" brushRef="#br0" timeOffset="159201.9">11201 14695 121 0,'0'0'766'0,"0"0"-664"16,0 0-24-16,0 0 61 15,0 0-59-15,0 0-24 16,0 0-9-16,86-35-15 16,-77 35-5-16,-5-7 15 15,-4 7 19-15,0-8 40 16,0 8 26-16,-17 0-67 16,-5 0-53-16,-6 0-5 15,-2 8-2-15,-3 7 26 16,2 12-1-16,5-1-13 15,11-3-1-15,5 4 5 16,10-1-6-16,0-10-9 16,21 3-1-16,14-12 8 15,8 1 1-15,5-8-9 0,2 0-69 16,9-15-121-16,-13-4-135 16,-12 3-365-16</inkml:trace>
  <inkml:trace contextRef="#ctx0" brushRef="#br0" timeOffset="159737.26">11570 14619 810 0,'0'0'525'0,"0"0"-320"16,0 0 21-16,0 0 33 16,0 0-84-16,0 0-85 15,0 0-47-15,0 34 13 16,0-8-4-16,0 9-25 15,0-5-21-15,0-3-6 16,0 7 1-16,0-15-1 16,0-4 0-16,2-7 0 15,0-8 0-15,-2 0 0 16,1 0 6-16,3-8-6 0,3-15-1 16,2-3 1-16,-1-1 1 15,7-7 0-15,0 0 0 16,3 7-1-16,-5 4 0 15,4 12-6-15,-2 3-7 16,3 8-5-16,2 0-1 16,1 11 4-16,-1 12-1 15,-3 4 2-15,-2 7 14 16,-4-7-1-16,-9 4-5 16,0-13 5-16,0-2-11 15,-2-5-78-15,6-11-115 16,0 0-130-16,5 0-247 0</inkml:trace>
  <inkml:trace contextRef="#ctx0" brushRef="#br0" timeOffset="160023.84">12215 14340 1063 0,'0'0'261'16,"0"0"-141"-16,0 0 88 0,0 0 4 16,0 0-77-1,0 0-81-15,2 145-38 0,-12-88-16 16,1-7 0-16,-1 3-28 15,-1-11-37-15,7 0-22 16,-1-23-55-16,5-4-91 16,0-15-92-16,0 0-198 0</inkml:trace>
  <inkml:trace contextRef="#ctx0" brushRef="#br0" timeOffset="160203.84">12008 14447 67 0,'0'0'1069'0,"0"0"-796"16,0 0-44-16,0 0 27 15,162 69-107-15,-89-58-59 16,13-11-53-16,-1 0-37 16,9 0-15-16,-19 0-505 15,-28 0-779-15</inkml:trace>
  <inkml:trace contextRef="#ctx0" brushRef="#br0" timeOffset="161165.79">13452 14584 506 0,'0'0'849'0,"0"0"-606"16,0 0-76-16,0 0 56 16,0 0-50-16,0 0-83 15,0 0-29-15,-46 69-36 0,25-27-16 16,-1 0-9-1,10-8-22-15,4-8-56 0,6-10-36 16,2-13-55-16,0-3-72 16,17-11-89-16,16-50 144 15,0 4-78-15,-3-4-570 0</inkml:trace>
  <inkml:trace contextRef="#ctx0" brushRef="#br0" timeOffset="161320.34">13558 14169 1011 0,'0'0'349'16,"0"0"-125"-16,0 0 25 16,0 0-20-16,0 0-95 15,0 0-72-15,-36 103-46 16,36-80-16-16,4 11-74 0,13-7-252 16,1-1-513-16</inkml:trace>
  <inkml:trace contextRef="#ctx0" brushRef="#br0" timeOffset="161770.51">13685 14527 705 0,'0'0'279'0,"0"0"-181"15,0 0 53-15,0 0 17 16,0 0-72-16,10 126-2 16,-5-100-21-16,-3-10-23 15,-2 3-17-15,0-4-15 16,0-15-1-16,0 8 18 16,0-8 5-16,0 0 10 15,0 0 4-15,0-16-12 16,2-3-7-16,7-4-23 15,-1-3-5-15,5-1 2 16,1 4 3-16,4 4-5 16,-3 12 5-16,2-1-10 15,-4 8-1-15,4 0 18 0,-4 15 15 16,4 12-3-16,-5-4-18 16,-5 11 5-16,-1 0 1 15,-4-7-12-15,3 7-6 16,-1-7-1-16,0-12-29 15,3-4-134-15,12-11-66 16,-4 0-277-16,5-3-125 0</inkml:trace>
  <inkml:trace contextRef="#ctx0" brushRef="#br0" timeOffset="162058.71">14252 14611 727 0,'0'0'535'0,"0"0"-381"16,0 0 17-16,0 0 98 15,0 0-73-15,0 0-59 16,0 0 12-16,0-16-17 16,0 16-41-16,0 0-18 15,-4 0-12-15,-7 0-21 16,0 8-40-16,-8 15-15 15,-1 4-8-15,1 7-5 16,4 0-15-16,4 0-70 16,9 1-52-16,2-1-3 0,11-11 11 15,17-15-71 1,28-8-21-16,-6 0-35 0,-2-8-311 0</inkml:trace>
  <inkml:trace contextRef="#ctx0" brushRef="#br0" timeOffset="162804.56">14624 14630 314 0,'0'0'923'15,"0"0"-652"-15,0 0-30 0,0 0 39 16,0 0-95-1,0 0-82-15,0 0-24 16,-80 57-23-16,65-30-34 0,0-4-20 16,7 3-2-16,2-7-6 15,6 4-18-15,0-4-26 16,8-4-32-16,11-7-20 16,5-8 22-16,4 0 41 15,-5-8 14-15,-3-7-3 16,-4-12-9-16,-12 9 7 15,-4-13-3-15,0 4-2 16,-14 1-3-16,-12 3-22 16,-4 4 5-16,2 11 18 15,5-3 6-15,10 11-11 16,9 0 4-16,4 0 12 16,0 0 9-16,17 11-4 15,11-3 18-15,4-8 3 0,7 0 35 16,-4 0 21-16,-4 0 6 15,-6 0 7-15,-5 0-19 16,-12 0-14-16,-3 0-5 16,-5 0-9-16,0 7-9 15,0 12-4-15,0 4 14 16,0 4 15-16,-5-1-20 16,1 9-5-16,0-1-11 15,2-3 7-15,2-12-1 16,0-12-8-16,0 1-1 15,0-8-16-15,0 0 11 0,13-8 6 16,6-7 29 0,8-19-7-16,3-1-10 0,7 1-5 15,-2 0-7-15,-2 0 0 16,-5 11-1-16,-9 11-17 16,-8 12-8-16,-5 0-21 15,-6 8-7-15,0 11 54 16,0 15 14-16,0 8 2 15,0 0 12-15,5-8-2 16,3 1-20-16,8-9-6 16,0-10-14-16,5-9-40 15,5-7-106-15,19 0-137 16,-5-23-202-16,-3 4-400 0</inkml:trace>
  <inkml:trace contextRef="#ctx0" brushRef="#br0" timeOffset="163208.76">15362 14634 844 0,'0'0'317'15,"0"0"-143"-15,0 0-6 16,0 0-56-16,0 0-54 16,0 0-8-16,0 0-5 15,-124 11-17-15,100-3-9 0,2 7-12 16,12 4-7-16,8-4-7 16,2-3-14-16,2 3-8 15,17 0 29-15,7-11 0 16,4 3 8-16,-1 1 0 15,-3-8-1-15,-6 8 2 16,-10-8-2-16,-5 0-5 16,-5 8 53-16,-2 3 27 15,-22-4-5-15,-2 9-34 16,-3 3-34-16,3-4-9 16,6 4-58-16,20-11-115 15,0-8-171-15,3 0-267 0</inkml:trace>
  <inkml:trace contextRef="#ctx0" brushRef="#br0" timeOffset="163440.53">15606 14630 988 0,'0'0'557'0,"0"0"-277"15,0 0-3-15,0 0-56 0,0 0-96 16,0 0-76 0,0 0-36-16,-46 99-13 0,46-84-31 15,0 4-138 1,0-3-209-16,0-13-337 0</inkml:trace>
  <inkml:trace contextRef="#ctx0" brushRef="#br0" timeOffset="163598.06">15547 14458 1046 0,'0'0'583'0,"0"0"-340"16,0 0-57-16,0 0-10 16,0 0-105-16,0 0-71 15,0 0-24-15,20 8-78 0,-1 11-127 16,1 4-443-16</inkml:trace>
  <inkml:trace contextRef="#ctx0" brushRef="#br0" timeOffset="163987.6">15986 14535 1204 0,'0'0'325'0,"0"0"-177"16,0 0-25-16,0 0-62 15,-102 23-30-15,67-4-15 16,3 7-16-16,6-3-6 0,3 4-3 16,10-1-9-16,9-3-14 15,4 4-6-15,7-8 0 16,16 4 22-16,6-15 16 15,2 3 6-15,-5-4 3 16,-5 1 1-16,-8-8 9 16,-7 0 9-16,-6 0 48 15,0 0 45-15,-4 0-12 16,-11 8-33-16,-9-8-76 16,3 3-5-16,6 5-68 0,4 0-84 15,11-8-156 1,0 0-232-16,13 0-414 0</inkml:trace>
  <inkml:trace contextRef="#ctx0" brushRef="#br0" timeOffset="164243.57">16317 14348 1220 0,'0'0'489'0,"0"0"-258"15,0 0 19-15,0 0-40 16,0 0-88-16,0 0-28 0,-74 118 11 16,63-76-33-1,0 0-47-15,5 0-19 16,2 0-6-16,-3-4 0 0,3-4-9 16,-1-3-17-16,1-13-50 15,2-2-44-15,2-8-69 16,0 3-118-16,-2-11-87 15,0-11-118-15,0-5-162 0</inkml:trace>
  <inkml:trace contextRef="#ctx0" brushRef="#br0" timeOffset="164404.79">16082 14630 365 0,'0'0'542'0,"0"0"-261"16,0 0 15-16,0 0-50 15,0 0-102-15,0 0-29 16,0 0 31-16,54 30-23 0,-14-11-55 15,5-11-43-15,5 0-17 16,-6-1-8-16,10-3-151 16,-15 4-238-16,-12-8-336 0</inkml:trace>
  <inkml:trace contextRef="#ctx0" brushRef="#br0" timeOffset="165071.97">16454 14714 157 0,'0'0'1049'16,"0"0"-814"-16,0 0-72 16,0 0 94-16,0 0-71 15,0 0-88-15,0 0-52 0,101-19-31 16,-88 11-14 0,-9 0 8-16,-4 8-2 0,0-7 2 15,-4 3 2-15,-19 4-11 16,-7 0-42-16,-3 0 25 15,-1 4 16-15,6 19 1 16,5-4-1-16,8 4-7 16,9 3 8-16,6 1 6 15,2-12 2-15,21 4 1 16,7-4 13-16,8-7 2 16,3-8 3-16,4 0-8 15,-2 0-6-15,-4-15-11 16,-5-4 5-16,-5-15-7 15,-5 10-3-15,-9-10-4 0,-2 8-7 16,-7 10 13-16,-3-3 1 16,-3 12 6-16,0 7 4 15,0 0 12-15,0 0-1 16,0 15-7-16,0 4 21 16,-5 8 7-16,5 7-5 15,0-3 1-15,0-5-17 16,0 1-7-16,5-12-14 15,1-7-1-15,3 3 0 16,1-11-1-16,1 0-4 16,5 0 6-16,4-19 8 15,4 4 1-15,6-12-1 16,2 1-7-16,-1 2 5 0,-3 6-6 16,-6 2 0-16,-9 9 0 15,-9 7 0-15,-4 0-9 16,0 0-4-16,0 7-14 15,0 9 27-15,0 2 21 16,7 6-5-16,4 2-11 16,4-7-5-16,5-4-13 15,6-7-8-15,11-8-82 16,6 0-69-16,18 0-129 16,-9-15-372-16,-12-4-558 0</inkml:trace>
  <inkml:trace contextRef="#ctx0" brushRef="#br0" timeOffset="165503.64">17361 14398 801 0,'0'0'380'16,"0"0"-80"-16,0 0-35 15,0 0-36-15,0 0-43 16,0 0-16-16,0 0-62 16,-2 42-5-16,-9-8-35 15,1 11-19-15,-3 5-31 16,0 0-10-16,5-1-8 16,-3 4-1-16,3-19-20 15,3 1-43-15,5-12-44 16,0-12-57-16,0-11-61 15,0 0-3-15,0-27-41 16,3-7-27-16,-1 0-308 0</inkml:trace>
  <inkml:trace contextRef="#ctx0" brushRef="#br0" timeOffset="165639.43">17174 14516 734 0,'0'0'523'16,"0"0"-221"-16,0 0-5 15,0 0-84-15,0 0-84 16,0 0-34-16,0 0-23 15,48 79-20-15,4-63-29 16,38-8-23-16,-12-8-205 16,-7 0-452-16</inkml:trace>
  <inkml:trace contextRef="#ctx0" brushRef="#br0" timeOffset="166408.94">18438 14500 725 0,'0'0'510'15,"0"0"-310"-15,0 0-17 16,0 0-31-16,0 0-70 16,-129 50-28-16,95-16-36 15,-1 1-17-15,5-1-1 0,10 0 0 16,5 0-7-1,12-11-5-15,3-12-29 0,9-3-6 16,14-8 41-16,9 0 6 16,3 0 15-16,-1-26 1 15,-3 3 2-15,0-12-2 16,-3 1 12-16,-9-8 4 16,-4-11 5-16,-4-4 11 15,0-12-13-15,-3-7-26 16,-2 0-8-16,2-1 0 15,1 24-1-15,-5 11 2 16,-2 16 26-16,-2 22 39 16,0 4 3-16,0 0-21 0,0 7-35 15,0 16-13 1,0 19 32-16,0 0 2 0,-2 19 2 16,2 0-2-16,0 7 3 15,0 1-20-15,0 4-8 16,0-5-10-16,2-7-8 15,3-11 2-15,3-8-58 16,3-16-52-16,2-10-77 16,17-13-134-16,-4-3-223 15,-3 0-211-15</inkml:trace>
  <inkml:trace contextRef="#ctx0" brushRef="#br0" timeOffset="166872.07">18897 14611 975 0,'0'0'289'16,"0"0"-97"-16,0 0 45 15,0 0-77-15,0 0-75 16,0 0-1-16,0 0 2 15,-21-76-35-15,1 76-51 16,-3 7-16-16,-5 20 15 16,0-4-7-16,0 4 8 15,9-1-12-15,6 1 2 0,8-4-8 16,5-4-4-16,0-4-6 16,12-7 19-16,13-8 9 15,3 0 8-15,0 0 4 16,0 0-6-16,-5-16-5 15,-3 9 5-15,-12-5-5 16,-1 12 1-16,-7-7 8 16,0 7 0-16,0 0-10 15,0 7-9-15,0 5 3 16,-7 11 6-16,5-5 11 16,2 6 2-16,0-6-13 15,2-10-10-15,15 0-6 16,5-8 9-16,2 0-63 15,11-8-86-15,-7-18-157 16,-2-5-418-16</inkml:trace>
  <inkml:trace contextRef="#ctx0" brushRef="#br0" timeOffset="167103.17">19357 14321 84 0,'0'0'1172'16,"0"0"-935"-16,0 0-41 15,-25 119 73-15,20-74-129 16,-1 12-104-16,-3-7-24 16,-1 3-12-16,-1 4 0 0,-2-11-42 15,-2-4-34-15,2 0-86 16,2-8-129-16,2-19-301 0</inkml:trace>
  <inkml:trace contextRef="#ctx0" brushRef="#br0" timeOffset="167290.7">19104 14561 735 0,'0'0'228'0,"0"0"-37"0,0 0 2 16,0 0-54-16,148 69-82 16,-96-54-47-16,22 0-10 15,-11-7-157-15,-15-8-460 0</inkml:trace>
  <inkml:trace contextRef="#ctx0" brushRef="#br0" timeOffset="167689.84">19815 14577 963 0,'0'0'497'0,"0"0"-254"16,0 0 16-16,0 0-70 15,0 0-106-15,0 0-74 16,0 0-9-16,-92-8-17 15,73 31-5-15,-1 4-15 16,8-1-11-16,3 8 9 16,7-11 13-16,2-4-3 15,0-3-5-15,17-9-1 16,5-7 3-16,3 0 32 16,2 0 14-16,1-15 0 15,-2 0 3-15,-8-4 23 16,-3 3 14-16,-7 9 3 15,-3 3 1-15,-3 4 20 16,0 0-7-16,2 0-37 16,0 19-10-16,4 8 22 0,5 3-29 15,4 5-17-15,-4-1-38 16,-2 8-193-16,-4-8-317 16,-7-7-531-16</inkml:trace>
  <inkml:trace contextRef="#ctx0" brushRef="#br0" timeOffset="168790.33">10038 15605 803 0,'0'0'615'16,"0"0"-341"-16,0 0 32 16,0 0 15-16,0 0-88 15,0 0-67-15,0 0-43 0,-8-3-37 16,1 14-32-1,-6 12-4-15,-2 3-19 0,0 9-10 16,-2-1-16-16,6 0-5 16,4-7-2-16,5 11-5 15,2-11-2-15,9-8-5 16,15 4 3-16,12-20-1 16,6 5 6-16,4-8 6 15,1 0 0-15,-9-8-8 16,-4-3-5-16,-8 3-26 15,-8 1-49-15,-6 7-27 16,-3 0-49-16,-2 0-121 16,2 0-113-16,0 0-181 0,-3 0-190 0</inkml:trace>
  <inkml:trace contextRef="#ctx0" brushRef="#br0" timeOffset="169055.95">10293 15788 12 0,'0'0'1011'0,"0"0"-753"15,0 0-7-15,0 0 64 16,0 0-71-16,0 0-58 15,0 0-41-15,42 111-54 0,-66-66-60 16,-7-3-16 0,1 0-14-16,4-8-1 0,8-3-47 15,6-12-131-15,12-11-164 16,15-1-285-16,10-7-535 0</inkml:trace>
  <inkml:trace contextRef="#ctx0" brushRef="#br0" timeOffset="169923.28">10852 15865 696 0,'0'0'593'0,"0"0"-380"16,0 0-22-16,0 0 87 16,0 0-61-16,0 0-85 15,0 0-69-15,0 0-24 16,-6 11-2-16,-5 15-13 15,-2 5-2-15,0-4-9 16,1 7-12-16,6-8-1 0,6 9-8 16,0-12-8-16,6-5-8 15,19-2-7-15,8-16 9 16,3 0 8-16,3 0-2 16,-3-16-9-16,-6-10-8 15,-11 7 11-15,-10-12 19 16,-9-3 3-16,0 0 12 15,-17 7 4-15,-11 1-14 16,-3 10-2-16,2 9-59 16,-1 7-68-16,17 0-96 15,5 15-128-15,8 4-244 0</inkml:trace>
  <inkml:trace contextRef="#ctx0" brushRef="#br0" timeOffset="170339.4">11148 15960 622 0,'0'0'610'0,"0"0"-429"15,0 0 14-15,0 0 54 0,0 0-101 16,0 0-98 0,0 0-40-16,-6 0 8 0,6 18 25 15,0 5 4-15,0 4-22 16,0 7-18-16,0-11-7 16,0 4 1-16,0-8-1 15,0-4 1-15,0-15 1 16,0 0 8-16,0 0 2 15,0 0 20-15,0-8 53 16,0-10-17-16,-3-6-38 16,1-2-11-16,2-1-10 15,0 4-9-15,0 12 0 16,13-4-12-16,9 7-13 0,0 0-64 16,9 8-87-16,18 0-95 15,-10 0-241-15,-6 0-551 16</inkml:trace>
  <inkml:trace contextRef="#ctx0" brushRef="#br0" timeOffset="170922.71">11533 16055 914 0,'0'0'516'0,"0"0"-362"16,0 0 12-16,0 0 24 16,0 0-54-16,0 0-62 15,-4 133-27-15,4-91-8 16,0-8-13-16,0 8 7 15,0-7-18-15,0-1-14 16,0-8 21-16,0-10-11 16,0-5-10-16,0-3-1 15,0-8 1-15,0 0 0 16,0 0 11-16,0-8 26 16,0-11-4-16,-11-7-4 15,-2-16-15-15,-4 0 7 16,-3-16 12-16,7-3 11 0,4 1-8 15,6 2-19-15,3-3-18 16,6 20-6-16,15 6-9 16,8 20-6-16,5 4 0 15,5 11-7-15,3 0 4 16,1 3 2-16,-6 20 1 16,-6 4-16-16,-7-4-4 15,-18 3 14-15,-6 1 27 16,-6 0 9-16,-24 3 22 15,-8-11-7-15,-8 4-1 16,1-12-11-16,5-11-12 0,8 0-84 16,23 0-129-1,9-26-287-15,0 7-213 0</inkml:trace>
  <inkml:trace contextRef="#ctx0" brushRef="#br0" timeOffset="171423.79">11969 15697 770 0,'0'0'231'0,"0"0"-49"15,0 0 64-15,0 0-42 16,0 0-13-16,0 0 6 16,0 0-24-16,39 84-53 15,-35-50-45-15,-2 8-33 16,-2 3-20-16,0 5-9 16,0-8-5-16,0 0-8 15,-2 0 0-15,0-16 0 16,0 1 0-16,2-20-1 15,0 1 0-15,0-8-8 16,0 0-3-16,6-15-25 16,13-12 36-16,5 1 0 0,3-16 1 15,3 7-10 1,-2 9 0-16,-2 3-8 0,-11 4-6 16,-6 19-10-16,-3 0-4 15,-3 8-13-15,-1 11 51 16,0 7 8-16,6 8-7 15,2 1 9-15,5-5-10 16,9-3-5-16,6-8-4 16,5-12-35-16,5 1-89 15,31-8-74-15,-12 0-149 16,-5 0-444-16</inkml:trace>
  <inkml:trace contextRef="#ctx0" brushRef="#br0" timeOffset="171873.26">12737 16017 1066 0,'0'0'258'0,"0"0"-67"16,0 0 74-16,0 0-61 15,0 0-94-15,0 0-35 16,0 0 3-16,-116-23-22 15,93 30-28-15,0 9-19 16,1-5-9-16,-1 16 0 16,7-4-11-16,4-5 10 15,3 13-9-15,9-12 0 16,0 0-10-16,6-4-3 0,18-7 8 16,2 0-4-1,8-8 4-15,0 0 14 0,0-8-7 16,-3-7 2-16,-8-4-2 15,-6 3 8-15,-7 5 0 16,-5-4 1-16,-3 15 5 16,-2 0 4-16,0 0 3 15,0 0-13-15,0 8-26 16,0 10 23-16,6 6 3 16,3-6 0-16,10 6-12 15,3-13-1-15,8 4-54 16,4-7-54-16,2-8-65 0,12-8-33 15,-16-7-273-15,-5-12-553 16</inkml:trace>
  <inkml:trace contextRef="#ctx0" brushRef="#br0" timeOffset="172291.34">13017 15975 484 0,'0'0'569'0,"0"0"-390"16,0 0 26-16,0 0 32 15,0 0-91-15,0 0-75 16,0 0-5-16,-2 26 93 16,2-7-15-16,0 12-42 15,0-4-50-15,0 7-34 0,0-8-16 16,0 1-1 0,0-4 1-16,0-7-2 0,0-13 0 15,0 5 0-15,2-8 0 16,-2 0 7-16,0 0-7 15,2-8 0-15,0-11 11 16,3-4-2-16,3-4-3 16,5-7-6-16,5 0 1 15,1 0-2-15,4 15 0 16,0-4-6-16,-3 15 2 16,-1 8 5-16,3 0 18 15,-3 15 22-15,3 4 12 16,-2 16-13-16,2 3-7 15,4-4-15-15,4 1-11 16,3-1-6-16,8-8-8 0,9-7-87 16,31-11-100-16,-10-8-151 15,-7 0-297-15</inkml:trace>
  <inkml:trace contextRef="#ctx0" brushRef="#br0" timeOffset="172806.59">14557 16085 624 0,'0'0'580'0,"0"0"-370"16,0 0 68 0,0 0 59-16,0 0-68 0,0 0-91 15,0 0-65-15,-30-68-25 16,24 37-21-16,1 5-29 16,3-16-33-16,2 0-5 15,0-4-2-15,0 4-18 16,9 11-4-16,-1 13 4 15,1 2 2-15,0 16-4 16,8-8-20-16,0 8-22 16,9 0-7-16,1 8-12 15,3 15-58-15,13 12-88 16,-6-9-132-16,-8 1-298 0</inkml:trace>
  <inkml:trace contextRef="#ctx0" brushRef="#br0" timeOffset="173191.98">14803 15933 532 0,'0'0'384'0,"0"0"-93"16,0 0 15-16,0 0-25 15,111 0-113-15,-83 0-65 16,-4-8-62-16,0-7-23 0,-11-4-11 16,-5 4-7-16,-8-12-53 15,0 12-28 1,-11-4-2-16,-14 3-28 0,-10 16-4 16,-4 0 39-16,4 8 76 15,0 15 22-15,5 4-3 16,4-1 3-16,12 9-5 15,5-1 20-15,9-8 8 16,0 5-16-16,21-4 5 16,16-1-9-16,10-10-11 15,10-1-14-15,4-12-23 16,22-3-135-16,-17-3-191 16,-15-12-834-16</inkml:trace>
  <inkml:trace contextRef="#ctx0" brushRef="#br0" timeOffset="173528.95">15462 15899 702 0,'0'0'503'16,"0"0"-181"-16,0 0 46 0,0 0-42 16,0 0-88-1,0 0-71-15,0 0-40 0,-113-8-50 16,91 27-39 0,3-4-23-16,-1 4-15 0,5 4-1 15,3-4-5-15,4 4-3 16,8-4 2-16,0-4-14 15,0 4-27-15,25-3-39 16,9-9-23-16,14-7-36 16,30 0-71-16,-7 0-131 15,-11-7-301-15</inkml:trace>
  <inkml:trace contextRef="#ctx0" brushRef="#br0" timeOffset="174241.67">15890 15865 636 0,'0'0'391'16,"0"0"-130"-16,0 0 28 16,0 0-15-16,0 0-110 0,0 0-63 15,0 0-33 1,-117 18-18-16,93 1-13 0,2 4-21 16,5 4-16-16,6-4 0 15,7 3 0-15,4-7-12 16,0-3-1-16,19 3 12 15,9-12 1-15,7 1 0 16,1-8 12-16,0 0-6 16,-3-15-4-16,-8-4-1 15,-8 0 0-15,-9-12 6 16,-8 5-1-16,0 7 2 16,-10-12-8-16,-13 4-7 15,1 12-2-15,1 4 7 0,3 3-15 16,10 8-16-1,4 0-14-15,4 0 10 0,0 0 12 16,0 0-13-16,12 0 10 16,12 8 28-16,4-8 4 15,4 8 12-15,4-8-5 16,-1 0-4-16,-5 0 12 16,-3 0 3-16,-10 0-3 15,-6 0-10-15,-7 0 0 16,-4 0 4-16,0 0 8 15,0 3 4-15,0 5 11 16,0-1-10-16,0 12 13 16,-2 4 4-16,-7 4-15 15,3-4-15-15,2-4-6 16,2 4-7-16,2-12-12 0,0 4-16 16,23-3-77-16,12-12-88 15,12 7-62-15,45 1-37 16,-11-8-101-16,-6 8-310 0</inkml:trace>
  <inkml:trace contextRef="#ctx0" brushRef="#br0" timeOffset="174741.03">16530 15876 869 0,'0'0'264'15,"0"0"-7"-15,0 0 31 16,0 0-103-16,0 0-117 16,0 0-35-16,0 0 10 15,-86 42 17-15,64-16 4 16,4 5-33-16,-2-5-18 16,12-7-13-16,8 4-14 15,0-4-6-15,8-11-16 16,18 7 3-16,5-15 24 15,4 0 9-15,2-7-6 16,-7-9-4-16,-5-10 9 16,-4-9 1-16,-10 1 0 15,-2-8 1-15,-7-15 8 0,-2-4 0 16,0 0-2 0,-7-7 17-16,-4 3 1 0,-1 12 35 15,1 18 69-15,6 20 11 16,-1 15-61-16,-1 0-56 15,3 15-22-15,1 12-1 16,1 15 10-16,2 0-3 16,0 11 2-16,0 4 0 15,5 4 9-15,10-11-3 16,-4 3-7-16,2-11-8 16,0-8 0-16,-2-11-13 15,-1-4-63-15,1-4-166 16,-2-7-129-16,2-4-318 0,-3-4-373 15</inkml:trace>
  <inkml:trace contextRef="#ctx0" brushRef="#br0" timeOffset="175175.07">16981 15876 725 0,'0'0'640'16,"0"0"-432"-16,0 0 41 16,0 0 13-16,0 0-102 15,-135-11-58-15,96 11-31 16,6 3-9-16,2 5-11 0,10 7-33 15,6-4-18-15,10 5-11 16,5 10-10-16,11-10-23 16,22 10 7-16,5-3 25 15,2-12 12-15,3 5 1 16,-6 3 0-16,-12-12 8 16,-8-7-8-16,-10 8 1 15,-7-8 12-15,0 0 34 16,-18 8 20-16,-9 7 5 15,-7-4-43-15,-1 5-18 16,7-5-12-16,10 4-4 16,7 1-13-16,11-5-59 0,0-11-108 15,38 0-162-15,5 0-260 16,7 0-363-16</inkml:trace>
  <inkml:trace contextRef="#ctx0" brushRef="#br0" timeOffset="175369.79">17242 16146 1943 0,'0'0'490'0,"0"0"-391"0,0 0-10 16,0 0-53-16,0 0-36 15,0 0-202-15,0 0-645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6:11:43.259"/>
    </inkml:context>
    <inkml:brush xml:id="br0">
      <inkml:brushProperty name="width" value="0.05292" units="cm"/>
      <inkml:brushProperty name="height" value="0.05292" units="cm"/>
      <inkml:brushProperty name="color" value="#FF0000"/>
    </inkml:brush>
  </inkml:definitions>
  <inkml:trace contextRef="#ctx0" brushRef="#br0">4413 6907 222 0,'0'0'673'15,"0"0"-439"-15,0 0-96 0,0 0 43 16,0 0 37-1,0 0-30-15,0-15-32 0,0 15-17 16,0 0 7 0,0-4-24-16,-5 4-30 0,-5-4-28 15,-8 4-31-15,-5-3-33 16,-8 3-6-16,-2 0-3 16,-8 0 7-16,0 0-10 15,-1 0-13-15,5 0 13 16,5 0 11-16,8 0-5 15,7 0 6-15,9 0 1 16,4 0 0-16,2 0 8 16,2 0-3-16,0 0-6 0,0 0 7 15,0 0-1 1,0 0 0-16,0 0 2 0,0 0 4 16,0 0 3-16,-2 0 4 15,2 0-4-15,-2 0-6 16,2 0 6-16,-3 0-8 15,3 0-7-15,0 0-1 16,0 3-11-16,0 1 2 16,0 7 3-16,-2 5 7 15,-2 7 6-15,0-1 0 16,-3 9 2-16,-2 3 2 16,1 1 4-16,-1 7 5 15,5 0-4-15,-5 0 3 16,3 3 6-16,-1-3-6 0,1 4-1 15,2-1-8 1,-1-3 9-16,3 0-9 0,-2 0 0 16,2-4 6-16,-1 4 3 15,3-3-10-15,0-5-1 16,0 3 6-16,0-2-1 16,0 3 0-16,0 0-10 15,-2 1 23-15,-2 3-1 16,0-1 0-16,-1 1-3 15,3 4 5-15,-3-4-10 16,-2 3-9-16,1-3 5 16,-1 4-1-16,3 0-4 15,0-4-5-15,-1 7 5 16,1-7-7-16,0 4 6 16,0-1 0-16,-3 1 1 0,3 4 2 15,-1 0 8-15,-1-2-4 16,2 6 5-16,-1-8-6 15,1-1-10-15,0-3 5 16,2 0-1-16,-1-3 0 16,1-2-5-16,-4-3 0 15,-1 1 5-15,1-4-5 16,2 0 7-16,-3-5-7 16,5-4 0-16,1 1 0 15,-4-4 0-15,1-3-1 16,2-1 1-16,0 1 0 0,0-5-1 15,0 0 1 1,-1 1-1-16,1 3 0 0,-2 0 0 16,2 0 1-16,0 4 0 15,2 1 0-15,-3-2 0 16,1-2 5-16,0 3-5 16,2-4 8-16,0 1-9 15,0-10 0-15,0 6 0 16,0-4-6-16,0 3 6 15,0-3-1-15,0-5 0 16,0 5 1-16,2 0-1 16,-2-4-4-16,2 7 5 15,-2-11 0-15,0 3 0 16,0 2 0-16,0-2 0 16,3 2 1-16,-3 2 0 0,0 1-1 15,0 3-1 1,2-8 1-16,0 10 0 0,0 5 0 15,-2-10 0-15,2 8 2 16,-2-5-2-16,2-8 0 16,-2 5 0-16,3-4 0 15,-3-1 1-15,0 2-1 16,0-5 0-16,0 3 0 16,0 2 1-16,0 6-1 15,0-11 0-15,0 3 1 16,0-3 0-16,2 4-1 15,-2-4 0-15,0 0 0 16,0 4 0-16,0-4 0 16,0 0 1-16,0 0-1 15,0 0 1-15,0 0-1 0,0 4 0 16,0-4-2-16,0 3-5 16,0 5 7-16,0 0 1 15,0-5 0-15,0 2 0 16,0 2-1-16,0-7 0 15,0 4 0-15,0-4 0 16,0 0 0-16,0 4-2 16,0-4 2-16,0 0-1 15,0 0 0-15,0 0-5 16,0 0 5-16,0 0 1 16,0 0 0-16,0 0 0 15,0 0 0-15,0 0 1 0,0 3-1 16,0-3-1-16,2 5 1 15,0-2 0-15,0 5 1 16,2-5-1-16,-1-3 0 16,0 5-1-16,-3-2 1 15,4 1-2-15,-2-4 2 16,3 4 0-16,-1 0 0 16,-2-4 1-16,2 3-1 15,-1-3 0-15,-1 8 0 16,0-8 0-16,0 0 1 15,0 3 0-15,0-3-1 16,3 0 1-16,-1 5-1 16,0-5 0-16,1 0 1 0,-1 0 1 15,0 3 4-15,1-3-6 16,-1 0 1-16,2 5-1 16,7-2 1-16,2 1 7 15,8 0-7-15,3 3 14 16,4-3 5-16,5 3 1 15,-1-2 2-15,2-2 0 16,-4 2-5-16,-4-2 0 16,-2-3-17-16,-8 0 0 15,0 0-1-15,-10 0-17 16,-6-3-224-16,-2-17-262 16,0 1 160-16</inkml:trace>
  <inkml:trace contextRef="#ctx0" brushRef="#br0" timeOffset="31840.94">12808 8847 510 0,'0'0'289'15,"0"0"-88"-15,0 0 16 16,0 0 18-16,0 0-1 15,0-5-27-15,0 5-9 16,2 0-12-16,-2 0-26 16,2 0-37-16,-2 0-38 15,0 0-34-15,0 0-36 16,0 13-15-16,0 1-31 16,0 17 31-16,0 3 6 15,0 4-6-15,7 0 0 16,1-3-30-16,5-4-25 15,-3-9-14-15,5 1-41 16,-2-15-38-16,2-8-45 0,2 0-34 16,16-5-15-16,-5-17-50 15,-3-1-365-15</inkml:trace>
  <inkml:trace contextRef="#ctx0" brushRef="#br0" timeOffset="32096.38">13045 8861 757 0,'0'0'362'15,"0"0"-220"-15,0 0-4 16,0 0 108-16,0 0-57 0,0 0-42 16,0 0-28-16,-81 123-31 15,51-89-42-15,-7 0-33 16,-4 1-10-16,-1-9-3 15,6 1-23-15,3-9-33 16,6-2-34-16,14-12-43 16,7-4-31-16,6 0-83 15,15-15-30-15,3-8-314 0</inkml:trace>
  <inkml:trace contextRef="#ctx0" brushRef="#br0" timeOffset="32320.73">12543 8984 462 0,'0'0'855'15,"0"0"-651"-15,0 0-119 16,0 0 97-16,0 0 50 15,164 19-68-15,-85-12-69 16,32 1-95-16,-21-5-14 16,-21 5-595-16</inkml:trace>
  <inkml:trace contextRef="#ctx0" brushRef="#br0" timeOffset="84346.11">11024 10801 1041 0,'0'0'538'0,"0"0"-396"15,0 0-99-15,0 0 128 16,0 0 49-16,0 0-16 16,124 11-45-16,-63 1-25 15,34 7-24-15,36 0-22 16,41 4-6-16,17 3-23 0,-12-10-26 15,-42-1-23 1,-49-4-8-16,-33-3-2 0,-18 0-68 16,-18-8-130-16,-11 0-182 15,-6 0-725-15</inkml:trace>
  <inkml:trace contextRef="#ctx0" brushRef="#br0" timeOffset="86380.5">11584 11719 172 0,'0'0'288'0,"0"0"-19"0,0 0 15 15,0 0-6-15,0 0 23 16,0 0-37-16,-32-34-53 16,32 30-27-16,0 0-15 15,0 1-28-15,0-2-19 16,0 5-18-16,5 0-18 15,8-3-27-15,16 3-21 16,31 0 2-16,8 0 12 16,21 0-17-16,2 0-19 15,-10 0-16-15,5 8-8 16,-18-1-83-16,-9 1-96 16,-35-5-161-16,-13 5-365 15,-11-8-570-15</inkml:trace>
  <inkml:trace contextRef="#ctx0" brushRef="#br0" timeOffset="86944.68">11443 12923 993 0,'0'0'703'16,"0"0"-480"-16,0 0-120 16,0 0 56-16,105 0 123 15,4 0-44-15,43 0-57 16,16 8-58-16,-7-1-41 15,-39 4-34-15,-43 5-48 16,-12-8-35-16,-31-1-247 16,-19-7-678-16</inkml:trace>
  <inkml:trace contextRef="#ctx0" brushRef="#br0" timeOffset="100035.61">18114 10843 431 0,'0'0'232'16,"0"0"-157"-16,0 0-34 16,0 0 99-16,0 0-19 0,0 0-57 15,0 3-8-15,0-3 27 16,0 0-14-16,0 5-11 16,0-5-11-16,0 3-11 15,0-3 2-15,0 0-8 16,2 8-12-16,-2-4-12 15,2 7-6-15,3-11 10 16,-1 11-2-16,3 1-1 16,-1-1-6-16,7 0 0 15,0 9 5-15,-2-9-6 16,4 5 1-16,-3 3 1 16,-2-12-2-16,1 4 0 15,-4-3-24-15,-3 0-59 16,-4-8-46-16,0 0-52 15,0 0-333-15</inkml:trace>
  <inkml:trace contextRef="#ctx0" brushRef="#br0" timeOffset="100509.61">18210 10801 506 0,'0'0'356'16,"0"0"-203"-16,0 0-53 15,0 0 101-15,0 0-22 16,0 0-72-16,0 0-21 15,-59 26 8-15,33-7 1 0,-4 12-44 16,1-12-30-16,3 4-13 16,2-4-2-16,9-4-6 15,6-4-13-15,5-3-46 16,4-3-53-16,0-5-98 16,11 0-64-16,6 0-59 15,0-13-41-15</inkml:trace>
  <inkml:trace contextRef="#ctx0" brushRef="#br0" timeOffset="100802.4">17946 10862 783 0,'0'0'241'16,"0"0"-157"-16,0 0 57 15,0 0 14-15,0 0-81 16,0 0-25-16,0 0 55 16,59 7-4-16,-20 1 13 15,3 3-34-15,6-3-21 16,-3 0-28-16,-7-1-30 0,-8-7-9 15,-9 8-212 1,-12-8-317-16</inkml:trace>
  <inkml:trace contextRef="#ctx0" brushRef="#br0" timeOffset="119092.01">6072 15373 636 0,'0'0'603'0,"0"0"-433"15,0 0 10-15,0 0 112 16,0 0-28-16,0 0-62 15,5-31-39-15,-5 31-21 16,0 0-21-16,0 0-33 16,0 0-27-16,0 0-21 15,0 23-8-15,4 4 10 16,-2 7-4-16,0 23-17 0,-2-4-6 16,0 5-9-1,0-5-5-15,0-3-1 0,3-16 0 16,1 0-7-16,1-11-5 15,0-12 4-15,-1-11-5 16,-2 0-4-16,-2 0-6 16,0 0 2-16,0 0 0 15,0 0-2-15,0 0 1 16,0 0-11-16,2 0-15 16,5 8-6-16,3-8 7 15,6 8 12-15,5 0 2 16,3-1-2-16,2-7 5 15,-1 0-1-15,0 0-13 16,-5 0-49-16,-5 0-38 16,-13 0-31-16,-2 0-61 0,-9 0-113 15,-14-7-277-15</inkml:trace>
  <inkml:trace contextRef="#ctx0" brushRef="#br0" timeOffset="119398.13">6262 15620 1033 0,'0'0'250'15,"0"0"-99"-15,0 0 120 16,0 0-20-16,0 0-91 16,94 111-43-16,-70-77-33 15,-7 0-7-15,-6 1-35 16,-11-1-19-16,0 0-9 16,-17 5-14-16,-14-5-36 15,-17-8-115-15,5 1-190 16,8-12-333-16</inkml:trace>
  <inkml:trace contextRef="#ctx0" brushRef="#br0" timeOffset="121943.13">7343 15449 783 0,'0'0'539'0,"0"0"-371"16,0 0-25-16,0 0 69 15,0 0-28-15,0 0-71 16,0 0-8-16,0-8 18 16,0 8-19-16,-4 0-18 15,-3 0-22-15,-6 0-19 16,-8 0-27-16,-7 8-17 16,-8 3 0-16,-7 12 0 15,-5-4-1-15,4 15 0 16,-1 1 0-16,4 7-2 15,5 0-7-15,10 7 0 16,11 1 3-16,9-12-4 16,6 4-4-16,4-8 4 15,22-3-8-15,8-12 5 16,7-4 2-16,4-7 5 0,-1-8 5 16,-1 0-8-16,-8-8 3 15,-5-15 5-15,-10 4-5 16,-7-4 6-16,-6 4 0 15,-3 0 0-15,-4-4-1 16,0 4-6-16,0-4 6 16,0 12 0-16,0 3-7 15,-2 1-1-15,0-1-1 16,2 8 2-16,0 0-2 16,0 0-14-16,13-8-13 0,6 8 19 15,7 0 11 1,4-8 7-16,-7 8 0 0,-6 0 0 15,-4 0 0-15,-6 0 9 16,-7 8 20-16,0 0 12 16,0 15 8-16,-9-4 1 15,-4 0-8-15,2 4-11 16,-2-4-16-16,6-4-14 16,5 4-1-16,2-4-11 15,0-7-7-15,7 3-22 16,13-3-40-16,-1 0-47 15,5-8-105-15,2 0-130 16,-3 0-198-16,-11 0-328 0</inkml:trace>
  <inkml:trace contextRef="#ctx0" brushRef="#br0" timeOffset="122543.2">7563 15613 751 0,'0'0'536'0,"0"0"-378"15,0 0 50-15,0 0 94 16,0 0-72-16,0 0-103 16,0 0-53-16,2 15-36 15,-2 4-14-15,0 15-9 16,0 0-8-16,0 8-1 15,0-11-6-15,0-4 0 16,7-8-1-16,3 4-16 16,1-23 4-16,6 0-6 15,2 0 2-15,2 0 9 0,7-23 8 16,-2-12 0-16,-2 9-11 16,-5-8 2-16,-2-1 8 15,-9 1 1-15,-3 11 0 16,-5 12 1-16,0 3 11 15,0 8 3-15,0 0-14 16,0 0-1-16,0 0-5 16,2 16-18-16,2 2 23 15,0 9 6-15,5 7 15 16,2-3-8-16,0-4-2 16,-1-1-10-16,1-10 4 15,-4 2-5-15,-1-2-33 0,0-16-89 16,-1 0-165-16,-1 0-211 15,0 0-239-15</inkml:trace>
  <inkml:trace contextRef="#ctx0" brushRef="#br0" timeOffset="122838.55">8083 15602 1060 0,'0'0'311'15,"0"0"-82"1,0 0 62-16,0 0-42 0,0 0-116 16,0 0-43-16,0 0-2 15,4 79-43-15,-4-45-28 16,0 8-16-16,0-11-1 15,4 11-42-15,3-15-47 16,-1-1-51-16,1-7-107 16,1-11-53-16,-1 0-41 15,-3-8-290-15</inkml:trace>
  <inkml:trace contextRef="#ctx0" brushRef="#br0" timeOffset="123058.36">7800 15865 955 0,'0'0'242'0,"0"0"-28"15,0 0 59-15,0 0-17 16,0 0-74-16,144 53-39 16,-86-53-36-16,-3 0-23 15,-1 0-57-15,-8-8-27 16,-9-11-30-16,-7-4-134 15,-13-4-164-15,-6 9-361 0</inkml:trace>
  <inkml:trace contextRef="#ctx0" brushRef="#br0" timeOffset="123266.68">7874 15628 1129 0,'0'0'402'0,"0"0"-229"16,0 0 103-16,0 0-21 15,128-34-125-15,-73 26-66 16,-5-7-41-16,-8 4-23 16,-8 3-54-16,-14-8-163 15,-10 5-384-15,-10 4-525 0</inkml:trace>
  <inkml:trace contextRef="#ctx0" brushRef="#br0" timeOffset="123893.25">8363 15502 646 0,'0'0'712'0,"0"0"-475"0,0 0-53 15,0 0 28-15,0 0-52 16,0 0-49-16,0 0-49 15,0 111-29-15,11-77-20 16,0 8-2-16,-4 0-11 16,6 0-1-16,-2-8 0 15,-4-7 0-15,-1-4 1 16,-4-12-1-16,-2-11 1 16,0 0 14-16,0 0-5 15,0-11 28-15,0-23-14 16,-6-1-14-16,-3-14 0 15,-4-1 2-15,2-3 2 16,6 3 0-16,-2 8 2 0,7 16-6 16,0-1-9-16,0 12 0 15,7 7-17-15,16 0-9 16,9 8 2-16,9 0 3 16,5 8-4-16,4 7 5 15,0 4 0-15,-6 15 5 16,-8-3 0-16,-5 4 14 15,-8-1 1-15,-13 0 0 16,-6 0 30-16,-4 1 22 16,-9-1 13-16,-19 0-4 15,-9-7-2-15,-6 7-2 16,-1-11-23-16,-2-4-34 0,-1-4-4 16,-15-7-102-1,11 0-198-15,9-5-647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6:15:38.757"/>
    </inkml:context>
    <inkml:brush xml:id="br0">
      <inkml:brushProperty name="width" value="0.05292" units="cm"/>
      <inkml:brushProperty name="height" value="0.05292" units="cm"/>
      <inkml:brushProperty name="color" value="#FF0000"/>
    </inkml:brush>
  </inkml:definitions>
  <inkml:trace contextRef="#ctx0" brushRef="#br0">2793 7814 459 0,'0'0'1017'16,"0"0"-727"-16,0 0-173 16,0 0 94-16,0 0 6 15,0 0-107-15,-7-8-63 0,24 8-32 16,12 11 33-1,11 5 4-15,18 3-9 0,24 1-16 16,37 2-14-16,36-3-4 16,15 4-1-16,-3-8-8 15,-23 0-1-15,-23-11-40 16,-16 4-107-16,-30-4-233 16,-24-4-345-16</inkml:trace>
  <inkml:trace contextRef="#ctx0" brushRef="#br0" timeOffset="852.1">5822 7917 1045 0,'0'0'347'16,"0"0"-213"-16,0 0 16 16,0 0 122-16,0 0-46 15,179 0-36-15,-68 4-29 16,37 11-42-16,9 4-33 15,-10-4-25-15,-18 0-29 16,-38-7-26-16,-24 3-6 16,-23-7-7-16,-24-4-110 15,-7 0-266-15,-13 0-710 0</inkml:trace>
  <inkml:trace contextRef="#ctx0" brushRef="#br0" timeOffset="4581.42">9706 7623 1290 0,'0'0'311'16,"0"0"-237"-16,0 0 58 15,0 0 60-15,0 0-109 16,0 0 29-16,118 8 6 15,-54-8-39-15,6 4-47 16,-1-4-32-16,14 0-81 16,-19 0-214-16,-21 0-394 0</inkml:trace>
  <inkml:trace contextRef="#ctx0" brushRef="#br0" timeOffset="5256.46">11052 7651 1005 0,'0'0'318'15,"0"0"-139"-15,0 0 78 16,0 0 1-16,105-16-90 16,-61 12-53-16,3 4-20 15,3 0-29-15,-8 0-33 16,-5 0-33-16,-9 0-3 16,-18 0-147-16,-7 4-233 0,-3-1-720 0</inkml:trace>
  <inkml:trace contextRef="#ctx0" brushRef="#br0" timeOffset="5955.68">9667 8390 1054 0,'0'0'374'16,"0"0"-259"-16,0 0-25 15,0 0 84-15,0 0-10 16,106 7-27-16,-42-7-39 15,15 0-38-15,4 0-32 16,3 0-28-16,3 0-152 16,-20 0-379-16,-24 0-602 0</inkml:trace>
  <inkml:trace contextRef="#ctx0" brushRef="#br0" timeOffset="6774.01">11043 8592 1079 0,'0'0'258'16,"0"0"-178"-16,0 0 139 16,0 0 49-16,139 3-75 15,-32 0-47-15,32 5-26 16,-6 0-27-16,-24-4-36 16,-35-4-38-16,-24 4-19 15,7-4-104-15,-12 0-397 0,-12 0-563 0</inkml:trace>
  <inkml:trace contextRef="#ctx0" brushRef="#br0" timeOffset="21207.94">15390 7651 709 0,'0'0'281'15,"0"0"-116"-15,0 0 42 16,0 0 36-16,0 0-46 15,-93-39-52-15,76 36-15 16,-4-2-28-16,-7 5-33 16,-6 0-38-16,-5 0-13 15,-3 0-17-15,-6 0-1 16,5 0 1-16,3 5-1 16,8-2-1-16,8 1 0 15,7-4-7-15,11 0-15 16,6 4-25-16,0-4-18 15,4 0-22-15,20 0-25 16,12 0 88-16,15 0 25 16,7 0 9-16,5 0 1 15,-2 0-2-15,-3 0 0 0,-5 0 4 16,-10 0 4-16,-10 0 5 16,-13 0 0-16,-13 0-2 15,-7 0 14-15,-9 0 8 16,-29 0 6-16,-18 0-25 15,-18 0-7-15,-12 0 0 16,-6 0 0-16,9-4 10 16,12 4 0-16,16-4-4 15,18 4-11-15,18 0 5 16,10 0-11-16,9 0-4 0,0 0-19 16,11 0-18-1,15 0 8-15,17 0 29 0,10 4 9 16,11 3-3-16,4 1 3 15,1-4-2-15,-14-1-4 16,-12-3 3-16,-15 5-6 16,-21-5 8-16,-7 0 50 15,-30 0 41-15,-41 0-32 16,-45 0-42-16,1 0-4 16,10 0 18-16,22 0-1 15,36 0-6-15,10 0-10 16,10 0-3-16,21 0-19 15,10 0-31-15,57 0-12 16,70 0 22-16,45 0-116 16,-17-8-358-16,-28-4-999 0</inkml:trace>
  <inkml:trace contextRef="#ctx0" brushRef="#br0" timeOffset="25412.04">2953 9947 1038 0,'0'0'347'0,"0"0"-226"16,0 0 106-16,0 0 47 15,0 0-86-15,0 0-58 16,-13-14-26-16,13 14-14 15,3 0-26-15,18 0-24 16,12 3 32-16,17 12 16 0,17-3-9 16,10 3-33-16,11-4-22 15,2-3-10-15,-3 0-14 16,-7 7 0-16,-10-12-12 16,-12 5-79-16,-9-4-64 15,-6 4-92-15,-2-5-226 16,-12 5-173-16,-12-8-544 0</inkml:trace>
  <inkml:trace contextRef="#ctx0" brushRef="#br0" timeOffset="26400.75">5796 9868 500 0,'0'0'765'0,"0"0"-510"16,0 0-151-16,0 0 71 15,0 0 54-15,0 0 9 16,120 15-17-16,-54-4-43 16,16 5-39-16,22-5-33 15,-5 1-25-15,1-1-19 16,-3 0-32-16,-23-3-28 16,1-1-2-16,-19 1-130 15,-19 0-145-15,-20-8-399 16,-17 0-845-16</inkml:trace>
  <inkml:trace contextRef="#ctx0" brushRef="#br0" timeOffset="35261.14">9819 9997 1054 0,'0'0'319'16,"0"0"-135"-16,0 0 79 15,0 0 34-15,0 0-75 16,0 0-55-16,-44-11-33 15,44 11-32-15,4 0-32 16,13 0-25-16,15-8-15 16,35 8 7-16,40 0 2 15,6 0-18-15,-11 0-20 16,-14 0-1-16,-19 0-152 16,-12 0-210-16,-16-8-659 0</inkml:trace>
  <inkml:trace contextRef="#ctx0" brushRef="#br0" timeOffset="48017.03">2203 11963 933 0,'0'0'709'0,"0"0"-554"0,0 0-69 16,0 0 130-16,0 0-25 15,0 0-114-15,54 0 32 16,-21 0 26-16,8 0-38 15,0 0-6-15,-1 0-16 16,-1 0-22-16,2 8-6 16,5 3-10-16,4 4-10 15,6-4-6-15,10 1-9 16,23-1 1-16,27 1 2 16,36-5 2-16,15 1 8 15,0 0 11-15,-10-1 24 16,-13-7-10-16,4 8-11 15,-7 0 4-15,-11-5-10 0,-3 2-11 16,-29-2-7-16,-16 5-4 16,-21-8-5-16,-5 0 0 15,10 0 0-15,10 0 0 16,4 0 4-16,-1 0-4 16,-5 0 5-16,-11 0-10 15,-9 0 7-15,-10 0 2 16,-7 0-8-16,-9 0-1 15,-13 0 1-15,-2 0-2 16,-9 7 0-16,-4-7-1 16,0 0 1-16,0 4 0 15,0-4-18-15,-4 0-57 16,-5 0-62-16,-1 4-34 16,-1-4-45-16,-13 0-98 15,7 0-296-15,-3-8-251 0</inkml:trace>
  <inkml:trace contextRef="#ctx0" brushRef="#br0" timeOffset="51168.17">7422 11898 1053 0,'0'0'597'16,"0"0"-372"-16,0 0 8 16,0 0 69-16,0 0-107 15,0 0-88-15,-5-11-24 16,12 11-14-16,21 0-33 15,14 0 19-15,16-8 44 16,17 8-15-16,9 0-30 0,3 0-21 16,3-8-11-1,-2 8-14-15,-5-3-7 16,-10 3-1-16,-11 0-6 0,-15 0-18 16,-15 0-61-16,-15 0-41 15,-17 0-65-15,-34 0-54 16,-19 3-325-16,-14 5-478 0</inkml:trace>
  <inkml:trace contextRef="#ctx0" brushRef="#br0" timeOffset="53886.02">9945 11940 377 0,'0'0'1120'0,"0"0"-844"16,0 0-197-16,0 0 168 16,0 0 30-16,0 0-122 15,-29 0-56-15,29 0 6 16,0 0-10-16,12 0-17 16,18 0-24-16,20-4 21 0,35 4 46 15,41 0-21 1,44 0-31-16,13 19-18 15,4 0-12-15,-9 4-5 0,-21-4-14 16,-9-4-8-16,-33-3-6 16,-35-5-6-16,-31-2-1 15,-17-5-11-15,-8 0-43 16,-7 0-99-16,-19 0-108 16,-24-8-283-16,-15-8-569 0</inkml:trace>
  <inkml:trace contextRef="#ctx0" brushRef="#br0" timeOffset="66924.67">20401 12458 856 0,'0'0'272'15,"0"0"-115"-15,0 0 116 0,109 0-23 16,-51 0-45-16,27 12-56 16,35-1-19-16,49-3-27 15,18 3-25-15,2-3-24 16,-2-1-22-16,-29 1-21 16,-11-8-10-16,-31 0-1 15,-32 0-6-15,-38 0-61 16,-22 0-83-16,-26-8-104 15,-22-15-228-15,-20 4-449 0</inkml:trace>
  <inkml:trace contextRef="#ctx0" brushRef="#br0" timeOffset="68222.36">14581 13136 889 0,'0'0'388'0,"0"0"-233"16,0 0 70-16,0 0 62 15,0 0-126-15,0 0-107 16,0 0-34-16,2-19-1 16,43 19 87-16,17 0 28 15,12 8-24-15,13 0-42 0,2-5-17 16,1 13-22-16,-2-16-23 15,-11 7-6-15,-8 1-38 16,-8-8-135-16,18 8-119 16,-17-5-187-16,-8 5-191 0</inkml:trace>
  <inkml:trace contextRef="#ctx0" brushRef="#br0" timeOffset="69357.98">17159 13159 606 0,'0'0'500'15,"0"0"-328"-15,0 0 31 16,0 0 68-16,0 0-43 16,0 0-87-16,0 0-42 15,19-7-28-15,14 7 33 16,21 7 43-16,27 1-30 15,41 11-32-15,45-4-27 0,20-7-25 16,3 3-22 0,-8 5-11-16,-25-9-1 0,-7 4-75 15,-8 5-155-15,-40-9-293 16,-29-7-340-16</inkml:trace>
  <inkml:trace contextRef="#ctx0" brushRef="#br0" timeOffset="83645.22">996 7943 1181 0,'0'0'552'0,"0"0"-337"15,0 0 94-15,0 0-14 16,0 0-97-16,0 0-60 15,-4 0-31-15,4 0-31 16,6 0-31-16,7 0-40 16,11 0-5-16,10 0 0 15,14 0 6-15,5 0-6 16,5 0-22-16,-5 0-101 16,-6-3-76-16,4-1-61 15,-12-4-223-15,-16 1-244 0</inkml:trace>
  <inkml:trace contextRef="#ctx0" brushRef="#br0" timeOffset="83962.03">1304 7685 1260 0,'0'0'493'0,"0"0"-445"0,0 0 59 16,0 0 78-1,0 0-59-15,0 0 0 0,107 22-29 16,-75-10-42-16,-4 4-27 16,-8-2-21-16,-6 6-5 15,-8 6-1-15,-6 4 11 16,0 4-11-16,-4 5-1 15,-14-5-33-15,-8 0-31 16,2-4-43-16,-4-6-97 16,9-9-102-16,6-7-271 0</inkml:trace>
  <inkml:trace contextRef="#ctx0" brushRef="#br0" timeOffset="84737.37">466 10001 1129 0,'0'0'407'16,"0"0"-192"-16,0 0 34 15,0 0-14-15,0 0-117 16,0 0-60-16,0 0-28 15,64 0 32-15,-23 8 5 16,10 3-34-16,3-8-24 16,-7 2-9-16,-3-5-79 15,-11 3-134-15,-16 1-173 16,-6-4-239-16,-11 0-523 0</inkml:trace>
  <inkml:trace contextRef="#ctx0" brushRef="#br0" timeOffset="85079.13">836 9837 1030 0,'0'0'283'0,"0"0"-129"15,0 0 85-15,109 19 2 0,-76-4-80 16,-9 0-49 0,-6 1-33-16,-8 3-33 0,-7 7-12 15,-3 5-8-15,-11 11-6 16,-19 3-20-16,-8 5-3 15,-5-8-89-15,-10 8-146 16,10-16-87-16,10-15-274 0</inkml:trace>
  <inkml:trace contextRef="#ctx0" brushRef="#br0" timeOffset="85900.96">667 12008 874 0,'0'0'328'0,"0"0"-236"16,0 0 77-16,0 0 79 16,0 0-63-16,126 23-46 15,-72-15-31-15,3-4-33 16,1-4-45-16,-5 0-25 16,-5 0-5-16,-14 0-110 15,-9 0-167-15,-10 0-216 16,-10 0-346-16</inkml:trace>
  <inkml:trace contextRef="#ctx0" brushRef="#br0" timeOffset="86230.59">1017 11837 1008 0,'0'0'297'0,"0"0"-177"15,0 0 151-15,118 0-15 16,-60 8-86-16,2 0-45 16,-2-5-36-16,-6 5-34 0,-10 7-35 15,-12 1-14 1,-15-1-6-16,-15 11-7 0,-2 12-6 15,-37 12-14-15,-18 11-63 16,-12 4-23-16,-6 3 44 16,9-18 10-16,13-8-74 15,27-16-111-15,13-15-80 16,13-11-739-16</inkml:trace>
  <inkml:trace contextRef="#ctx0" brushRef="#br0" timeOffset="89236.19">6436 6709 149 0,'0'0'0'0,"211"106"-65"16,-144-59-19-16</inkml:trace>
  <inkml:trace contextRef="#ctx0" brushRef="#br0" timeOffset="89312.67">7058 7341 49 0,'0'0'87'0,"0"0"-87"0</inkml:trace>
  <inkml:trace contextRef="#ctx0" brushRef="#br0" timeOffset="90747.45">11548 4549 789 0,'0'0'381'0,"0"0"-38"15,0 0-29-15,0 0-8 16,0 0-59-16,0 0-57 0,0 0-43 16,13-45-39-1,-11 45-40-15,-2 0-24 0,0 0-19 16,0 0-25-16,0 0-4 16,0 14-28-16,0 17 16 15,0 11 16-15,0 11-9 16,0 1-40-16,0-1-7 15,0 0-23-15,0-8-16 16,0-3-24-16,0-3-25 16,0-8-50-16,0-9-45 15,0-7-50-15,0-7-35 16,9-8-62-16,3 0-275 0</inkml:trace>
  <inkml:trace contextRef="#ctx0" brushRef="#br0" timeOffset="91364.6">11447 4869 52 0,'0'0'507'15,"0"0"-354"-15,0 0-23 16,0 0 53-16,0 0-42 16,0 0-44-16,0 0-3 15,0 0 12-15,0 0 0 16,0 0-6-16,0 0-12 16,2 0-24-16,0 0-21 15,2 3-26-15,1 13-16 0,3 3 27 16,3 7 12-16,0 5-17 15,-2 3-2-15,-1 1 7 16,-1-4 3-16,1-2-11 16,-1-5-7-16,-3-9-12 15,0 1 7-15,3-13-7 16,-5 0 0-16,4-3 18 16,1 0 24-16,1-6 53 15,9-18-7-15,2-2-24 16,5-8-25-16,0-1-16 15,-3 1-11-15,-4 3 3 16,-4 8-10-16,-5 4-6 0,-2 8-1 16,-3 3-51-16,3 8-103 15,-2 0-228-15,1 4-540 0</inkml:trace>
  <inkml:trace contextRef="#ctx0" brushRef="#br0" timeOffset="99183.55">12223 15316 1317 0,'0'0'478'16,"0"0"-390"-16,0 0 42 15,0 0 46-15,-122-19-102 16,104 19-41-16,5 0-17 16,0 0-14-16,2 7-2 0,7 12-7 15,0-11-2-15,4 11-2 16,0-4 10-16,0 4-9 16,8-4 4-16,18 1-5 15,10 3 5-15,11-4 6 16,7 4 1-16,1-4 1 15,-9-4 4-15,-11 5-6 16,-13-1 0-16,-11 4 2 16,-11-3 32-16,0 10 25 15,-24 1 15-15,-10-4-23 16,-7 3-17-16,-2 1-10 16,-1-12-14-16,1-4-4 0,8-3-6 15,9 0-46-15,17-8-68 16,9-8-100-16,38-18-292 15,15-1-45-15,2 4-489 0</inkml:trace>
  <inkml:trace contextRef="#ctx0" brushRef="#br0" timeOffset="99479.39">12669 15331 1023 0,'0'0'397'16,"0"0"-200"-16,0 0 9 15,0 0 22-15,0 0-101 16,-41 137-72-16,41-95-36 15,0 0-18-15,0-16-1 16,6 1-8-16,7-4-66 16,0-15-74-16,0-8-70 15,2-16-49-15,0-10-51 16,-8-8-417-16</inkml:trace>
  <inkml:trace contextRef="#ctx0" brushRef="#br0" timeOffset="99667.25">12310 15289 588 0,'0'0'740'0,"0"0"-664"15,0 0 75-15,117 0 157 16,-30 0-72-16,1 0-67 16,5 0-56-16,-6 0-44 15,-25 0-58-15,-4-15-11 16,-17 3-126-16,-18-3-213 15,-16 15-408-15</inkml:trace>
  <inkml:trace contextRef="#ctx0" brushRef="#br0" timeOffset="100100.83">13103 15331 864 0,'0'0'554'0,"0"0"-359"15,0 0 18-15,0 0 24 0,0 0-66 16,0 0-75-16,-105 68-36 15,82-41-26-15,6 7-34 16,2-3 0-16,6 7-9 16,9 0-22-16,0-11-9 15,0-1-3-15,22 1 6 16,5-19 13-16,9-1 5 16,3-7 9-16,2-7 2 15,-8-20-12-15,-9-7-4 16,-11-8 24-16,-13-8 0 15,-2 8 10-15,-24-3-9 16,-11 11-1-16,4 3-8 16,-2 20-29-16,7 3-48 15,22 8-146-15,6 0-116 16,0 19-267-16</inkml:trace>
  <inkml:trace contextRef="#ctx0" brushRef="#br0" timeOffset="100618.24">13456 15323 844 0,'0'0'514'15,"0"0"-371"-15,0 0 9 0,0 0 50 16,0 0-69-16,0 0-51 16,0 0-36-16,0 126-21 15,0-84-18-15,0 3-5 16,0-10-1-16,2-1-1 16,2-3 0-16,-1-12 0 15,-1-4-6-15,-2-15 6 16,0 0 7-16,0-8 34 15,-2-18 35-15,-13-8-23 16,-7-8 20-16,0-8 19 16,1 0-27-16,1-3-28 15,11 11-20-15,2 8-5 0,7 11-12 16,2 12-7-16,23 3-23 16,14 8-7-16,11 0-12 15,5 0-32-15,-1 15-33 16,-8 12-20-16,-5-8-41 15,-15-4-66-15,-11 4 42 16,-13-11 44-16,-2-1 20 16,-24-7 63-16,-8 0 21 15,-21 0-14-15,8 0-79 16,8 0-161-16</inkml:trace>
  <inkml:trace contextRef="#ctx0" brushRef="#br0" timeOffset="101152.62">13802 15281 622 0,'0'0'403'15,"0"0"-203"-15,0 0 0 16,0 0 44-16,0 0-63 16,0 0-50-16,0 0-60 15,-6 35 21-15,-1-1-29 16,1 8-24-16,2-8-22 16,4 8-11-16,0-8-5 0,0-7-1 15,0-4 0-15,0-15 0 16,0-8 0-16,2 0 7 15,-2 0 26-15,0-8 26 16,0-19 9-16,0-7-26 16,-9-8-4-16,-2 0-3 15,-2 0-3-15,7 8-6 16,0 0-9-16,6 11-17 16,0 4 0-16,5 11-15 15,17 0-9-15,11 8-9 16,8 0 2-16,3 0 5 15,-1 0-1-15,-6 16 2 0,-11-9 5 16,-12 5-2-16,-14 3 0 16,0 0 11-16,-12 4 11 15,-21-11 21-15,-5 3-3 16,-1-3-6-16,7-1-12 16,7 1-58-16,16-8-112 15,9 0-198-15,0-8-360 0</inkml:trace>
  <inkml:trace contextRef="#ctx0" brushRef="#br0" timeOffset="101500.96">14157 15239 978 0,'0'0'545'0,"0"0"-374"16,0 0 19-16,0 0 72 16,0 0-104-16,0 0-72 15,0 0-35-15,-9 118-16 16,1-91-12-16,1 4-12 16,3 3-10-16,0-7 1 15,4-1-2-15,0-3 0 16,2 4-6-16,19-19 5 15,10 3-8-15,5-11 9 16,4 0 0-16,6 0 0 16,-6-11-11-16,-7-5-16 0,-13-3-38 15,-11 12-49-15,-9-9-76 16,-17 5-86-16,-15 11-303 16,0-8-335-16</inkml:trace>
  <inkml:trace contextRef="#ctx0" brushRef="#br0" timeOffset="101679.48">14209 15449 863 0,'0'0'669'16,"0"0"-415"-16,0 0-45 0,0 0-6 16,0 0-119-1,0 0-8-15,0 0-32 0,135-42-27 16,-103 34-17-16,-9 1-89 15,-6-1-223-15,-15 5-388 0</inkml:trace>
  <inkml:trace contextRef="#ctx0" brushRef="#br0" timeOffset="101852.19">14207 15289 578 0,'0'0'543'16,"0"0"-349"-16,0 0 72 15,0 0-7-15,115-42-86 16,-76 34-47-16,-6-3-70 0,-7 4-41 16,-6-1-15-1,-20-8-122-15,-3 13-392 0,-16-5-846 16</inkml:trace>
  <inkml:trace contextRef="#ctx0" brushRef="#br0" timeOffset="102068.35">14376 15053 1053 0,'0'0'610'0,"0"0"-407"16,0 0 13-16,0 0 7 15,0 0-134-15,0 0-30 16,0 0-33-16,85 42-26 0,-61-19-2 15,12-4-134-15,-8-4-212 16,-3-4-490-16</inkml:trace>
  <inkml:trace contextRef="#ctx0" brushRef="#br0" timeOffset="102834.99">14642 15186 772 0,'0'0'533'16,"0"0"-309"-16,0 0 34 15,0 0-5-15,0 0-121 16,0 0-51-16,0 0-18 16,0 11-23-16,0 13-5 15,0 2-11-15,0 16-15 16,0-8-9-16,0 16 0 15,0-8 0-15,0-8 0 16,0-7 0-16,0-9-2 16,0-2-7-16,0-16-2 15,0 8 1-15,0-8 10 16,0 0 19-16,0-16 5 0,0-3-7 16,0-15-5-16,0 0-3 15,-4 0-7-15,4-8 5 16,0 7-2-16,0-3-5 15,9 11-9-15,14 9 0 16,5 2-10-16,11 8-5 16,1 8 2-16,8 0-3 15,-1 16 4-15,-3 3 5 16,-7 11 4-16,-13 5-4 16,-11-1 16-16,-13 0 20 15,-9 0 46-15,-28 1 12 0,-10-9-11 16,-12 5-19-1,-2-12-23-15,4-4-10 0,12-11-15 16,12-4-42 0,31 0-101-16,2-4-195 0,20-19-471 0</inkml:trace>
  <inkml:trace contextRef="#ctx0" brushRef="#br0" timeOffset="103288.15">15676 15255 1292 0,'0'0'305'0,"0"0"-171"0,0 0 100 16,0 0-41-16,0 0-108 15,0 0-54-15,2 129-24 16,0-98-7-16,4 3-25 16,1-7-80-16,2-12-33 15,-1-4-74-15,16-11-113 16,0-8-173-16,-3-10-353 0</inkml:trace>
  <inkml:trace contextRef="#ctx0" brushRef="#br0" timeOffset="103502.52">15937 15087 863 0,'0'0'604'0,"0"0"-430"15,0 0-18-15,0 0 75 16,0 0-61-16,0 0-62 15,-5 134 15-15,5-81-30 16,0-4-39-16,0 9-30 16,0-13-19-16,2 5-5 15,7-16-16-15,0-8-84 16,-3-2-97-16,1-13-105 16,-1-11-227-16,-2 0-133 0</inkml:trace>
  <inkml:trace contextRef="#ctx0" brushRef="#br0" timeOffset="103712.83">15773 15350 689 0,'0'0'522'0,"0"0"-295"16,0 0 22-16,0 0 1 16,0 0-80-16,0 0-57 15,0 0-3-15,-7 31-5 16,28-28-16-16,7 5-25 15,8-1-25-15,8-7-20 16,2 0-17-16,4 0-2 16,-2 0-150-16,-7-15-219 15,-17 12-407-15</inkml:trace>
  <inkml:trace contextRef="#ctx0" brushRef="#br0" timeOffset="104103.1">16183 15289 1139 0,'0'0'513'0,"0"0"-273"16,0 0 20-16,0 0-45 15,0 0-109-15,0 0-27 16,0 0 10-16,0 50-30 16,-13-24-33-16,-1 1-16 0,1-1-4 15,-2 5-6 1,6-4 0-16,5-9-2 0,4 6-11 16,0-6-5-16,19-2-6 15,11-8 15-15,8-1 9 16,7-7 6-16,2 0-4 15,0 0-2-15,-8-7-7 16,-7-1-33-16,-11-8-49 16,-13 5-41-16,-8-4-50 15,-21-4-100-15,-11 4-373 16,-6-1-194-16</inkml:trace>
  <inkml:trace contextRef="#ctx0" brushRef="#br0" timeOffset="104277.1">16097 15384 806 0,'0'0'405'0,"0"0"-161"15,0 0 61-15,0 0-48 16,131 0-102-16,-95 0-72 16,-6 0-45-16,-7 0-38 15,-10-3 0-15,-8-5-166 16,-5 0-393-16</inkml:trace>
  <inkml:trace contextRef="#ctx0" brushRef="#br0" timeOffset="104435.77">16074 15221 844 0,'0'0'356'0,"0"0"-113"15,124-8 11-15,-62 8-73 16,2-8-106-16,-4 8-53 15,-5 0-22-15,-12-8-177 16,-19 8-448-16</inkml:trace>
  <inkml:trace contextRef="#ctx0" brushRef="#br0" timeOffset="105135.09">16485 15205 955 0,'0'0'269'15,"0"0"-37"-15,0 0 52 16,0 0-98-16,8 99-87 15,-8-61-39-15,-4 4-10 16,-9 0-17-16,2-8-15 16,-4-3-4-16,4-4-5 15,5-9 1-15,1-10-9 0,3-8 0 16,2 0 13 0,0 0 15-16,0-8 8 0,7-10-7 15,1-9-20-15,7-15-8 16,1 0-1-16,1-8 1 15,0 1-2-15,5 3 0 16,-4 5 0-16,4 6-6 16,-3 12-22-16,0 4-18 15,-1 12-8-15,-1 7 0 16,0 0 4-16,-4 0 12 16,3 15 17-16,-5 4 8 15,-2 4 13-15,-5 4 13 0,-4-1 17 16,0-7 20-16,-22 12 10 15,-2-5 14 1,-11-10-6-16,-4 2-13 0,3-2-16 16,0-5-13-16,8-11-12 15,6 8-5-15,9-8-3 16,9 0-6-16,4 0-23 16,0 0-21-16,9 0-1 15,8 0 13-15,7 7 27 16,2 1 5-16,1 0 1 15,-1 11 0-15,-1-1 19 16,1 13 18-16,-9-12 26 16,-1 4-25-16,-10-4-25 0,0-3-14 15,-4-9 0-15,-2-3-49 16,0-4-122-16,0-4-182 16,0-11-631-16</inkml:trace>
  <inkml:trace contextRef="#ctx0" brushRef="#br0" timeOffset="105503.39">16859 15228 842 0,'0'0'735'0,"0"0"-465"15,0 0-43-15,0 0 52 0,0 0-113 16,0 0-59-16,0 0-39 16,-2 46-15-16,-5-23-26 15,-1 3-16-15,-1-7-9 16,2 12-2-16,5-5 0 16,2 1 0-16,0-4-6 15,0-4 5-15,13 4-1 16,7-12 2-16,-1 5 2 15,3-16 0-15,3 7 7 16,5-7-2-16,-2 0-5 16,-5 0-2-16,-5 0-7 15,-3-7-54-15,-7-1-88 16,-3-11-120-16,-5 4-200 0,0 7-151 16</inkml:trace>
  <inkml:trace contextRef="#ctx0" brushRef="#br0" timeOffset="105680.76">16837 15350 687 0,'0'0'661'16,"0"0"-507"-16,0 0-33 16,0 0 169-16,0 0-71 15,124 0-95-15,-74 0-63 16,-9 0-36-16,-6 0-25 0,-15 0-42 15,-12 0-214 1,-8-11-369-16</inkml:trace>
  <inkml:trace contextRef="#ctx0" brushRef="#br0" timeOffset="105845.15">16807 15232 636 0,'0'0'399'16,"0"0"-88"-16,110-19 6 15,-59 3-54-15,5 13-111 16,-3-5-73-16,-12 1-50 16,-9-1-29-16,-19 0-39 15,-11 8-225-15,-2-8-488 0</inkml:trace>
  <inkml:trace contextRef="#ctx0" brushRef="#br0" timeOffset="107085.92">18311 15266 13 0,'0'0'687'0,"0"0"-454"0,0 0-26 16,0 0 58-16,0 0-49 15,0 0-44-15,0 0-9 16,21-38-5-16,-21 23-18 16,0-1-18-16,0-10-32 15,-12 7-26-15,-7-4-15 16,-1 4-11-16,-3 4-15 16,-1 7-11-16,-4 8-12 15,-1 0-14-15,-4 15 4 16,1 1-2-16,2 18 11 15,7-7 0-15,6 7 0 16,10 0-6-16,7-7 1 0,0-4 0 16,18-4 0-1,11-4 0-15,10-15 6 0,8 0 7 16,2 0-1-16,0-8 4 16,-6-18-8-16,-7 3 7 15,-12 4-8-15,-9 3 11 16,-9 5 4-16,-6 4 11 15,0 7 18-15,0 0-17 16,0 0-9-16,0 7-19 16,-8 12-18-16,-3 0 18 15,4 12 0-15,-1-5 6 16,3 8-5-16,5-7 0 16,0 4-1-16,0-5 9 0,0 1-8 15,0-4-1-15,3 4 1 16,1-9 0-16,-2-2-1 15,-2-1-1-15,2-4-50 16,0-3-72-16,3-8-109 16,1 0-132-16,3 0-293 0</inkml:trace>
  <inkml:trace contextRef="#ctx0" brushRef="#br0" timeOffset="107820.38">17873 15247 367 0,'0'0'372'0,"0"0"-118"16,0 0 1-16,0 0 12 16,0 0-84-16,0 0-41 15,0 0 22-15,-62 0-14 16,40 0-56-16,3 15-29 0,2 4-31 16,-3 4-22-16,5 4-12 15,5 7-1-15,5 8 0 16,5-8-1-16,0 1-5 15,18-1 1-15,7-8-5 16,6-2 10-16,5-13 1 16,2-11 1-16,-1 0 0 15,-3 0-1-15,-5-19 0 16,-7-8-6-16,-13-7 5 16,-9-8 1-16,0 0 0 15,-20 0 0-15,-13 0-14 0,-8 16-23 16,2 3 3-1,1 15-37-15,6 8-68 0,14 15-79 16,12 8-159-16,6-4-455 16</inkml:trace>
  <inkml:trace contextRef="#ctx0" brushRef="#br0" timeOffset="108202.55">18936 15144 773 0,'0'0'582'0,"0"0"-373"16,0 0 24-16,0 0 25 15,0 0-75-15,-58 118-49 16,28-49-27-16,-4-1-34 16,0 16-24-16,-3 0-16 15,3-4-17-15,4-4-10 16,4-7-6-16,3-12 0 0,8-7-34 15,6-24-52 1,5-7-24-16,6-19-126 0,15 0-138 16,9-26-317-16</inkml:trace>
  <inkml:trace contextRef="#ctx0" brushRef="#br0" timeOffset="108908.48">19104 15281 940 0,'0'0'289'15,"0"0"-32"-15,0 0 78 16,0 0-61-16,0 0-73 16,124-15-57-16,-104 15-60 15,-7 0-51-15,-11 0-23 0,-2 8-10 16,-11-1 1 0,-20 16 4-16,-15 4 15 15,-5 7-19-15,-2 0-1 16,1-7-1-16,13 7-7 0,17-11 7 15,9-4-6-15,13 4-2 16,0-12-2-16,15 5 3 16,16-8 8-16,14 3 1 15,5-11 8-15,5 0-8 16,-1 0 5-16,-12 0-6 16,-8 0-5-16,-10-4-47 15,-13-3-80-15,-9 7-87 16,-2 0-104-16,0 0-307 0</inkml:trace>
  <inkml:trace contextRef="#ctx0" brushRef="#br0" timeOffset="109320.9">19618 15339 1213 0,'0'0'394'0,"0"0"-79"15,0 0 43-15,0 0-149 16,0 0-111-16,0 0-51 16,0 0-5-16,-124 42-15 15,94-24-21-15,2 9-6 0,9-1-1 16,4 5 0-16,11 4-9 15,4-1 0-15,10-8-7 16,21-2 7-16,7-6 9 16,4-10 1-16,8-8 1 15,-4 0 5-15,-5-15-4 16,-6-4 7-16,-9-15 1 16,-13-1 6-16,-11-7 13 15,-2 0-11-15,-17-7-10 16,-11 7-8-16,-5 15-14 15,1 1-22-15,3 18-63 16,1 8-93-16,11 8-158 16,4 11-399-16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2:52.183"/>
    </inkml:context>
    <inkml:brush xml:id="br0">
      <inkml:brushProperty name="width" value="0.05292" units="cm"/>
      <inkml:brushProperty name="height" value="0.05292" units="cm"/>
      <inkml:brushProperty name="color" value="#FF0000"/>
    </inkml:brush>
  </inkml:definitions>
  <inkml:trace contextRef="#ctx0" brushRef="#br0">8523 6460 1247 0,'0'0'580'0,"0"0"-411"16,0 0-1-16,0 0 119 15,0 0-53-15,0 0-94 16,-34 0-64-16,34 0-26 16,0 0-17-16,12 0-23 15,28 6-1-15,35 6 21 16,46-2 7-16,46 3-10 16,19-4-13-16,-12 0-13 15,-13-2 5-15,-49-3-6 16,-16-2-5-16,-37 2-40 15,-13-4-41-15,-5 3-29 16,-7 0-59-16,-28-3-108 16,-6 0-214-16,0 0-61 0</inkml:trace>
  <inkml:trace contextRef="#ctx0" brushRef="#br0" timeOffset="1385.6">15701 6545 1175 0,'0'0'517'0,"0"0"-382"0,0 0-24 16,0 0 180-16,0 0-44 16,0 0-103-16,12 3-65 15,22 3 36-15,7 5 5 16,27-6-26-16,31 8-12 16,53 0-8-16,56 0-8 15,21 0-14-15,-9-1-13 16,-52-2-17-16,-63-1-13 15,-36-5-9-15,-38-1 0 16,3-1-21-16,-13-2-96 0,-21 0-119 16,-21-2-228-16,-26-8-514 0</inkml:trace>
  <inkml:trace contextRef="#ctx0" brushRef="#br0" timeOffset="2724.77">17031 4891 54 0,'0'0'1194'16,"0"0"-849"-16,0 0-136 15,0 0 85-15,0 0-13 16,0 0-93-16,0 0-67 16,-6-3-23-16,-16 6-15 15,-9 19-25-15,-18 17-27 16,-17 9-17-16,-2 5-5 16,3 8-9-16,9-4-12 15,10 0-39-15,15-6-37 0,3-9-46 16,16-11-114-16,12-14-236 15,0-11-101-15,12-6-501 0</inkml:trace>
  <inkml:trace contextRef="#ctx0" brushRef="#br0" timeOffset="3255">16470 5181 548 0,'0'0'376'15,"0"0"-149"-15,0 0-20 16,0 0 70-16,0 0-39 16,0 0-61-16,0 0-35 15,0-7-3-15,0 7-21 16,0 4-27-16,-6 14-8 0,-10 5-1 15,4 9-25 1,-1 3-15-16,-8 2-20 0,8 5-11 16,1-7-4-16,-4 0-5 15,10-6-1-15,6-10 0 16,0-3-1-16,0-7 0 16,0-5 0-16,22-4 1 15,9 0 15-15,25-4 24 16,3-12 14-16,0 1-24 15,-4-1-21-15,-8-1-7 16,-22 8-2-16,-4 3-74 16,-21 3-194-16,0 3-357 15,-6 0-467-15</inkml:trace>
  <inkml:trace contextRef="#ctx0" brushRef="#br0" timeOffset="5488.6">7518 7840 1343 0,'0'0'349'0,"0"0"-235"16,0 0 91-16,0 0 53 15,0 0-37-15,0 0-83 16,0 0-47-16,6 0-11 15,16 0-8-15,6 0-2 16,19 0 17-16,18 9-14 16,43-2-11-16,32 6-25 15,33 2-20-15,7 5-11 16,-25-5-5-16,-49-2 0 16,-44-4-1-16,-3-2-2 0,-7 2-23 15,10-2-59 1,-3-1-9-16,-12-2-21 0,-13-4-39 15,-22 0-96-15,-12-17-123 16,0-1-472-16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3:20.945"/>
    </inkml:context>
    <inkml:brush xml:id="br0">
      <inkml:brushProperty name="width" value="0.05292" units="cm"/>
      <inkml:brushProperty name="height" value="0.05292" units="cm"/>
      <inkml:brushProperty name="color" value="#FF0000"/>
    </inkml:brush>
  </inkml:definitions>
  <inkml:trace contextRef="#ctx0" brushRef="#br0">13856 3962 818 0,'0'0'574'15,"0"0"-300"-15,0 0 10 16,0 0 59-16,0 0-88 15,0 0-72-15,-6 0-45 0,6 0-20 16,0-2-12-16,0-9-25 16,18 2-26-16,4-6-7 15,9-8-21-15,-3-2-13 16,6 3-13-16,0-1 0 16,-15 7-1-16,-7 7 0 15,-2 2 0-15,-10 7 0 16,0 0 0-16,0 0-20 15,0 0-7-15,0 0 0 16,-10 0-7-16,10 7-5 16,-12 8 7-16,6 5 19 15,-7 8 11-15,-2 7 2 16,9 7 6-16,-7 6 0 0,7 2 0 16,0 4 2-16,-4 0-7 15,10 7 6 1,0-4-5-16,0-3 4 0,0-3-5 15,10-6 1-15,2-8 4 16,-12-11-6-16,6-4 1 16,-6-12 0-16,0-4 0 15,0-6 11-15,0 0 24 16,0 0 24-16,0 0 15 16,0 0 10-16,0 0 2 15,0 0-18-15,-12 0-18 16,-4 0-24-16,4 0-12 15,-7 0-7-15,-2 0-8 0,-4 4 1 16,3-1 0-16,4 3 0 16,-4 0-1-16,10 1 0 15,-1-4 1-15,4 0 5 16,9-3-4-16,0 3-1 16,0-3 0-16,0 0-1 15,0 0-1-15,0 0-5 16,0 0 4-16,0 0-5 15,0 0 1-15,0 0 0 16,0 0 5-16,0 0 1 16,0 0-1-16,9 0-6 15,4 0-7-15,11 0 9 16,10 0 5-16,7 0 1 16,11 0 7-16,4 0-7 15,-3 0 0-15,0 0 0 0,-13 0 0 16,-6 0-1-16,-6 0-15 15,-22 0-84-15,0 0-77 16,-6 0-41-16,0 0-48 16,-34-6-31-16,-6-1-547 15,-7 1-806-15</inkml:trace>
  <inkml:trace contextRef="#ctx0" brushRef="#br0" timeOffset="886.73">14659 4605 354 0,'0'0'732'16,"0"0"-387"-16,0 0-28 16,0 0 43-16,0 0-34 15,0 0-72-15,0 0-35 16,-15-16-20-16,15 10-16 15,0-7-38-15,-7-3-47 16,7-6-49 0,-12-10-28-16,6-6-13 0,0-13-7 15,-10-7-1-15,10 5 0 0,0 5-1 16,6 4 0-16,-7 18 1 16,7 4 0-16,0 13 0 15,0 2-1-15,0 7 1 16,0 0-1-16,0 0-8 15,0 0-18-15,7 3-10 16,-1 12 14-16,6 5 23 16,4 2 0-16,2 4 6 15,-5 5 0-15,9 1-5 16,-4 3 5-16,4 3-5 16,-4 1 0-16,10-4 5 0,-9-1-5 15,3-4-1 1,6-5 1-16,-10-6 0 0,-5-6 0 15,2-8 0-15,-3-1 1 16,-5-4 5-16,5 0 5 16,4-9 3-16,2-20 6 15,-5-12-1-15,8-10-7 16,-2-10-4-16,-4-2 2 16,-8-1-5-16,-7 7 1 15,0 6-1-15,0 12 2 16,0 4 2-16,-7 10-2 15,1 10-1-15,-3 5-7 0,9 7-5 16,0 3-18 0,0 0-59-16,0 0-92 0,0 25-121 15,0 3-218-15,0 1-456 16</inkml:trace>
  <inkml:trace contextRef="#ctx0" brushRef="#br0" timeOffset="1636.6">15394 4103 1213 0,'0'0'592'16,"0"0"-317"-16,0 0 88 16,0 0-61-16,0 0-93 15,0 0-58-15,0 0-33 16,6 9-35-16,-6 19 2 15,0 7 3-15,0 13-8 16,0 3-19-16,0 6-22 16,0-2-16-16,0-5-8 15,0-5-9-15,0-10-5 16,0-10 1-16,0-12-1 0,0-3 0 16,0-10 7-16,0 0 8 15,0 0 7-15,0-3-1 16,6-10-5-16,-6-6-17 15,7-10-1-15,-7-9-6 16,0-7-4-16,6-6-4 16,-6 1-1-16,0-1 2 15,0 0 2-15,-6 6-1 16,-1 4 7-16,1 9 5 16,0 6 1-16,6 4 0 15,0 6 1-15,0 7-1 16,0-1 1-16,0 4 0 15,0 0 6-15,12 0-5 0,1-4-1 16,15 0-1-16,0-3 1 16,-4 7-1-16,4-3-1 15,-3 5 0-15,-3 1 0 16,-10 0-5-16,-6 3 4 16,-6 0 1-16,0 0-7 15,0 0 7-15,10 0-8 16,-10 0-21-16,12 0-39 15,1 0-3-15,8 0-16 16,4 3-72-16,9 0-38 16,-6 3-47-16,3-2-41 15,-15 5-77-15,-4-2-291 0,-12 2-303 16</inkml:trace>
  <inkml:trace contextRef="#ctx0" brushRef="#br0" timeOffset="1880.94">15320 4221 781 0,'0'0'536'16,"0"0"-300"-16,0 0 151 16,0 0 89-16,0 0-234 15,0 0-36-15,0 0-18 16,145 15-3-16,-76-12-24 0,-11 1-42 15,4-2-65 1,-15-2-35-16,-19 4-19 0,-16-4-6 16,-6 0-116-16,-6 0-207 15,-12 0-292-15,-10-4-593 0</inkml:trace>
  <inkml:trace contextRef="#ctx0" brushRef="#br0" timeOffset="6365">1270 5992 1371 0,'0'0'571'16,"0"0"-386"-16,0 0 39 15,0 0 46-15,0 0-74 16,0 0-71-16,59 38-2 16,-25 0-36-16,7 7-27 15,-1 3-33-15,-6 2-26 16,3 1-1-16,-3-3-14 15,-6-7-65-15,-9-6-65 16,9-12-81-16,0-23-134 16,-10-4-338-16,-5-18-201 0</inkml:trace>
  <inkml:trace contextRef="#ctx0" brushRef="#br0" timeOffset="6641.79">1670 5944 1258 0,'0'0'592'16,"0"0"-432"-16,0 0 130 16,0 0 38-16,0 0-132 15,-52 105-107-15,30-70-35 0,-3 12-21 16,-9 5-19-1,-6 1-14-15,-1 2 0 0,1-5-24 16,0-8-24-16,15-4-42 16,3-10-40-16,4-11-80 15,18-17-127-15,0 0-318 16,0-13-356-16</inkml:trace>
  <inkml:trace contextRef="#ctx0" brushRef="#br0" timeOffset="7005.79">1190 6166 1131 0,'0'0'341'0,"0"0"-53"16,0 0 57-16,0 0-65 16,0 0-105-16,0 0-45 15,0 0-14-15,25-9-37 16,24 9-13-16,10 0 55 15,28 0 2-15,0 0-26 16,0 0-49-16,-7 0-48 0,-27 0-6 16,-13 0-115-16,-27 0-156 15,-4 0-399-15,-9-6-743 0</inkml:trace>
  <inkml:trace contextRef="#ctx0" brushRef="#br0" timeOffset="22440.02">9617 7840 902 0,'0'0'312'15,"0"0"-154"-15,121-10 47 16,-46 1 37-16,24 2-42 16,28 1-61-16,34 6-40 0,-3 0-7 15,4 0-9-15,-13 0-9 16,-16 6-18-16,0-2-9 15,7-1-13-15,-1-1-12 16,-2-2-13-16,2 0-8 16,-12-2-1-16,-15-8 0 15,-16 0 0-15,-31 4 0 16,-3-3-6-16,-3-1-6 16,9 0-20-16,-3 1-32 15,-18 2-81-15,-25-2-99 16,-16 6-137-16,-6 0-208 0</inkml:trace>
  <inkml:trace contextRef="#ctx0" brushRef="#br0" timeOffset="84168.3">9645 7887 143 0,'0'0'1273'16,"0"0"-1022"-16,0 0-154 16,0 0 131-16,0 0 25 15,0 0-105-15,-6 0-89 16,6 0-20-16,0-3 15 16,0 3-11-16,0-3-24 15,0 3-3-15,-6-6-5 16,-10 0-11-16,4-5-7 0,0 2-3 15,-16-4-11-15,6 4-23 16,3 0 17-16,1 2 10 16,2 4 16-16,10 0 1 15,6 3 11-15,0 0-2 16,0 0-9-16,0 0-6 16,28 0-24-16,3 3 30 15,31 10 40-15,25-1 8 16,46 1-2-16,47 3 2 15,28 0 17-15,6-1-5 16,-7-2-21-16,-5 0 3 16,3-4-5-16,2-2-10 15,1-1-5-15,-6 1-11 16,-16-1-10-16,-19-3-1 16,-46 4 2-16,-40-7-2 0,-29 0 1 15,-24 3-1-15,-9-3 1 16,-7 0-1-16,-5 0 14 15,-7 0 5-15,0 3-16 16,-25 1-3-16,-16-4-18 16,-21 0-16-16,-31 0 2 15,-40 0 8-15,-47-7-8 16,-21-12-28-16,-7-10-24 16,16-3-13-16,18 3-1 15,7 4 37-15,21 0 24 16,25 5 22-16,34 5 14 15,25 5 1-15,16 4 10 0,-1-1 18 16,7 5 2 0,6-2 1-16,21 4-18 15,7 0-13-15,6 0-23 0,0 4-6 16,12 8-7-16,23 4 5 16,17-4 15-16,44 5 8 15,50-8 8-15,56 4 22 16,18 0 33-16,0-4-3 15,-12 7 6-15,-41 0-13 16,-15 0 4-16,-31 0-6 16,-40-10-10-16,-29 1-13 15,-18-5-20-15,-6 2 0 16,-15-4-1-16,-13 0-7 0,-6 0 2 16,-69-4-18-1,-71-11-102-15,-102-1 27 0,-52 0 64 16,-35 6 15-16,22 4-14 15,52 6 34-15,38 0 14 16,71 0 39-16,59 0-8 16,53 6 23-16,33-2-17 15,7 2-51-15,7 6-34 16,45 5-35-16,48-5-5 16,48-12-73-16,-14 0-344 15,-29-3-1118-15</inkml:trace>
  <inkml:trace contextRef="#ctx0" brushRef="#br0" timeOffset="88762.15">588 9824 1332 0,'0'0'346'0,"0"0"-256"0,0 0 64 16,0 0 55-16,0 0-74 15,0 0-26-15,65 48-14 16,-37-19-9-16,6 6-38 15,0 3-26-15,-3 3-14 16,-3 4-8-16,-9-1-2 16,3-3-82-16,-10-2-86 15,-6-8-150-15,4-9-258 16,-10-15-381-16</inkml:trace>
  <inkml:trace contextRef="#ctx0" brushRef="#br0" timeOffset="89009.49">849 9932 1317 0,'0'0'354'16,"0"0"-215"-16,0 0 111 15,0 0 31-15,-100 118-111 16,79-86-103-16,8 0-43 15,-8-1-14-15,2-2-10 16,-9-1-77-16,10-2-107 16,-23 0-112-16,7-4-207 15,0-13-217-15</inkml:trace>
  <inkml:trace contextRef="#ctx0" brushRef="#br0" timeOffset="89242.87">387 10158 1094 0,'0'0'667'16,"0"0"-633"-16,0 0-24 15,0 0 178-15,195-3 8 16,-102-7-37-16,12-2-44 0,-2-1-51 15,-32 3-40-15,4-2-24 16,-23 6-103-16,-18-1-201 16,-12 1-386-16,-22 2-653 0</inkml:trace>
  <inkml:trace contextRef="#ctx0" brushRef="#br0" timeOffset="119754.42">740 12337 182 0,'0'0'374'0,"0"0"-68"16,0 0-17-16,0 0-21 15,0 0-20-15,0 0-30 16,0-13-33-16,0 13-29 16,0-3-11-16,0 3-23 15,0 0-32-15,0 0-29 16,0 0-25-16,0 10-18 16,0 18-9-16,16 10 15 15,-4 14-14-15,10 8-10 16,-4 6 0-16,1-5-48 0,3-7-62 15,-4-9-62-15,-2-17-60 16,2-12-9-16,4-16-78 16,-9-7-164-16,-1-15 76 0</inkml:trace>
  <inkml:trace contextRef="#ctx0" brushRef="#br0" timeOffset="119991.14">1122 12276 844 0,'0'0'370'16,"0"0"-181"-16,0 0 27 15,0 0 81-15,-140 125-55 16,87-74-69-16,7 3-55 16,-1-1-28-16,7-5-47 0,0 3-22 15,12-3-20-15,0-4-1 16,15-11-12-16,1-9-37 15,6-7-67-15,0-11-63 16,6-3-65-16,0-3-109 16,-10 0-143-16,4-13-65 0</inkml:trace>
  <inkml:trace contextRef="#ctx0" brushRef="#br0" timeOffset="120178.28">480 12575 1043 0,'0'0'646'0,"0"0"-559"16,0 0-6-1,0 0 196-15,0 0-44 0,183 74-90 16,-90-74-61-16,0 0-45 16,0-20-37-16,6-15-95 15,-25 7-243-15,-33 3-463 0</inkml:trace>
  <inkml:trace contextRef="#ctx0" brushRef="#br0" timeOffset="125710.45">2982 14204 834 0,'0'0'333'0,"0"0"-203"16,0 0 79-16,0 0 100 15,0 0-50-15,0 0-94 16,0-6-41-16,-9 6-23 15,9 0-17-15,0 0-32 16,21 0-24-16,20 0 12 16,18 0 14-16,43 0-14 15,31 3-13-15,35 0-14 16,30-3-11-16,4 0 4 16,-1 0-5-16,-21 0 5 15,-13 0-6-15,-15-6 0 0,-37 0-12 16,-34-1-81-16,-22 1-111 15,-31-1-155-15,-22 4-415 0</inkml:trace>
  <inkml:trace contextRef="#ctx0" brushRef="#br0" timeOffset="127162.84">15047 13151 1045 0,'0'0'359'0,"0"0"-227"16,0 0 63-1,0 0 82-15,0 0-49 0,0 0-110 16,0 0-56-16,46 0 24 16,-5 3 23-16,24 4-18 15,43 2-25-15,50-3-10 16,72 4 4-16,36 0 6 16,17 3-17-16,2-1-16 15,-9 0-2-15,-10-1-11 16,1-2-7-16,-6 4 1 15,-1-4-1-15,-6-3 8 16,-6 5-4-16,0-6 4 16,-9 2 1-16,3-4 1 15,-3 4-1-15,15-1-1 16,0-3-4-16,16 10 11 0,-10 0 15 16,1 2-25-1,-7 5-4-15,-9-5 4 0,-9 1-3 16,-10-3 3-16,-24-6-11 15,-50-5-7-15,-44-2-6 16,-49 0-3-16,-25 0-21 16,-21 0-63-16,-4-9-21 15,-9-7 24-15,-28 0-56 16,-19 0-96-16,-27 0-124 16,15 10-260-16,-3 0-173 0</inkml:trace>
  <inkml:trace contextRef="#ctx0" brushRef="#br0" timeOffset="131763.94">21843 11532 836 0,'0'0'408'15,"0"0"-273"-15,0 0-73 16,0 0 152-16,0 0-46 15,0 0-44-15,81 0-16 16,-41 0-49-16,1-3-26 16,-1-3-20-16,0-1-13 15,25-12-12-15,-12 3-220 16,-13 1-509-16</inkml:trace>
  <inkml:trace contextRef="#ctx0" brushRef="#br0" timeOffset="132133.7">22203 11409 658 0,'0'0'212'0,"0"0"-16"0,0 0 68 15,0 0-67-15,0 0-2 16,121 85-79-16,-115-60-65 15,-6 8-19-15,0 2-13 16,-18 0-19-16,-17 2 0 16,-5 5-138-16,0-11-113 15,21-8-324-15</inkml:trace>
  <inkml:trace contextRef="#ctx0" brushRef="#br0" timeOffset="134667.19">22687 11297 538 0,'0'0'166'15,"0"0"-138"-15,0 0 25 16,0 0 89-16,0 0-83 15,0 0-26-15,0 0 18 16,-22-22 28-16,22 18-9 16,0 4-22-16,0 0 12 0,0 0 22 15,0 0 19 1,-6 0 13-16,6 0 7 0,0 0 7 16,0 0-3-16,0-3-12 15,0 3-13-15,0 0 2 16,0 0-16-16,0 0-18 15,0 0-19-15,0 0-6 16,0 0-7-16,0 0-13 16,0 0-6-16,0 0-8 15,0 0-1-15,0 0-7 16,0 0 0-16,0 7-1 16,0 11 0-16,0 17 0 15,0 7 0-15,0 9 1 0,0 3 0 16,0 0 1-1,0-3-2-15,0-7 0 0,0-9 0 16,0-12 0-16,6-7 0 16,-6-13 0-16,0-3 0 15,0 0 7-15,6-19 13 16,-6-19-7-16,6-13-13 16,-6-13 1-16,10-6-1 15,2-6 0-15,-6 6-18 16,1 13 9-16,-1 9 2 15,3 23 1-15,-3 5 4 16,0 18-10-16,7 2-7 16,15 0-15-16,6 18 14 15,12 11 4-15,13 9-2 16,3 7 8-16,-9 5 8 0,0 1 1 16,-7-3-1-16,-18 0-10 15,-15-7-4-15,-13-3 9 16,-13-6 7-16,-33 0 2 15,-23-10 11-15,-17 0 0 16,-7-5 8-16,6-8 18 16,6-3-21-16,13 1-12 15,28-7-5-15,27 0-1 16,13 0-85-16,68 0-205 16,13 0-39-16,12 0-299 0</inkml:trace>
  <inkml:trace contextRef="#ctx0" brushRef="#br0" timeOffset="135403.62">23341 11376 664 0,'0'0'500'15,"0"0"-306"-15,0 0 101 16,0 0 59-16,0 0-98 16,0 0-81-16,0 0-58 15,0-9-60-15,0 12-49 16,0 13-6-16,0 7-2 16,0 8 6-16,0 10-6 15,0 1 2-15,0-1-2 16,0-6 0-16,6-3-1 15,-6-10-19-15,6-6-15 16,1-13 1-16,8-3 1 0,4 0 11 16,2-26 22-16,10-2 8 15,4-7-7-15,-1-3 6 16,-6 6-6-16,-10 7-1 16,-5 12 6-16,-13 7-4 15,0 6-2-15,0 6-21 16,0 20-12-16,0 9 33 15,0 9 6-15,0 0 0 16,0 1-5-16,21-4 0 16,4-6 7-16,9-9 1 15,6-10-3-15,7-13 7 16,0-3 6-16,-1-10-1 0,4-18 1 16,-4-17-1-16,-6-9-4 15,-15-10-4-15,-12-2 1 16,-4-4 0-16,-9 0 10 15,-22 6-4-15,-12 13-7 16,3 10 5-16,-3 15 12 16,6 21-27-16,22 5-23 15,6 18-91-15,12 46-103 16,22-1-138-16,7-2-414 0</inkml:trace>
  <inkml:trace contextRef="#ctx0" brushRef="#br0" timeOffset="137432.69">554 15763 606 0,'0'0'305'16,"0"0"-136"-16,0 0 0 16,0 0 105-16,0 0-22 15,0 0-89-15,0 0-51 16,-18-23-23-16,18 23-18 15,0 0-21-15,12 0-19 16,7 13 22-16,8 13 4 16,8 5-4-16,5 8-26 15,6 1-17-15,1 12-10 16,-1-11-11-16,1-3-48 16,-7-6-66-16,1-13-72 0,-1-19-79 15,-15-7-108-15,-4-15-285 16</inkml:trace>
  <inkml:trace contextRef="#ctx0" brushRef="#br0" timeOffset="137654.1">815 15797 942 0,'0'0'262'16,"0"0"-155"-16,-25 112 115 15,15-64 26-15,10-4-92 16,0-5-90-16,0-8-41 0,0 1-19 16,0-10-6-1,-6-6-48-15,0 0-91 0,0-3-38 16,-16-4-22-16,4-3-55 16,-4-2-290-16</inkml:trace>
  <inkml:trace contextRef="#ctx0" brushRef="#br0" timeOffset="137866.97">415 16071 1349 0,'0'0'238'0,"0"0"-174"15,0 0 89-15,0 0-39 16,0 0-18-16,133-22 3 15,-52-4-10-15,5-5-55 16,1-4-34-16,0-3-40 16,-22 8-263-16,-25 8-346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6:59.831"/>
    </inkml:context>
    <inkml:brush xml:id="br0">
      <inkml:brushProperty name="width" value="0.05292" units="cm"/>
      <inkml:brushProperty name="height" value="0.05292" units="cm"/>
      <inkml:brushProperty name="color" value="#FF0000"/>
    </inkml:brush>
  </inkml:definitions>
  <inkml:trace contextRef="#ctx0" brushRef="#br0">12265 10791 977 0,'0'0'264'0,"0"0"-108"16,193 16 83-16,-57-6-9 0,38 12-36 15,-1 0-74 1,1 4-32-16,-22-4-2 0,-9 0-21 16,8 0-11-16,17 1-29 15,12 2 5-15,21-3 20 16,7 0-15-16,12-5-16 15,-6 1-10-15,-6-1-3 16,-22-8-6-16,-40-2-6 16,-44-5-7-16,-37-2-56 15,-18-6-89-15,-19-10-175 16,-16-3-437-16</inkml:trace>
  <inkml:trace contextRef="#ctx0" brushRef="#br0" timeOffset="132360.79">2418 7808 1298 0,'0'0'541'0,"0"0"-462"16,0 0-10-16,0 0 141 15,-118 0-18-15,84 0-98 16,6 0-41-16,3 0-10 16,3-3 24-16,10-1-6 0,-1 1-14 15,-2 0-10 1,9 3 8-16,0-3 3 0,-1 3-8 15,7 0-15-15,-6 0-14 16,6 0-11-16,-9 0-6 16,3 3 5-16,6 3-6 15,-7 4 7-15,7-3 7 16,0 2 2-16,0 0 5 16,0 1 4-16,0 0 6 15,0 5 0-15,13 5 8 16,2 5 0-16,4 7 2 0,-4-1-5 15,4 14 5 1,-7-3 4-16,10 5 2 0,-3 1-1 16,-4 3-11-16,10-1 8 15,-3 2 0-15,-4 1 0 16,4 2 2-16,-9 2-2 16,5 0-5-16,10 4-2 15,-9-1-4-15,9 1-8 16,-1 5 4-16,8 4 3 15,-11 3 1-15,4 10 2 16,6 3 5-16,-15 3-4 16,15 19-2-16,-9 16-1 15,-3-9-2-15,-4-14-2 16,-2-11 4-16,-4-17-10 16,1 10 3-16,-7 12-1 15,3 1-2-15,-9-4 0 16,0-4-2-16,0 2-1 0,0-2 0 15,0 2-1-15,0-4-2 16,0-3 1-16,0-1 5 16,6-2 10-16,-6 2-25 15,6-3 0-15,-6-2 0 16,7-1 0-16,-1 1 0 16,-6-4 0-16,6 0 0 15,-6 0 0-15,0 0 0 16,0 4 0-16,0 2 0 15,9 0 0-15,-9-2 0 16,0 2 0-16,0-2 0 16,0-1 0-16,0 1 0 15,-15-4 0-15,2 6 0 0,1-3 0 16,-3 7 0 0,2-1 0-16,1 1 0 0,5 3 0 15,-8 0 0-15,9-3 0 16,6-6 0-16,-6-1 0 15,6 0 0-15,0-6 0 16,0 0 0-16,0-3 0 16,0-3 0-16,0 2 0 15,0-2 0-15,0-1 0 16,-7 1 0-16,7 2 0 16,0 2 0-16,-6 2 0 15,6 5 0-15,-9 2 0 0,-4 6 0 16,7-4 0-16,-15 11 0 15,2-4 0-15,7-1 0 16,-10 1 0-16,9-7 0 16,7-2 0-16,6-4 0 15,0-3 0-15,0 0 0 16,0 4 0-16,0-5 0 16,6 1 0-16,-6 0 0 15,7-3 0-15,-1 6 0 16,-6-3 0-16,6 3 0 15,3-3 0-15,-2 0 0 16,-1-3 0-16,6-4 0 16,1-2 0-16,-4-6 0 0,-3-2 0 15,-6 1 0-15,0 4 0 16,0-4 0-16,0 3 0 16,0-3 0-16,0 0 0 15,-6-3 0-15,6-3 0 16,-9 0 0-16,2-4 0 15,1 0 0-15,0 0 0 16,0 2 0-16,0-2 0 16,-1 7 0-16,-8-3 0 15,15 0 0-15,-6-8 0 16,6-5 0-16,0-6 0 16,0-10 0-16,6-6 0 15,-6-7 0-15,6-6 0 16,-6 0 0-16,0 0 0 15,0 0 0-15,0 0 0 0,0 0 0 16,0 0 0-16,0 0 0 16,0 0 0-16,0 0 0 15,0 0 0-15,0 0 0 16,9 0 0-16,10-10 0 16,9-2 0-16,18-7 0 15,7-7 0-15,15 1 0 16,-9-3 0-16,0 6 0 15,-12 5 0-15,-19 10-74 16,-7 5-181-16,-21 2-252 16,-28 0-123-16,-6 0-1025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6:12.118"/>
    </inkml:context>
    <inkml:brush xml:id="br0">
      <inkml:brushProperty name="width" value="0.05292" units="cm"/>
      <inkml:brushProperty name="height" value="0.05292" units="cm"/>
      <inkml:brushProperty name="color" value="#FF0000"/>
    </inkml:brush>
  </inkml:definitions>
  <inkml:trace contextRef="#ctx0" brushRef="#br0">3677 5477 1011 0,'0'0'307'16,"0"0"-240"-16,0 0 61 15,0 0 128-15,0 0-41 16,139 6-52-16,-92 0-37 16,-1 4-6-16,16 3-12 15,-3-4-17-15,9-3-26 16,19 3-22-16,6-5-26 0,6-4-17 16,50 0-9-16,-31-4-208 15,-22-5-465-15</inkml:trace>
  <inkml:trace contextRef="#ctx0" brushRef="#br0" timeOffset="985.45">9276 5560 1676 0,'0'0'285'0,"0"0"-243"16,0 0 52-16,0 0 98 0,202 0-22 16,-47 0-109-16,19 0-46 15,-1 0-7-15,-39 0-8 16,-23 0-116-16,-43 2-431 16,-21 2-898-16</inkml:trace>
  <inkml:trace contextRef="#ctx0" brushRef="#br0" timeOffset="2168.48">17599 5479 1302 0,'0'0'383'0,"0"0"-212"16,127-9 50-16,-13 0 70 15,45 9-101-15,8 0-94 16,-18 0-56-16,-50 6-23 15,-18 4-17-15,-29-4-111 16,-18 0-541-16</inkml:trace>
  <inkml:trace contextRef="#ctx0" brushRef="#br0" timeOffset="6186.17">3661 7229 1957 0,'0'0'361'16,"0"0"-256"-16,0 0 66 15,0 0 58-15,0 0-78 16,0 0-60-16,0-10-49 0,0 10-22 15,0 0-20-15,9 0-13 16,32 0-97-16,-10 0-197 16,3-2-615-16</inkml:trace>
  <inkml:trace contextRef="#ctx0" brushRef="#br0" timeOffset="6720.89">4129 9879 1756 0,'0'0'577'16,"0"0"-510"-16,0 0-1 16,0 0 95-16,0 0-99 15,0 0-62-15,0 0-112 16,47 5-260-16,-26 2-1308 0</inkml:trace>
  <inkml:trace contextRef="#ctx0" brushRef="#br0" timeOffset="7247.96">3925 12830 2179 0,'0'0'303'15,"0"0"-257"-15,0 0-31 16,0 0 10-16,0 0-25 16,0 0-129-16,0 0-218 15,24 28-1088-15</inkml:trace>
  <inkml:trace contextRef="#ctx0" brushRef="#br0" timeOffset="7792.16">3515 14833 671 0,'0'0'1139'15,"0"0"-965"-15,0 0-153 16,0 0 11-16,0 0 7 15,0 0-39-15,0 0-146 16,109 0-517-16</inkml:trace>
  <inkml:trace contextRef="#ctx0" brushRef="#br0" timeOffset="8853.45">10526 6666 2054 0,'0'0'504'0,"0"0"-504"0,0 0 6 15,0 0-6-15,0 0 0 16,0 0-142-16,9-6-696 16</inkml:trace>
  <inkml:trace contextRef="#ctx0" brushRef="#br0" timeOffset="9503.81">10259 10432 1972 0,'0'0'324'16,"0"0"-324"-16,0 0-136 15,0 0 117-15,0 0-452 0</inkml:trace>
  <inkml:trace contextRef="#ctx0" brushRef="#br0" timeOffset="9970.29">10700 12862 1980 0,'0'0'464'0,"0"0"-464"15,0 0-91-15,0 0 54 16,0 0-168-16,0 0-936 0</inkml:trace>
  <inkml:trace contextRef="#ctx0" brushRef="#br0" timeOffset="10616.28">10148 15222 2335 0,'0'0'383'0,"0"0"-383"16,0 0-1080-16,0 0 261 0</inkml:trace>
  <inkml:trace contextRef="#ctx0" brushRef="#br0" timeOffset="24383.39">22767 10209 2131 0,'0'0'528'0,"0"0"-440"15,0 0-73 1,0 0 125-16,0 0 52 0,0-7-107 16,0 7-85-16,0 0-13 0,31-5-97 15,4 1-362-15,-1-5-723 16</inkml:trace>
  <inkml:trace contextRef="#ctx0" brushRef="#br0" timeOffset="25127.77">23474 13472 1699 0,'0'0'482'0,"0"0"-426"15,0 0-56-15,0 0 34 16,0 0 87-16,0 0-70 16,47 26-51-16,-13-13-21 15,-6-4-117-15,-3-2-340 0</inkml:trace>
  <inkml:trace contextRef="#ctx0" brushRef="#br0" timeOffset="25835.01">23081 15295 2092 0,'0'0'517'0,"0"0"-468"16,0 0-41-16,0 0 56 16,0 0-30-16,0 0-34 15,0 0-214-15,46-6-517 0</inkml:trace>
  <inkml:trace contextRef="#ctx0" brushRef="#br0" timeOffset="32696.32">14371 7693 7 0,'0'0'851'0,"0"0"-604"16,0 0-174-16,0 0 67 0,0 0 78 16,0 0-39-1,0-13-52-15,0 13-14 0,0 0 1 16,0-2-8 0,0 2-20-16,0-4-28 0,0 4-26 15,6 0-11-15,0 0-12 16,16 0 4-16,-4 0 9 15,17 10-8-15,5-3-4 16,6 5 2-16,13-2-5 16,10-1 2-16,11-3 3 15,1 4 2-15,-1 0 5 16,13-1-1-16,-6 0 11 16,6 4 0-16,-6-4-7 15,6 4-7-15,-6 4-5 16,6-5 2-16,3 1-6 0,-3 2-5 15,0-2 5-15,0 3-6 16,0 1 1-16,9-5-1 16,10 7 1-16,28-3 0 15,27 7-1-15,0-1 1 16,-24-7-1-16,-44 1 0 16,-34-6 0-16,-9-4 0 15,3 4 0-15,-6-1 0 16,3-2 0-16,-25-1-1 15,-3-3-1-15,-16-3-34 16,3 0-42-16,-8-12-38 16,-7-23-105-16,0 3-360 0,0-3-427 15</inkml:trace>
  <inkml:trace contextRef="#ctx0" brushRef="#br0" timeOffset="34598.18">18696 9484 375 0,'0'0'388'0,"0"0"-212"16,0 0-43-16,0 0 93 16,0 0-8-16,140 9-42 0,-72-2-16 15,25 2 23-15,34 1-40 16,41 10-38-16,5-2-32 16,1 1-19-16,-16 1-14 15,-9-5-10-15,3 5-12 16,-3-5-9-16,-29 1-8 15,-20-3-1-15,-32-4 0 16,-22 1 0-16,1 0-6 16,-7-4-41-16,-15-3-66 15,-25-3-67-15,0 0-124 16,-34-13-285-16</inkml:trace>
  <inkml:trace contextRef="#ctx0" brushRef="#br0" timeOffset="36114.81">15099 12858 10 0,'0'0'48'0,"0"0"-34"16,0 0-13-16,0 0-1 15,0 0-7-15,0 0-23 16,0 0 2-16,-27 23 20 16,20-23 8-16</inkml:trace>
  <inkml:trace contextRef="#ctx0" brushRef="#br0" timeOffset="36166.67">15099 12858 14 0,'-93'23'116'15,"78"-23"-34"-15,9 0-82 16,6 0-176-16</inkml:trace>
  <inkml:trace contextRef="#ctx0" brushRef="#br0" timeOffset="36601.04">14699 12858 134 0,'0'0'127'16,"0"0"-127"-16,0 0-16 15,0 0 9-15,0 0 6 16,0 0-12-16,0 0 13 16,0 0 115-16,0 0 77 0,-9 0 3 15,3 0-71 1,6-3 34-16,-6 3-2 0,6-2-23 15,0 2-21-15,0 0-3 16,0-4 7-16,0 4-7 16,0-3-25-16,0 3-23 15,0 0-4-15,6 0-23 16,22 0-24-16,18 0 50 16,35 0 24-16,40 7-4 15,53-2 4-15,12-1-26 16,0 5-20-16,-13 1-13 15,-18-4-13-15,-9 4-6 0,-25-7-5 16,-34 0-1 0,-25-3 0-16,-16 0-39 0,-12 0-93 15,-15-6-104-15,-13-10-69 16,-6-3-82-16</inkml:trace>
  <inkml:trace contextRef="#ctx0" brushRef="#br0" timeOffset="38148.18">17378 14986 152 0,'0'0'936'0,"0"0"-744"15,0 0-111-15,0 0 89 16,0 0 69-16,0 0-50 16,0 0-90-16,41 0 16 15,-1 0-10-15,19 7-26 16,9 2-28-16,31-2-13 0,41 2-19 16,34 1-14-1,8-1-5-15,-36-2-46 0,-12-1-158 16,-54 1-295-16,-27-5-154 15</inkml:trace>
  <inkml:trace contextRef="#ctx0" brushRef="#br0" timeOffset="60088.66">18107 3644 1137 0,'0'0'357'16,"0"0"-187"-16,0 0 61 15,0 0 1-15,0 0-107 16,0 0-78-16,6-3-11 0,-6 6 10 16,0 17-8-16,0 8 47 15,0 7 10-15,0 10-22 16,0 2-21-16,-6 1-20 15,6-1-22-15,-6-1-10 16,6-11 0-16,0-7-75 16,0-6-59-16,0-6-142 15,0-9-236-15,0-7-6 16,0 0-363-16</inkml:trace>
  <inkml:trace contextRef="#ctx0" brushRef="#br0" timeOffset="60773.06">17968 3960 844 0,'0'0'346'15,"0"0"-161"-15,0 0 71 16,0 0 10-16,0 0-82 15,0 0-55-15,0 0-30 16,12 0-21-16,-12 0-29 0,6 0-18 16,0 12 11-16,1 4-8 15,2 3-13-15,3 0-11 16,-6 0-1-16,7 4-7 16,-4-8-1-16,4 1-1 15,-1-3 0-15,-6-3-1 16,3-4 0-16,-2-3 0 15,-1-3-5-15,0 0 6 16,0 0 0-16,0-3 21 16,1-10 19-16,8-3-5 15,-2-3-7-15,-1 0-15 16,3-3-5-16,-8 6-3 0,-1 3-5 16,0 4-28-1,-6 3-36-15,6 2-60 16,0 4-95-16,4 0-165 0,-4 0-305 0</inkml:trace>
  <inkml:trace contextRef="#ctx0" brushRef="#br0" timeOffset="95711.25">12346 9681 942 0,'0'0'386'0,"0"0"-193"0,0 0 19 15,0 0 28-15,0 0-27 16,0 0-86-16,0 0-61 16,6 13-24-16,0 9 11 15,1 10-16-15,-7 12-22 16,0 8-7-16,0 8-8 15,0 3-5-15,0 1-50 16,0-7-33-16,0-9-35 0,0-13-46 16,15-9-69-1,10-23-93-15,3-3-153 0,-3-7-68 0</inkml:trace>
  <inkml:trace contextRef="#ctx0" brushRef="#br0" timeOffset="97229.35">12445 9487 459 0,'0'0'319'0,"0"0"-120"16,0 0-48-16,0 0 27 15,0 0-14-15,0 0-50 16,0 0-39-16,47-7-14 16,-13 5 19-16,12 2 12 15,23-7-2-15,17 4 12 16,20-3-13-16,2 2-41 15,-2 2-28-15,8 2-19 16,-20 0-1-16,11 0 1 16,3 0-1-16,20 0 1 15,17 0-1-15,23 0 1 16,21 0 0-16,-15 0 0 16,-10-11 12-16,-9-1 1 0,0 2 9 15,-3 1-9-15,3 3-13 16,-3-4 0-16,-10 4 0 15,-8-3 0-15,-1-1 0 16,0 3 0-16,1-6-1 16,-1-3 1-16,0 1 0 15,-5 2 0-15,-26 4 1 16,-21-1 0-16,-16 4 22 16,-13 2-2-16,17 4-1 15,-4-2-15-15,9 2-5 16,0 0 6-16,-8 0-6 15,2 0-1-15,6 2 2 16,-2 5-1-16,8 2 11 0,7-3-6 16,0 5-5-16,0-5 0 15,-7 3 0-15,7-2 0 16,-13-1-1-16,1 1 0 16,-10-2 1-16,-3-1 0 15,-15 2-1-15,-16-3 0 16,-4-3 0-16,-14 4-1 15,2-4 2-15,-8 0-1 16,-1 0 0-16,-6 3 0 16,0-3 0-16,6 3-6 15,9 0 5-15,-2 3 0 16,-1 1 1-16,10-1 0 16,-10-3 0-16,-5 4 0 0,-1-7 0 15,0 3 1-15,-6-3-1 16,0 0 0-16,0 0 0 15,0 0 1-15,0 3 7 16,0-3-1-16,0 3 9 16,0 0 17-16,0 4 13 15,0 6-4-15,-12 9 10 16,-7 3-13-16,-9 14-21 16,0 2-7-16,-3 3-9 15,9 7-2-15,4 0-2 16,2 0 1-16,4 6-6 15,6-3 7-15,0 0 0 0,-1 0 0 16,-2 0 0 0,9-6 0-16,0 3 2 0,-6-3-2 15,6-7 1-15,-6-3 0 16,6-6 0-16,-7-9 0 16,1-1 0-16,0-9-1 15,-9-4-5-15,8-3-8 16,-5 4-2-16,0-7 3 15,-10 0 4-15,3 0 7 16,-2-3 1-16,-14 0-2 16,-5 0-4-16,-13 0 6 15,-12 0 0-15,-15 0-1 16,-29-3 0-16,-30-10 1 0,-29 7 0 16,-5-3 0-1,11 6 0-15,17 3 1 0,45 0 16 16,14 0 5-16,11 0 6 15,7 0-8-15,-13 3-5 16,-12 6 13-16,-18 1-9 16,-10-1-11-16,-22 4 2 15,-21-4-4-15,-10 0-6 16,7-5 1-16,5-4 0 16,7 0-1-16,3 0 9 15,-3-6-7-15,-6-7-2 16,3-3 1-16,-3 3-1 0,6 4 0 15,9 3 1 1,0 3 0-16,4 3 14 0,8 0-2 16,29 0 8-16,18 0 10 15,25 0 2-15,9 5-16 16,7-1-5-16,-7 5-12 16,-3-2 0-16,16-1-1 15,-6 3 0-15,15-2-8 16,-10-4 0-16,13 0 0 15,-6-3-16-15,0 0-32 16,15 0-15-16,-8 0 1 16,8 0-11-16,7-3-33 15,-4-3-20-15,16-4-51 16,0 1-95-16,0-1-265 16,0 4-507-16</inkml:trace>
  <inkml:trace contextRef="#ctx0" brushRef="#br0" timeOffset="98060.71">18287 9621 998 0,'0'0'395'15,"0"0"-247"-15,0 0-9 16,0 0 100-16,0 0-26 16,0 0-83-16,0 0-13 15,0 83-21-15,0-46-51 16,0 14-30-16,-6 3-6 16,-7 7-9-16,7-1 1 15,-9-3-1-15,8-2-10 0,7-11-20 16,-6-9-34-16,6-13-15 15,0-9-15-15,0-6-67 16,0-7-55-16,6-13-150 16,7-7-293-16</inkml:trace>
  <inkml:trace contextRef="#ctx0" brushRef="#br0" timeOffset="98929.09">18135 9471 861 0,'0'0'339'0,"0"0"-144"16,198 9 72-16,-64-5-29 15,33 3-69-15,1-5-50 16,-13 5-33-16,-34-4-5 16,-44 0-29-16,-9 0-30 15,-15-3-14-15,9 0-8 16,-3 0 0-16,-13 0-1 0,-5 0-8 15,-20 4 1-15,-14-2-1 16,-1-2-7-16,-6 0 4 16,0 4 6-16,0-4 5 15,6 3-7-15,0 1 0 16,16 2 7-16,-3 3 1 16,15 4-1-16,0 3 1 15,-3 0 0-15,3-4 1 16,-6 1-1-16,-10 0 0 15,4-4 0-15,-16-2 0 16,-6-4 0-16,0 0 0 16,0-3 17-16,0 7 0 15,0 2-3-15,-6 4-3 0,-9 9 13 16,-4 7 1 0,0 6-16-16,-8 3-8 0,-1 7 9 15,3 5-4 1,-3 1 3-16,0 6-3 0,9 4 0 15,-2-1 0-15,14 4 7 16,1-1-1-16,6 1 22 16,0-7-4-16,0-6-15 15,0-12-8-15,0-11-6 16,0-12 0-16,0-7-1 16,0-5 0-16,0-4 9 15,0 0 15-15,-18 0-2 16,-16-9-15-16,-13-8-7 0,-15 1 0 15,-9-3 0 1,-10 1 0-16,-27 1 0 0,-20 1 0 16,1 3-1-16,16 7 1 15,18 6 10-15,18 0 23 16,-12 0-5-16,7 4-10 16,12 5-3-16,15-3-8 15,6 3-7-15,13-2-22 16,9-3-44-16,4-4-44 15,21 0-85-15,0-11-338 16,0-7-479-16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4:48:29.439"/>
    </inkml:context>
    <inkml:brush xml:id="br0">
      <inkml:brushProperty name="width" value="0.05292" units="cm"/>
      <inkml:brushProperty name="height" value="0.05292" units="cm"/>
      <inkml:brushProperty name="color" value="#FF0000"/>
    </inkml:brush>
  </inkml:definitions>
  <inkml:trace contextRef="#ctx0" brushRef="#br0">3739 6355 1162 0,'0'0'370'0,"0"0"-113"0,0 0 12 15,0 0 22-15,0 0-107 16,0 0-99-16,0-5-4 16,2 5-7-16,4 0-22 15,7 0-22-15,4 5 19 16,13 6 11-16,10-3 0 15,12 3-2-15,10-4-13 16,13 1-2-16,19-3 5 16,24 2-3-16,-12-7 0 15,-5 4-20-15,-15 0-11 0,-18-1 1 16,5-3-5 0,0 4-9-16,-17-4 0 0,-16 4-1 15,-15-4-1-15,-12 3-13 16,-8-3-56-16,-5 0-128 15,-15 0-123-15,-7-3-413 0</inkml:trace>
  <inkml:trace contextRef="#ctx0" brushRef="#br0" timeOffset="69469.07">20181 9684 998 0,'0'0'279'16,"0"0"-63"-16,0 0 64 15,117 0-21-15,-59 0-51 16,10 0-62-16,3 5-48 16,4-2-35-16,-7 1-44 15,3-4-19-15,-20 0-136 16,-21-12-589-16</inkml:trace>
  <inkml:trace contextRef="#ctx0" brushRef="#br0" timeOffset="156004.34">12117 10824 1324 0,'0'0'495'15,"0"0"-403"-15,0 0 202 16,0 0-92-16,0 0-127 16,0 0-8-16,23 0-23 15,10 0 23-15,19 11 5 16,35-11-10-16,43 0-9 16,45 0-17-16,9 0-22 15,-10 0-14-15,-29-8-4 16,-46 5-99-16,-23-1-97 15,1-4-138-15,-25 5-373 0,-16-5-715 0</inkml:trace>
  <inkml:trace contextRef="#ctx0" brushRef="#br0" timeOffset="156546.67">14579 10843 1527 0,'0'0'484'0,"0"0"-449"16,0 0 268-16,0 0-128 15,0 0-99-15,115 0 94 16,-6 0-50-16,41 0-22 15,11 0-15-15,-22 0-24 16,-39 8-26-16,-41-1-24 16,-7 1-9-16,0 3-72 15,-1-3-165-15,-12-5-331 16,-22 2-709-16</inkml:trace>
  <inkml:trace contextRef="#ctx0" brushRef="#br0" timeOffset="-199351.41">10678 12999 485 0,'0'0'319'0,"0"0"-160"0,0 0 54 16,0 0 32-16,46 0-30 15,-29 0-31-15,3 0 3 16,-3 0-27-16,-2 0-30 16,4 0-44-16,0 0-19 15,5 8-22-15,6-8-23 16,6 0-12-16,9 0-2 16,9 0-8-16,9 0 0 15,28-8-9-15,24-11-12 16,24 4-28-16,-8-8-35 15,-24 4-58-15,6 0-108 0,-41 4-361 16,-3-4-412-16</inkml:trace>
  <inkml:trace contextRef="#ctx0" brushRef="#br0" timeOffset="-198548.3">13263 12999 639 0,'0'0'224'15,"0"0"-166"-15,0 0 56 16,0 0 34-16,0 0-28 15,126 0-16-15,-91 0 23 16,1 8 27-16,2-8 8 16,5 8-18-16,3-8-36 15,4 0-42-15,4 0-27 0,1 0-24 16,6-8-15 0,11-8-87-16,-12 5-164 0,-8-4-408 0</inkml:trace>
  <inkml:trace contextRef="#ctx0" brushRef="#br0" timeOffset="-141150.48">956 12828 1075 0,'0'0'504'15,"0"0"-477"-15,0 0 88 16,0 0 131-16,0 0-28 0,0 0-69 16,156-23-16-16,-83 12-44 15,25-16-42-15,-4 4-34 16,9-4-11-16,0 1-2 16,-25 3-69-16,2 7-109 15,-18 5-104-15,-24 4-116 16,-22 7-214-16</inkml:trace>
  <inkml:trace contextRef="#ctx0" brushRef="#br0" timeOffset="-140654.91">1764 12371 825 0,'0'0'322'15,"0"0"-151"-15,0 0 90 16,145 34 21-16,-89-11-88 16,-7 4-60-16,-4-1 28 15,-10 1-81-15,-16 4-51 16,-12 3-25-16,-7 8-5 16,-24 3-2-16,-26 12-91 15,-35 20-161-15,8-17-381 0,13-18-594 16</inkml:trace>
  <inkml:trace contextRef="#ctx0" brushRef="#br0" timeOffset="-48180.07">17766 14458 1262 0,'0'0'555'15,"0"0"-495"-15,0 0 88 16,0 0 73-16,0 0-88 16,0 0-59-16,-2 50 20 15,8-16-19-15,1 8-7 16,-1 8-25-16,-2 3-24 15,1-3-5-15,-1 10-8 16,-2-2-5-16,-2-5 6 0,0-11-7 16,0 0 0-1,0-16 0-15,0-10-2 0,0-5-4 16,0-3-1-16,0-8-16 16,0 0-14-16,0 0-32 15,2 0-47-15,5 0-32 16,-1 0 9-16,4-11 22 15,7 3-31-15,5 0-35 16,4 8 39-16,4-8 23 16,3 8 5-16,2-7 42 15,-5 7 32-15,2-8-35 16,-8 5-157-16,-12 3-256 0</inkml:trace>
  <inkml:trace contextRef="#ctx0" brushRef="#br0" timeOffset="-47885.14">18031 14839 945 0,'0'0'408'15,"0"0"-205"-15,0 0 149 0,0 0-15 16,0 0-130 0,0 0-70-16,53 103-39 0,-47-69-25 15,-1-7-24-15,-1 12-20 16,-4-5-22-16,0 0 1 16,0 0-8-16,0 1 0 15,-11-9-32-15,1-3-76 16,-5-4-109-16,-2-11-147 15,6-1-304-15</inkml:trace>
  <inkml:trace contextRef="#ctx0" brushRef="#br0" timeOffset="-46795.13">18782 14958 916 0,'0'0'393'0,"0"0"-180"16,0 0 110-16,0 0-46 16,0 0-97-16,0 0-29 15,0 0-31-15,-88-58-56 16,65 66-37-16,-1 7-25 16,-2 20-2-16,0-1-9 15,8 8 1-15,1 0-20 16,12 0-9-16,3-8 1 0,2-7 12 15,4-1 3-15,18-18-8 16,5 0-13-16,5-8-4 16,3 0 6-16,-3-24 27 15,-7-2 12-15,-3 7 1 16,-12-4 0-16,-3 4 9 16,-7 4 16-16,0 15-5 15,0 0 5-15,0 0 8 16,0 0-32-16,-4 7-1 15,1 9-2-15,3 10 2 16,0-7-1-16,0-3 1 16,3-1-1-16,9-12 0 15,1 5-8-15,7 0 8 16,-1-8-27-16,2 0-84 0,9 0-107 16,-4 0-146-16,-7-8-231 0</inkml:trace>
  <inkml:trace contextRef="#ctx0" brushRef="#br0" timeOffset="-46442.36">18947 14976 1015 0,'0'0'354'15,"0"0"-230"-15,0 0 139 16,0 0-59-16,0 0-111 15,-5 103-26-15,5-64-4 0,9-2-32 16,4 5-19-16,-1-11-5 16,5 3-6-16,-4-7 5 15,2-8 10-15,-2-4-10 16,-4-7-6-16,4-8 0 16,2 0 11-1,-2-8 23-15,1-18 0 0,-1-5-11 16,-5-7 1-16,-1 4-3 15,-7-8-9-15,0 8-6 16,0 3 3-16,0 12-8 16,0 11-1-16,-4 1-36 15,4 7-85-15,0 0-95 16,0 15-177-16,0-7-208 0</inkml:trace>
  <inkml:trace contextRef="#ctx0" brushRef="#br0" timeOffset="-46045.84">19343 15026 985 0,'0'0'395'0,"0"0"-216"0,0 0 136 15,0 0-69 1,0 0-147-16,0 0-41 0,0 0-4 16,-80 76-28-16,69-49-18 15,7 7-8-15,4 0 0 16,0-3-1-16,6 3-26 16,18-7-20-16,4-12-24 15,9-3-12-15,-2-12 17 16,2 0 8-16,-7-12 9 15,-8-11 14-15,-8-11 35 16,-12 0 12-16,-2-8 19 16,-19 0 5-16,-17 8 2 15,-7-1 2-15,-4 9-9 0,6 18-31 16,13 0-6 0,22 16-113-16,6 8-230 0,0 10-410 0</inkml:trace>
  <inkml:trace contextRef="#ctx0" brushRef="#br0" timeOffset="-45775.64">19615 15000 1113 0,'0'0'563'0,"0"0"-435"0,0 0 139 16,0 0-56-16,0 0-117 15,-20 137-49-15,20-95-27 16,2-8-17-16,10 8-1 16,1-16-43-16,2-10-100 15,2-5-44-15,-2-11-299 16,-4 0-190-16</inkml:trace>
  <inkml:trace contextRef="#ctx0" brushRef="#br0" timeOffset="-45614.15">19591 14839 1245 0,'0'0'391'16,"0"0"-106"-16,0 0 38 15,0 0-148-15,0 0-128 16,0 0-36-16,0 0-11 15,40 84-13-15,-8-49-206 16,-2-1-585-16</inkml:trace>
  <inkml:trace contextRef="#ctx0" brushRef="#br0" timeOffset="-45147.82">19992 14965 1264 0,'0'0'357'0,"0"0"-179"16,0 0 115-16,0 0-164 16,0 0-104-16,0 0-25 15,-105 80 0-15,86-30-18 16,3-1-57-16,5 1-21 15,4-12 1-15,7 4-25 16,0-12 2-16,7-11-6 16,18-19 62-16,1 0 62 15,4-15 36-15,0-19 56 16,-2-12 7-16,-7-19-21 16,-2-3-11-16,-8-16 6 15,-7-4 17-15,-2 4-4 0,-2 8-32 16,0 19 8-16,0 23 46 15,0 15 15-15,0 19-41 16,0 0-35-16,0 19-38 16,0 23-8-16,0 7 14 15,0 12-3-15,0 4-3 16,0 4-9-16,11-9 0 16,4-10-8-16,2-8-86 15,21-8-126-15,-3-7-176 16,1-19-359-16</inkml:trace>
  <inkml:trace contextRef="#ctx0" brushRef="#br0" timeOffset="-44769.55">20972 14626 335 0,'0'0'1015'0,"0"0"-854"16,0 0 27-16,0 111 91 16,0-51-157-16,5 1-82 15,5 12-28-15,-1-4-11 16,4-9 1-16,-6-2-2 16,0-5-46-16,-5-27-61 15,-2-2-76-15,0-17-65 16,-9-7-45-16,-5-7-360 0</inkml:trace>
  <inkml:trace contextRef="#ctx0" brushRef="#br0" timeOffset="-44580.99">20733 14908 879 0,'0'0'288'0,"0"0"-14"15,109 68 44-15,-43-44-113 16,7 2-67-16,1-18-47 15,-5 0-61-15,-5-8-30 16,-8-8-51-16,-14-15-112 16,-5-30-108-16,-11 3-103 15,-13-3-279-15</inkml:trace>
  <inkml:trace contextRef="#ctx0" brushRef="#br0" timeOffset="-44012.51">21321 14592 527 0,'0'0'542'0,"0"0"-296"16,0 0 103-16,0 0-21 0,0 0-124 15,0 0-92-15,0 0-1 16,-77 68-7-16,71-7-7 16,1 8-31-16,5 7-26 15,0-8-6-15,0 1-12 16,0-4-11-16,7-15-10 16,1-5-1-16,-1-22 0 15,1-4-2-15,2-3-12 16,1-16-13-16,0 0-15 15,6-16 2-15,2-3 25 16,5-15 6-16,0-8-2 16,-4 8-5-16,-5 0-9 15,-2 18 2-15,-4 1 14 0,-7 7-1 16,0 8-12-16,0 8-21 16,1 15 43-16,5 3 10 15,3-7 5-15,2 12-5 16,2-4-9-16,2-12 0 15,4-4 8-15,0-3-8 16,1-8 11-16,-3 0 1 16,1 0 4-16,-1-19-5 15,0-12-5-15,-2 5-1 16,-4-1-1-16,-5-7-5 16,-1 0-9-16,-7 18 8 15,0-3 0-15,0 12-17 16,-2-1 1-16,-11 8 16 0,0 0-1 15,-4 19-7-15,2 4 9 16,0 3 13-16,2 1-2 16,9 4 8-16,4-5 2 15,0 1-6-15,17-1 0 16,17-2 4-16,13-6 2 16,5-2-6-16,5-1-15 15,12-15-104-15,-14 0-243 16,-18 0-528-16</inkml:trace>
  <inkml:trace contextRef="#ctx0" brushRef="#br0" timeOffset="-43196.61">18078 16093 497 0,'0'0'620'0,"0"0"-410"0,0 0 104 15,0 0 9-15,0 0-85 16,0 0-38-16,0 0-43 15,38-42-57-15,-38 42-37 16,0 0-15-16,0 0-19 16,0 11-20-16,0 12 2 15,5 4-1-15,1 7-9 16,3-7-1-16,-1 7 0 16,7-11 0-16,1-4-6 15,3-4 4-15,1-7-7 16,4-8 3-16,2 0-6 15,0-8 5-15,-2-15-3 16,-6-3 8-16,1-9-8 0,-6 1 8 16,-6 8 1-16,-1 2 1 15,-4 6 0-15,-2 10 7 16,0 8-5-16,0 0 11 16,0 8 4-16,0 10-17 15,0 6 0-15,0 2 0 16,0 8 0-16,0-7-1 15,0-4-6-15,13-4-7 16,3-4-57-16,3-7-80 16,2-8-65-16,15-8-59 15,-4-15-205-15,-4-3-132 0</inkml:trace>
  <inkml:trace contextRef="#ctx0" brushRef="#br0" timeOffset="-42613.48">18699 15967 1176 0,'0'0'263'0,"0"0"86"15,0 0 18-15,0 0-137 16,0 0-84-16,-116 53-36 16,93-30-49-16,5-4-37 15,3 4-17-15,4-4-7 16,7-3-1-16,2-5-8 15,2 4-10-15,0-7-5 0,15 3-1 16,11-3 5-16,2-8 8 16,3 0 11-16,2 0-1 15,-5 7 0-15,-5-7 2 16,-5 8 0-16,-11-8-6 16,-2 8-3-16,-3 0 1 15,-2-5 7-15,0-3 1 16,2 8 2-16,0-1-1 15,2-7-1-15,7 8 0 16,2-8 0-16,11 0 0 16,8 0 9-16,6 0 3 15,7-15-2-15,0-4-8 16,-5-4-1-16,-5 4 1 16,-9-4-2-16,-9-4 0 15,-6 8 0-15,-11 4 0 0,0 0 9 16,-7 3-7-16,-16 5 4 15,-3 7 1-15,-4 0-7 16,0 0 0-16,0 0-2 16,2 19 2-16,7 4 7 15,6 3-5-15,10 1-1 16,5 4 5-16,9-5 5 16,21 1-2-16,17-4 5 15,11-4 0-15,11-12-4 16,3-7-10-16,3 0-8 15,15 0-106-15,-20-15-192 16,-18-4-455-16</inkml:trace>
  <inkml:trace contextRef="#ctx0" brushRef="#br0" timeOffset="-41646.67">20033 15830 1013 0,'0'0'500'16,"0"0"-303"-16,0 0 139 16,0 0-137-16,0 0-149 15,-105 53-13-15,77-11-11 16,2 8-15-16,8-5-11 15,5-3 0-15,11 0-12 16,2 0 3-16,0-15 0 16,21-12-1-16,6-7 4 15,6-8 6-15,1 0 9 0,0-23-3 16,-6-4-5-16,-7-7 13 16,-10 0-4-16,-11-8-1 15,0 7 1-15,-17 1-10 16,-15 0-14-16,0 11-5 15,0 12 13-15,6 3 6 16,4 8-1-16,7 0-11 16,9 0-3-16,4 8 2 15,2 3-8-15,0-3-1 16,6 7 13-16,14-7 2 16,3-5 7-16,7-3 1 15,3 0 17-15,0 0-6 16,4-11-5-16,-7-12-7 15,-4-4 0-15,-5 9-9 0,-11-13-3 16,-5-4 7-16,-5 1 5 16,0 8 6-16,0 10 3 15,-9 5 26-15,5 3 1 16,-1 8-4-16,3 0-17 16,0 19-15-16,-1 15-1 15,1 24 1-15,2 3 8 16,0 7-8-16,0 8 1 15,2 8 22-15,10-8 29 16,3 8-3-16,6 0-9 16,5-15-16-16,-2 7 15 15,0-15-20-15,-8-19-13 0,-5 0 0 16,-9-16 2 0,-2-10 5-16,-13-16 72 0,-23 0 0 15,-13 0-53-15,-4-23-13 16,1-4 0-16,2-7-5 15,19 0-7-15,12-1-7 16,14-7-16-16,5 8-10 16,22 0 1-16,20 7 1 15,14-4-4-15,8 13 1 16,7 2-15-16,1 5-23 16,-5-4-38-16,-8 7-71 15,2 0-129-15,-19-3-393 16,-12 3-431-16</inkml:trace>
  <inkml:trace contextRef="#ctx0" brushRef="#br0" timeOffset="-40767.52">20927 15712 935 0,'0'0'564'0,"0"0"-397"0,0 0 209 16,0 0-65-16,0 0-170 15,0 0-83-15,0 0-30 16,69 111-16-16,-58-93-12 16,-2 6-9-16,-2-13-69 15,-1-4-83-15,5-7-155 16,-2 0-340-16,-1 0-354 0</inkml:trace>
  <inkml:trace contextRef="#ctx0" brushRef="#br0" timeOffset="-40562.03">21088 15594 484 0,'0'0'814'0,"0"0"-642"16,0 0 72-16,0 0 73 15,0 0-112-15,0 0-85 16,2 110-56-16,9-83-43 16,1-1-21-16,4-2-2 15,8 2-131-15,-4-10-193 16,-3-5-351-16</inkml:trace>
  <inkml:trace contextRef="#ctx0" brushRef="#br0" timeOffset="-40083.25">21419 15857 580 0,'0'0'670'0,"0"0"-487"16,0 0 191-16,0 0-50 16,0 0-119-16,0 0-82 15,0 0-59-15,111 110-35 16,-92-76-18-16,5 1-6 15,0-1-5-15,-3-8-25 16,3 5-64-16,-1-12-58 16,-4-3-55-16,9-16-97 15,-6 0-53-15,-3 0-208 0</inkml:trace>
  <inkml:trace contextRef="#ctx0" brushRef="#br0" timeOffset="-39811.86">21710 15815 1129 0,'0'0'325'16,"0"0"-144"-16,0 0 186 16,0 0-78-16,-60 118-126 15,48-84-34-15,-3 8-26 0,-3-8-46 16,-3 8-20-1,-1-7-9-15,-2 7-13 0,0-16-6 16,4 1-9-16,3-4 0 16,8-12-30-16,5-3-63 15,4-8-78-15,0 0-148 16,13-16-285-16,6-3 84 0</inkml:trace>
  <inkml:trace contextRef="#ctx0" brushRef="#br0" timeOffset="-39544.46">21483 15975 561 0,'0'0'614'16,"0"0"-483"-16,0 0 123 16,0 0 10-16,0 0-112 15,0 0-13-15,0 0 21 16,-6 34-34-16,30-23-21 15,11 5 11-15,13-9-18 16,10 1-19-16,6-4-41 16,6-4-23-16,-1 0-10 15,-8 0-5-15,-9 0-112 16,-20-19-139-16,-17 11-248 16,-15-11-343-16</inkml:trace>
  <inkml:trace contextRef="#ctx0" brushRef="#br0" timeOffset="-38701.96">21772 16043 224 0,'0'0'215'16,"0"0"-119"-1,0 0 83-15,0 0 28 0,0 0-6 16,0 0 22-16,0 0 24 15,15 0-11-15,-15 0-25 16,-9-7-34-16,-7 7-19 16,-8 0-44-16,-6 0-34 15,-5 0-14-15,0 0-12 16,-6 7-22 0,0 5 4-16,3-5-11 0,6 1-4 15,6 7-6 1,6-15-14-16,7 11-1 62,5-11-6-62,6 0-32 16,2 0-36-16,0 0-42 0,10 0-99 0,29-11-47 0,-4-4-93 0,-2 7-405 0</inkml:trace>
  <inkml:trace contextRef="#ctx0" brushRef="#br0" timeOffset="-29409.71">22302 15494 472 0,'0'0'850'16,"0"0"-711"-16,0 0-14 16,0 0 169-16,0 0-57 15,0 0-89-15,2-3-31 0,-2 3 3 16,0 0-22-16,0 0-17 15,0 0-7-15,-4 11-23 16,-11 16-21-16,-4 11-15 16,-4 0-15-16,-3 4-12 15,2 8-54-15,7-8-32 16,2-8-14-16,7-8-53 16,6-2-76-16,2-24-14 15,0 0-114-15,12 0-289 0</inkml:trace>
  <inkml:trace contextRef="#ctx0" brushRef="#br0" timeOffset="-29075.22">22567 15494 1015 0,'0'0'337'16,"0"0"-164"-16,0 0 129 0,0 0-52 15,0 0-126 1,0 0-33-16,-93 126-9 0,73-99-44 15,5 7-28-15,2-11-10 16,2-4-35-16,8-3-75 16,3-9-85-16,0 1-348 15,1-8-599-15</inkml:trace>
  <inkml:trace contextRef="#ctx0" brushRef="#br0" timeOffset="-13351.12">1360 15095 307 0,'0'0'887'0,"0"0"-647"15,0 0-6-15,0 0 72 16,0 0-61-16,0 0-49 16,-2-16-3-16,2 16-26 15,0 0-24-15,0 0-32 16,2 0-47-16,21-3-37 16,14 3 5-16,14 0-10 0,17-8-7 15,12 0-13-15,12 1-2 16,2-4-21-16,-5 3-71 15,-7 0-86-15,-7 8-95 16,-8-8-86-16,-21 8-161 16,-16 0-94-16</inkml:trace>
  <inkml:trace contextRef="#ctx0" brushRef="#br0" timeOffset="-12939.65">2139 14755 1088 0,'0'0'360'0,"0"0"-124"15,0 0 115-15,107 8-75 16,-71 8-107-16,-2 2-46 15,-6 9-38-15,-9 4-51 16,-10 3-16-16,-9 8-11 16,-11 19-7-16,-23-8-70 15,-9 12-67-15,-23 4-65 16,10-20-173-16,14-15-525 0</inkml:trace>
  <inkml:trace contextRef="#ctx0" brushRef="#br0" timeOffset="34861.71">1328 16162 1258 0,'0'0'352'0,"0"0"-183"16,0 0 118-16,0 0-65 16,0 0-110-16,0 0-14 15,26 0 13-15,1 0-16 16,10 0-14-16,1 0-5 15,8 0-21-15,-2 0-26 16,-3 0-10-16,0 0-8 16,-3-8-11-16,-8 8 1 15,-2-8-1-15,-7 8-8 16,-2 0-22-16,-4 0-22 16,-4 0-8-16,-3 0-45 15,-6 0-51-15,-2 0-68 0,0-8-106 16,0 1-320-16,-4 3-675 15</inkml:trace>
  <inkml:trace contextRef="#ctx0" brushRef="#br0" timeOffset="35423.31">1912 15925 694 0,'0'0'583'0,"0"0"-437"16,0 0 75-16,0 0 92 16,0 0-72-16,0 0-53 15,0 0-32-15,130 27-34 16,-91-19-30-16,0 7-23 16,-12 4-23-16,-8-4-12 15,-8 12-13-15,-11-1 0 16,-2 16-3-16,-26 0-2 15,-8 8-16-15,-5 3-15 16,4-19-8-16,6 0-11 16,10-10-39-16,10-17-78 15,11-7-146-15,0-7-382 0,8-9-677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7:25.622"/>
    </inkml:context>
    <inkml:brush xml:id="br0">
      <inkml:brushProperty name="width" value="0.05292" units="cm"/>
      <inkml:brushProperty name="height" value="0.05292" units="cm"/>
      <inkml:brushProperty name="color" value="#FF0000"/>
    </inkml:brush>
  </inkml:definitions>
  <inkml:trace contextRef="#ctx0" brushRef="#br0">7205 4223 993 0,'0'0'397'0,"0"0"-227"0,0 0-38 16,0 0 98-16,0 0-43 16,0 0-95-16,0-48-48 15,0 39 11-15,0-4-3 16,0 4 4-16,6-4-13 16,-6-3-19-16,6 0-18 15,-6 0 0-15,7 1-6 16,2-1-1-16,-3-1 0 15,7 2-9-15,-7 2 9 16,0 1 0-16,3-1-5 16,-3 6 6-16,1 1 0 0,-7 3 0 15,0 3 0 1,0 0 0-16,6 0-7 0,-6 0-5 16,12 0-10-16,4 0-3 15,9 0 16-15,9 0 0 16,12 0 0-16,16 0 8 15,-3 0-5-15,16 0 1 16,-4 0 5-16,10 0 5 16,5 0-4-16,-5 0-1 15,6 3 0-15,-13 0 0 16,7 3 0-16,-10-2 1 16,4-1 10-16,-7-3 2 15,3 0-1-15,3 0 9 16,1 0-3-16,-1 0-2 0,-9 0-6 15,10 0 7-15,-1 0 0 16,4 0 4-16,2 6 16 16,13-2-25-16,4-2 0 15,8 5-3-15,-6-1 12 16,10-3-5-16,-4 1-7 16,-3 2-3-16,-9 1-5 15,0-5 7-15,-6 1-8 16,0 1 1-16,0-1 20 15,6 0 4-15,22 4 8 16,18-4-10-16,22 3-4 16,12 1 0-16,-15 2 2 15,3 1 2-15,-21-1-11 16,21 0 9-16,3-2-12 16,3-1 5-16,7-2-3 0,-7 2-4 15,-3 0-6-15,3 0 7 16,0 1-8-16,-15-1 0 15,9-6 1-15,-9 7 0 16,-3-5-1-16,-4-2-1 16,1 4 0-16,-13-1 1 15,6-3 0-15,-6 0 0 16,7 0 6-16,-1 0-6 16,0 0-1-16,4-3 1 15,-10-3 1-15,-3-1 5 16,3 5-6-16,0-2-1 15,0 4 0-15,-6 0 1 16,0 0-2-16,0 0 1 0,-9 0 0 16,9 0 1-16,-1 0 0 15,8 0 0-15,5 0 1 16,-6 6-1-16,0-6 1 16,0 0 0-16,0 4-1 15,1-1 0-15,5-1-1 16,-6-2 1-16,-22 7 0 15,-18-3-1-15,16-2 1 16,8 2 0-16,26-1 0 16,15 1-1-16,-13-4 1 15,-2 2 0-15,-4-2 0 16,-6 0 0-16,6 0 0 0,-6 0-1 16,7 0-7-1,-7-2 8-15,-6-2 1 0,-3 1-1 16,-16-1-2-16,-15 2 1 15,12-2 1-15,16 4-1 16,-4-3 0-16,4-1 1 16,-34 4 0-16,6-2 0 15,27 2 0-15,32-7-1 16,21 7 0-16,-15 0-8 16,-31 0 8-16,-34 0-5 15,-19 0 6-15,7 0-1 16,2 0 0-16,32 9 1 15,30-2 0-15,16-1 0 0,13 1 2 16,-16-3-1 0,-3-4 0-16,-38 0-1 0,-18 0-2 15,-25 0-21-15,1 0-7 16,-4 0 9-16,15 0 7 16,7-4 13-16,0-3-7 15,0 5-2-15,6-2 2 16,-6-3-2-16,6 5 0 15,3-5-4-15,-9 5-1 16,-7-5-18-16,-2 3-19 16,-16-2 14-16,-16 0 14 15,-12 3 4-15,-15 0 10 16,-7-4 10-16,-2 7 0 16,-4-3 1-16,6 0 0 15,10 3 5-15,3-4-6 0,9 2-2 16,0-2 1-1,13 4-1-15,-7-3 2 0,0 3-1 16,-9 0-6-16,-9 0 5 16,-10 0 1-16,4 0 0 15,-10 0 1-15,6 0-1 16,-5 0 0-16,5 0 1 16,3 0 8-16,4 0 1 15,3 3 0-15,-4 1-8 16,-2-2 8-16,2 2-7 15,-11-1-1-15,-1 0 0 16,-6-3 5-16,0 0 3 0,0 0 0 16,0 3 10-16,0 1 7 15,0-4-2-15,0 0-1 16,0 0 3-16,0 0-4 16,0 0-5-16,0 0-4 15,0 0-6-15,0 0-6 16,0 0-1-16,0 6 0 15,0-3-13-15,0 13 13 16,0 3 1-16,0 6 23 16,0 7-3-16,0 0-8 15,0 6-7-15,0-3-6 16,0 1 0-16,15-8-33 16,4-6-146-16,3-6-423 0,-4-10-315 15</inkml:trace>
  <inkml:trace contextRef="#ctx0" brushRef="#br0" timeOffset="1132.88">15031 3253 1149 0,'0'0'512'0,"0"0"-311"16,0 0-8-16,0 0 110 15,0 0-65-15,0 0-94 16,0 0-60-16,9 0-39 16,-9 9-29-16,0 11-15 15,7 12-1-15,-7 9 1 16,6 10-1-16,0 3-48 16,0 0-64-16,7-3-46 15,8-3-125-15,-8-13-228 16,2-13-219-16</inkml:trace>
  <inkml:trace contextRef="#ctx0" brushRef="#br0" timeOffset="1384.74">14644 3616 1126 0,'0'0'269'0,"0"0"-166"15,0 0 167-15,0 0 31 16,0 0-72-16,173 83-59 16,-86-74-27-16,9-3-60 15,-3-6-36-15,0 0-23 0,-18 0-18 16,-16 0-6 0,-19-6-57-16,-22-10-86 0,-18-22-152 15,0 3-294-15,-24-3-467 0</inkml:trace>
  <inkml:trace contextRef="#ctx0" brushRef="#br0" timeOffset="1573.05">14730 3174 1393 0,'0'0'523'16,"0"0"-288"-16,196-35 88 15,-103 19-112-15,15 0-81 16,-2-3-70-16,-32 6-60 0,-9-2-12 16,-31 2-124-16,-21 3-151 15,-13 4-660-15</inkml:trace>
  <inkml:trace contextRef="#ctx0" brushRef="#br0" timeOffset="2207.65">15627 3613 995 0,'0'0'530'15,"0"0"-333"-15,0 0-52 0,0 0 111 16,0 0-65-16,0 0-117 16,0 0-52-16,0 0-18 15,0 6-4-15,0 6 0 16,0 5 1-16,0 1 0 16,6-1 5-16,-6-1-5 15,0-3 0-15,0-4 0 16,9-6-1-16,-9-3-1 15,0 0 0-15,0 0 1 16,6 0-1-16,0-16-13 16,1-6 13-16,5-4 1 15,4 1 0-15,2-1 1 16,-5 11 0-16,2 5-1 0,-9 4 0 16,7 6 0-1,-1 0 0-15,10 6 6 0,-4 13 6 16,4 4 3-16,-3-1 2 15,9 7-3-15,-16-5-13 16,10 2-1-16,-10-6-44 16,0-2-94-16,10-8-116 15,-9-7-255-15,8-3-417 0</inkml:trace>
  <inkml:trace contextRef="#ctx0" brushRef="#br0" timeOffset="2669.09">16250 3769 1303 0,'0'0'544'0,"0"0"-351"16,0 0 120-16,0 0-74 16,0 0-64-16,-81-118-62 0,69 89-29 15,-4-2-39-15,16-8-4 16,-6-2-6-16,6-6-22 15,0-5-13-15,0 1 0 16,6 4 0-16,0 6 0 16,4 8 1-16,-4 8 6 15,-6 9-7-15,6 4-9 16,-6 8 0-16,6-2-10 16,-6 6-23-16,7 0-24 15,5 0-53-15,10 0-47 16,6 0 13-16,3 10-12 15,-4 2-63-15,8 7-154 16,-17 1-200-16,-5-7-251 0</inkml:trace>
  <inkml:trace contextRef="#ctx0" brushRef="#br0" timeOffset="2865.08">15915 3438 920 0,'0'0'300'16,"0"0"-44"-16,0 0 88 15,115 19-45-15,-69-16-85 16,13 1-116-16,0-4-65 16,9 0-33-16,-9 0-252 15,-25 0-502-15</inkml:trace>
  <inkml:trace contextRef="#ctx0" brushRef="#br0" timeOffset="3488.39">16582 3606 755 0,'0'0'512'0,"0"0"-255"16,0 0 40-16,0 0 32 15,0 0-74-15,0 0-99 0,0 0-57 16,0 0-40-16,0 0-36 15,0 0-23-15,0 7-12 16,-7 9-1-16,1 6 11 16,0 4-5-16,6-2-4 15,0-1-5-15,0 0 0 16,6-8-2-16,7-5 0 16,8-4 2-16,7-6-1 15,3 0 17-15,3 0 8 16,-6-9 4-16,-3-7 0 15,-10-10-6-15,-2 0 0 16,-13 2 12-16,0-2 6 16,-6 1-10-16,-22-1 19 0,9 4-22 15,-9 6-10 1,10 6-1-16,2 4-13 0,10 6-115 16,0 0-154-1,6 6-439-15</inkml:trace>
  <inkml:trace contextRef="#ctx0" brushRef="#br0" timeOffset="8208.64">3013 4188 1196 0,'0'0'580'0,"0"0"-433"16,0 0-7-16,0 0 89 15,0 0-2-15,0 0-72 16,0-13-48-16,0 11-23 15,0-9-13-15,0 2-30 16,0-6-29-16,0-14-11 16,0-3-1-16,0-3-21 15,-6 0-19-15,6 6 8 16,0 4 7-16,0 9 12 16,0 6 7-16,0 4-3 15,0-1 0-15,0 2 3 16,0-2 0-16,0-3 5 15,0 4-5-15,6-3 4 0,3 2-4 16,-3 1 5 0,1 3-1-16,5-3-8 0,0 6-4 15,10-4-3-15,6 4-3 16,3 0 2-16,16 0 2 16,15 0 5-16,12 10 2 15,4-1 9-15,8 4 1 16,35-4 8-16,-12-2-8 15,-4-4-1-15,22-3 1 16,-27 0 9-16,14 0-10 16,1-3 0-16,-28-6 1 15,18-4-1-15,-12-3 6 0,3 3-5 16,-9-3 0 0,-15 3 1-16,-10 7-1 0,-10-3 5 15,-11 5-6-15,-7 4 0 16,0 0-1-16,-9 0 1 15,3 0-2-15,-4 0 2 16,4 0 0-16,6 0 0 16,-9 0 1-16,3 0 0 15,-6 0 0-15,-10 0 0 16,-6 0-1-16,1 0 1 16,-7 0-1-16,6 0 1 15,-6 0-1-15,0 0 1 16,0 0-1-16,0 0 1 15,0 0 0-15,0 0-1 16,0 0 6-16,0 0 18 0,0 4 1 16,0-1-4-16,0-3-13 15,0 3-8-15,0 3-1 16,0 7-6-16,0 6 7 16,6 7 5-16,3 5-3 15,-3 7 4-15,1 4-6 16,-7-4 1-16,6 4 0 15,-6-4 0-15,0-3-1 16,6-11 1-16,-6 0-1 16,6-12-21-16,-6-2-77 15,16-10-121-15,-10 0-276 16,0-4-309-16</inkml:trace>
  <inkml:trace contextRef="#ctx0" brushRef="#br0" timeOffset="13072.42">19189 5228 1160 0,'0'0'404'16,"0"0"-227"-16,0 0 0 0,0 0 71 16,0 0-29-16,0 0-91 15,53 3-27-15,-13 1 2 16,16 2-18-16,37-3-27 15,34 4-31-15,47-7-14 16,-13 0-13-16,-28 0-85 16,-27 0-147-16,-53 0-310 15,-19-7-321-15</inkml:trace>
  <inkml:trace contextRef="#ctx0" brushRef="#br0" timeOffset="17266.89">16650 8196 1453 0,'0'0'404'16,"0"0"-280"-16,0 0-64 16,0 0 61-16,0 0 16 15,0 0-89-15,0 0-20 16,155 6 1-16,-78-6 1 0,13 0-18 16,3 0-12-16,-12 0-30 15,-10-6-79-15,-3-3-157 16,-27 2-307-16,-23 1-796 0</inkml:trace>
  <inkml:trace contextRef="#ctx0" brushRef="#br0" timeOffset="18081.32">18622 8154 348 0,'0'0'791'0,"0"0"-510"15,0 0-130-15,0 0 97 16,0 0 17-16,115 0-39 15,-63 0-78-15,7-6-45 16,9-7-54-16,-3 4-39 16,-9 0-10-16,-9-4-169 15,-16 3-356-15,-22 0-888 0</inkml:trace>
  <inkml:trace contextRef="#ctx0" brushRef="#br0" timeOffset="19547.41">16222 10184 965 0,'0'0'504'16,"0"0"-327"-16,0 0 10 16,0 0 19-16,0 0-33 15,0 0-39-15,121 0-51 16,-47 0-43-16,4-4-16 0,9-5-24 15,21 0-70-15,-27-1-298 16,-22 3-528-16</inkml:trace>
  <inkml:trace contextRef="#ctx0" brushRef="#br0" timeOffset="28390.86">16616 12105 851 0,'0'0'537'0,"0"0"-281"0,0 0-59 16,0 0 57-16,0 0 3 15,0 0-48-15,86-20-36 16,-24 11-40-16,10 0-60 16,24-8-55-16,-3 2-18 15,6 2-75-15,34-3-138 16,-18 7-392-16,-22 5-1064 0</inkml:trace>
  <inkml:trace contextRef="#ctx0" brushRef="#br0" timeOffset="35522.87">24485 8288 1107 0,'0'0'374'16,"0"0"-208"-16,0 0-84 15,124 0 1-15,-83-3-83 16,14 0-38-16,-14 3-327 15,-17 0-823-15</inkml:trace>
  <inkml:trace contextRef="#ctx0" brushRef="#br0" timeOffset="36322.51">24491 9917 1497 0,'0'0'566'15,"0"0"-466"-15,0 0 30 16,0 0 84-16,0 0-83 15,0 0-72-15,134 2-27 16,-69 2-24-16,9-1-8 16,1 3-97-16,-23-2-235 15,-18 2-556-15</inkml:trace>
  <inkml:trace contextRef="#ctx0" brushRef="#br0" timeOffset="37048.75">24563 11809 1209 0,'0'0'500'0,"0"0"-399"15,0 0 142-15,0 0 27 16,161 6-77-16,-87-6-117 15,13 0-76-15,19-3-5 16,-20-9-284-16,-30-4-1085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8:41.749"/>
    </inkml:context>
    <inkml:brush xml:id="br0">
      <inkml:brushProperty name="width" value="0.05292" units="cm"/>
      <inkml:brushProperty name="height" value="0.05292" units="cm"/>
      <inkml:brushProperty name="color" value="#FF0000"/>
    </inkml:brush>
  </inkml:definitions>
  <inkml:trace contextRef="#ctx0" brushRef="#br0">1438 5088 1371 0,'0'0'279'0,"0"0"-138"15,0 0 140-15,0 0 39 16,0 0-107-16,0 0-85 15,46 0-36-15,1 0 25 0,18 0 1 16,50 0-52-16,52 0-39 16,53 0-15-16,35 0-5 15,-7 0-7-15,-16 0-29 16,-30 0-107-16,-4 0-90 16,-15-2-112-16,-56-2-278 15,-34-3-660-15</inkml:trace>
  <inkml:trace contextRef="#ctx0" brushRef="#br0" timeOffset="847.82">7940 5015 1669 0,'0'0'604'0,"0"0"-488"16,0 0 31-16,0 0 30 15,0 0-50-15,121 0-39 16,34 0 52-16,84 0 0 15,43-3-40-15,12-6-33 16,-15 2-22-16,-37 1-25 16,-22-1-20-16,-52 7-5 15,-50 0-49-15,-56 0-118 16,-50-9-139-16,-6 3-272 16,-12-7-577-16</inkml:trace>
  <inkml:trace contextRef="#ctx0" brushRef="#br0" timeOffset="6143.46">2473 7795 1077 0,'0'0'597'0,"0"0"-394"15,0 0 11-15,0 0 105 16,0 0-42-16,0 0-80 16,0 0-63-16,0 0-19 15,7 0-14-15,21 0-34 16,9 0-9-16,43 0-7 16,48 0-21-16,33 0-24 15,19 0-6-15,-32 0-155 16,-14-7-133-16,-54 5-260 0,-27-1-517 15</inkml:trace>
  <inkml:trace contextRef="#ctx0" brushRef="#br0" timeOffset="6955.55">5887 8005 228 0,'0'0'714'0,"0"0"-467"15,0 0-29-15,0 0 122 16,0 0-9-16,0 0-76 15,0 0-57-15,-12-13-48 16,12 13-26-16,0 0-43 16,0 0-25-16,28 0-12 15,31 0-14-15,62 0 62 16,65 4 18-16,28 2-25 16,21-3-16-16,-15 0-26 15,-12 0-10-15,6-3-10 16,-9 3-17-16,-4-3-5 15,-15 0-1-15,-31 0-3 16,-46 0-33-16,-44-3-77 0,-31-3-87 16,-34-13-108-1,-6 0-273-15,-41 0-340 0</inkml:trace>
  <inkml:trace contextRef="#ctx0" brushRef="#br0" timeOffset="10837.72">2780 8383 523 0,'0'0'1097'16,"0"0"-938"-16,0 0-125 16,0 0 61-16,0 0 40 15,0 0-68-15,0 90-37 0,0-53 2 16,0 2 7-16,0 3-20 15,0-5-9-15,7-4-8 16,-7-8 6-16,0-3-8 16,0-12 0-16,0-4-105 15,0-6-165-15,0 0-255 16,0 0-297-16</inkml:trace>
  <inkml:trace contextRef="#ctx0" brushRef="#br0" timeOffset="11394.92">2573 8724 871 0,'0'0'521'0,"0"0"-404"15,0 0 55-15,0 0 131 16,0 0-50-16,0 0-64 0,0 0-48 16,99 32-42-16,-84-23-40 15,-2-3-30-15,-1 7-19 16,-3-4-4-16,4 8-4 16,-7-8-1-16,7 4-1 15,2 0-1-15,-3-1-14 16,1-5-9-16,2-1-3 15,-2-2 7-15,-1-4 2 16,10 0 0-16,-4-4 18 16,17-14 1-16,-11-8 13 0,10-7 4 15,1-2-5 1,-1 1-4-16,-16 2-8 16,4 6-1-16,-10 8-13 15,-12 5-31-15,0 4-54 0,-12 9-95 16,-16 0-174-16,-6 9-298 0</inkml:trace>
  <inkml:trace contextRef="#ctx0" brushRef="#br0" timeOffset="12346.57">2380 9433 1172 0,'0'0'309'16,"0"0"-136"-16,0 0 72 16,0 0-20-16,0 0-93 15,0 0-74-15,0 0-25 16,7 51 10-16,-7-13 0 15,6 10-17-15,-6 0-17 16,0-4-8-16,0 0-1 16,6-9 0-16,-6-6-9 15,0-12-9-15,0-8-1 16,6-3 8-16,-6-6 10 16,0 0 1-16,0-3 0 0,0-16 2 15,0-3-2 1,-6-13-16-16,0-17-5 0,-7-8-22 15,-2-7-24-15,3-2-7 16,-1 5 23-16,4 10 17 16,9 16 21-16,0 12 13 15,0 7 0-15,15 6-15 16,10 7-8-16,9 3 13 16,13 3 2-16,-1 0 7 15,10 13-8-15,-16 9-7 16,-9 4-13-16,-15 2-8 15,-10 1 9-15,-6 2 28 16,-28-2 2-16,-12-1 20 0,-13-2 4 16,-6-10 2-1,3-7-12-15,16-3-16 0,15-8-46 16,4-20-119-16,21-4-236 0</inkml:trace>
  <inkml:trace contextRef="#ctx0" brushRef="#br0" timeOffset="12847.4">2728 9408 1039 0,'0'0'345'0,"0"0"-159"15,0 0 65-15,0 0-14 16,0 0-94-16,0 0-62 16,0 0 21-16,40 35 1 15,-28-7-31-15,1 14-3 16,-7 2-20-16,3 7-22 15,-9 3-18-15,0-6-3 16,0-4-5-16,0-9-1 16,0-9-27-16,0-7-57 15,0-13-59-15,0-6-87 16,13-22-97-16,-1-7-207 16,1-8-104-16</inkml:trace>
  <inkml:trace contextRef="#ctx0" brushRef="#br0" timeOffset="13448.56">3094 9315 707 0,'0'0'673'0,"0"0"-509"0,0 0-18 16,0 0 108-16,0 0-44 15,0 0-71-15,0 0-32 16,-66 93-9-16,32-61-26 15,0 6-24-15,0-1-9 16,-6 2-8-16,9-1 0 16,-3 1-10-16,6-11-10 15,9-3 1-15,4-9-3 16,9-10-8-16,-1-2 6 16,7-4-6-16,0 0 5 0,0 0 1 15,0 0-5 1,0 0-2-16,0 0-1 0,0-4 1 15,0 2 0-15,7-2 1 16,-1 4-1-16,9-3 0 16,-2 0 0-16,8 3 1 15,-2 0 0-15,9 0 14 16,-3 6 2-16,9 4 4 16,-6 6-5-16,3-1-5 15,3 2-5-15,-6-1 1 16,-10-3-2-16,4-1-4 15,-10-2-2-15,1-4-23 16,-4 0-85-16,-9 0-84 16,0 1-134-16,0-4-409 0</inkml:trace>
  <inkml:trace contextRef="#ctx0" brushRef="#br0" timeOffset="19135.56">2880 8530 575 0,'0'0'762'15,"0"0"-633"-15,0 0-63 16,0 0 218-16,0 0 9 15,0 0-109-15,-7 9-67 0,-11 8-10 16,-10 5-16-16,-25 15-28 16,-9 11-22-16,-9 13 9 15,-4-1-9-15,1 4-17 16,21-3-13-16,7-11-11 16,24-5 0-16,22-8-12 15,0-8-12-15,62-12-2 16,50-15 0-16,49-4 13 15,6-27 13-15,-33-3 7 16,-47 13-5-16,-53 13 7 16,-6-1-8-16,-16 7 5 15,-12 0 17-15,-12 0 15 16,-69 25 29-16,-46 23-49 16,-41 19-17-16,7 6 15 15,28-13 22-15,52-14-23 0,35-15-8 16,-1 1-5-16,13 0-2 15,15 0-3-15,19-7-20 16,7-3-7-16,33-6 2 16,13 0 9-16,15-9 17 15,3-5-3-15,4-2 5 16,-16 0 9-16,-10 0-8 16,-18 0-1-16,-15 4 0 15,-16 3 0-15,0-5 3 16,0 11 9-16,-7 3 1 15,-14 10 11-15,-13 11 15 16,-7 11-1-16,1-1-11 0,0 1-7 16,15-3 1-1,3-10-19-15,22-7-2 0,0-11-18 16,41-8-13-16,33-9 1 16,41-13 6-16,37-31-21 15,3-10-146-15,-34 9-300 16,-44 14-283-16</inkml:trace>
  <inkml:trace contextRef="#ctx0" brushRef="#br0" timeOffset="19818.97">7171 8523 1309 0,'0'0'594'0,"0"0"-433"16,0 0 46-16,0 0 80 16,0 0-100-16,0 0-69 15,0 0-35-15,0 0-17 16,6 16-5-16,10 16 10 16,-10 6-23-1,6 16-24-15,-6 7-8 0,-6 8-10 16,7 2-6-16,-7-4 0 15,0-7-45-15,9-10-71 16,-9-8-60-16,0-16-49 16,0-20-111-16,0-6-258 15,0-3-85-15</inkml:trace>
  <inkml:trace contextRef="#ctx0" brushRef="#br0" timeOffset="20292.24">6991 9067 823 0,'0'0'490'15,"0"0"-285"-15,0 0 97 16,0 0 41-16,0 0-69 16,0 0-84-16,0 0-50 15,13-2-46-15,-7 2-33 16,15 0-22-16,-2 0 12 16,15 5-21-16,-6 12-18 15,6-2-11-15,-3 7-1 16,9 4 1-16,-5-1-1 15,-1 1-6-15,0-7-10 16,-3-7-7-16,-3-1-1 16,0-11 0-16,-4 0 3 15,-2-4 12-15,3-21 9 0,-3-4 7 16,-4-12-1-16,4-3-6 16,-10-2-9-16,-5 9-13 15,-7 4-15-15,0 11-10 16,0 16-39-16,-7 6-99 15,-21 6-174-15,10 20-300 16,-10 3-713-16</inkml:trace>
  <inkml:trace contextRef="#ctx0" brushRef="#br0" timeOffset="21039.21">6765 9739 68 0,'0'0'1094'0,"0"0"-849"16,0 0-104-16,0 0 167 15,0 0-15-15,31 101-77 16,-22-59-78-16,-3 5-47 16,0 4-36-16,-6 0-25 15,7-3-16-15,-7-4-13 16,0-12 0-16,0-13-1 15,6-6-8-15,-6-13-21 0,0 0-8 16,0-9-18-16,0-20 19 16,0-13 14-16,0-15-9 15,0-13-29-15,0-13-11 16,0-5 12-16,0 2-5 16,0 9 33-16,0 10 18 15,0 27 13-15,0 10 28 16,0 18 0-16,0 8-28 15,15 4-4-15,10 0-7 16,9 13 11-16,7 7 18 16,-1 4-9-16,0 2 1 15,-6 0-8-15,-15-1-2 16,-7 1 1-16,-12-1-1 16,-18 1 12-16,-16-2 4 15,-19 0-4-15,-9-9-1 0,9-2-10 16,7-6-1-16,12-5-61 15,15-2-119-15,13-2-191 16,6-9-341-16</inkml:trace>
  <inkml:trace contextRef="#ctx0" brushRef="#br0" timeOffset="21415.25">7360 9659 1075 0,'0'0'304'16,"0"0"-101"-16,0 0 102 15,0 0-19-15,13 124-91 16,-13-83-68-16,0 4-38 16,0 0-46-16,0-1-28 15,6-6-15-15,-6-3-6 0,6-9-52 16,0-8-71-16,3-5-89 15,4-13-121-15,-1 0-262 16,-6-9-251-16</inkml:trace>
  <inkml:trace contextRef="#ctx0" brushRef="#br0" timeOffset="21753.98">7645 9669 1046 0,'0'0'581'0,"0"0"-432"16,0 0 9-16,0 0 159 16,0 0-96-16,0 0-124 15,-121 85-61-15,69-63-24 16,-1-2-7-16,13 2-5 15,12-6-13-15,15 3-26 16,13-6-19-16,0 5-8 16,22-1 24-16,25 5 20 15,-1 0 22-15,13 0 13 16,9 0 18-16,-9-2 5 16,-6 2-20-16,-13-9-16 15,-24 0-41-15,-10 0-253 0,-6-8-513 0</inkml:trace>
  <inkml:trace contextRef="#ctx0" brushRef="#br0" timeOffset="22428.36">3717 8914 1255 0,'0'0'357'0,"0"0"-169"16,0 0 85-16,0 0-14 16,0 0-100-16,0 0-55 15,0 0 38-15,6 112 0 0,-6-51-33 16,0 9-24-16,0 9-33 16,0 7-23-1,0 0-19-15,0-1-4 0,-6-11-6 16,0-10-1-16,6-11-57 15,0-21-51-15,0-9-71 16,-16-23-106-16,10 0-288 16,0-7-88-16</inkml:trace>
  <inkml:trace contextRef="#ctx0" brushRef="#br0" timeOffset="22812.56">3441 9633 738 0,'0'0'754'16,"0"0"-568"-16,0 0 54 16,0 0 70-16,0 0-88 15,0 0-93-15,0 0-62 16,56-6-29-16,-56 6-18 15,0 0-20-15,0 6 0 16,6 14-1-16,-6 5 1 16,6 10 1-16,6 6 0 15,-5-3 5-15,14 1-6 0,-2-8 0 16,9-9-6-16,6-5-3 16,6-17 1-16,13 0 8 15,12-17 27-15,3-21 6 16,1-12-7-16,-11-5-15 15,-5 2-11-15,-25 1-25 16,-16 12-66-16,-39 11-90 16,-20 16-170-16,-6 13-272 0</inkml:trace>
  <inkml:trace contextRef="#ctx0" brushRef="#br0" timeOffset="23593.47">2132 10737 605 0,'0'0'510'16,"0"0"-316"-16,0 0 39 15,0 0 84-15,0 0-50 16,0 0-58-16,0 0-62 15,-15 3-52-15,2 14-44 16,1 8-38-16,0 3-12 16,-4 7-1-16,4-3-7 15,12 3-8-15,0-6-28 16,0-7-12-16,12-9-6 16,16-4-16-16,-3-9 23 15,15 0 32-15,-6-15 15 0,7-14 7 16,-7 0-1-16,-6-6-11 15,-16 3-13-15,-6 1 9 16,-6 2-5-16,-12 6-1 16,-16 7-24-16,-12 10 17 15,-1 6-8-15,1 0-108 16,15 17-92-16,3 1-141 0</inkml:trace>
  <inkml:trace contextRef="#ctx0" brushRef="#br0" timeOffset="23923.25">2439 10486 742 0,'0'0'590'0,"0"0"-445"16,0 0-43-16,0 0 122 15,0 0-32-15,0 0-97 16,7 120-52-16,-7-72-25 16,0 0-8-16,0-4-10 0,-7 1-13 15,7-7-49 1,-6-13-32-16,0-8-25 0,6-8-63 15,0-9-48-15,0-13-51 16,-9-9-299-16</inkml:trace>
  <inkml:trace contextRef="#ctx0" brushRef="#br0" timeOffset="24111.97">2238 10584 920 0,'0'0'535'15,"0"0"-474"-15,0 0 9 16,0 0 181-16,0 0-60 0,133 45-74 16,-71-45-57-1,3-3-33-15,3-17-27 0,-9-2-67 16,-12-6-116-16,9-14-111 16,-25 4-83-16,-3 3-284 0</inkml:trace>
  <inkml:trace contextRef="#ctx0" brushRef="#br0" timeOffset="24824.19">2768 10305 472 0,'0'0'603'0,"0"0"-398"16,0 0-74-16,0 0 1 15,0 0 51-15,0 0-4 16,-15 117-26-16,15-76-38 16,0 5-16-16,0 1-16 15,0-2-28-15,6-5-28 0,-6-1-16 16,0-8-5-16,0-5-5 15,0-6-1-15,0-8-17 16,0-6-24-16,0-6-13 16,0 0-9-16,0 0-16 15,9 0 8-15,-3-13-4 16,7-3 20-16,-1-2 5 16,10 1-16-16,-10 5 0 15,1 9 22-15,-4 3 25 16,-3 0 19-16,-6 6 8 15,0 14 62-15,6 2 0 16,0 3-10-16,1-3 2 16,8-6-30-16,-2-3-19 15,-1-7-1-15,10-6 16 0,2 0-15 16,4-3-11-16,0-19 15 16,3-4-11-16,-3-5-6 15,0-2-17-15,-9-2 3 16,-7 7-5-16,-6 6 2 15,-6 6 17-15,0 7 14 16,0 9 27-16,0 0 13 16,-12 5-14-16,-1 12-28 15,1 8 3-15,-10 1-3 16,16 2 7-16,0-6 6 16,6 0 5-16,0-6 2 15,6-6 8-15,22-3 0 0,-3-7-2 16,9 0-9-1,6 0-5-15,1-20-5 0,-1-2-18 16,-6-4 0-16,-3-2 0 16,-9 3-1-16,-10-1-10 15,1 10 0-15,-13 6 10 16,0 8 14-16,0 2-14 16,0 0 0-16,0 0 0 15,0 6-1-15,0 13-4 16,0 0 5-16,15 0 20 15,-3 1-5-15,1-2-14 16,15-1-1-16,-10-8-15 16,16-9-73-16,-6 0-236 0,-15 0-475 15</inkml:trace>
  <inkml:trace contextRef="#ctx0" brushRef="#br0" timeOffset="25650.33">2058 11523 818 0,'0'0'597'15,"0"0"-363"-15,0 0 17 16,0 0 37-16,0 0-111 16,0 0-64-16,0 0-18 15,0 0-26-15,-6 0-30 16,0 0-26-16,-1 0 3 0,-8 0-1 15,2 0-15 1,1 16-15-16,-10 9 3 0,4 0 5 16,2 8-2-16,4-9 3 15,6 2 4-15,-1-6-4 16,7-8-3-16,0-6-1 16,0-2-7-16,19-4 3 15,9 0 8-15,6-16 6 16,-3-7 1-16,9-6-1 15,-12 7-8-15,-9 7-19 16,-4 2-4-16,-8 10 12 16,-7 3 10-16,0 0 8 15,0 0 1-15,0 0 0 16,0 12-8-16,0 5 8 0,6-2 0 16,6-2-6-16,10-4-20 15,6-5-108-15,3-4-43 16,31-6-62-16,-22-20-129 15,0 4-256-15</inkml:trace>
  <inkml:trace contextRef="#ctx0" brushRef="#br0" timeOffset="25941.55">2387 11300 780 0,'0'0'409'0,"0"0"-225"16,0 0 35-16,0 0 111 15,0 0-48-15,0 0-75 16,0 0-79-16,52 98-58 16,-52-59-40-16,0 3-20 15,0 2-5-15,0 0-5 16,-6-6-31-16,0-8-21 15,-10-8-31-15,16-10-15 16,0-6-58-16,0-6-79 16,0-9-123-16,7-13-215 15,8 0-325-15</inkml:trace>
  <inkml:trace contextRef="#ctx0" brushRef="#br0" timeOffset="26174.93">2647 11183 1075 0,'0'0'278'15,"0"0"-138"-15,0 0 187 16,-28 133-6-16,22-86-125 16,0 5-92-16,6-5-64 15,0 1-31-15,0-6-9 16,0-11-27-16,0-5-73 0,0-11-68 15,0-8-58 1,0-7-135-16,-6 0-260 16,-1-13-352-16</inkml:trace>
  <inkml:trace contextRef="#ctx0" brushRef="#br0" timeOffset="26373.52">2340 11469 863 0,'0'0'331'16,"0"0"-188"-16,0 0 149 16,0 0 31-16,127 6-78 15,-68-6-73-15,9-6-70 16,-9-4-41-16,0-3-61 16,-18-2-15-16,-1 2-152 15,-12 4-231-15,-10-2-581 0</inkml:trace>
  <inkml:trace contextRef="#ctx0" brushRef="#br0" timeOffset="26793.51">2932 11386 1033 0,'0'0'262'16,"0"0"-187"-16,0 0 36 0,0 0-36 16,0 0-31-1,0 0-16-15,0 0-4 0,0 83-5 16,0-55-11-16,-6-2-8 16,6 3 1-16,0-10 6 15,0-1-6-15,0-8 43 16,0-7 17-16,0-3 30 15,0 0 24-15,0 0 0 16,0-3-34-16,0-7-33 16,0-8 5-16,6-1-9 15,4-4-8-15,-4 1-1 16,0 6-6-16,0 4-12 16,-6 2-17-16,6 3-5 15,1 7-14-15,8-3-41 16,4 3-36-16,9 0-21 0,6-3-38 15,6 3-81-15,-3-3-97 16,-9 3-458-16</inkml:trace>
  <inkml:trace contextRef="#ctx0" brushRef="#br0" timeOffset="27033.17">3227 11374 1177 0,'0'0'357'0,"0"0"-112"0,0 0 78 16,0 0-77-16,0 0-98 16,0 0-83-16,34 117-48 15,-28-92-17-15,-6-2-2 16,0-1-93-16,6-16-120 15,-6-6-135-15,10 0-317 0</inkml:trace>
  <inkml:trace contextRef="#ctx0" brushRef="#br0" timeOffset="27197.22">3227 11150 909 0,'0'0'298'0,"0"0"-204"16,0 0 31-16,0 0-35 16,0 0-90-16,0 0-192 15,0 0-810-15</inkml:trace>
  <inkml:trace contextRef="#ctx0" brushRef="#br0" timeOffset="27714.23">3447 11148 937 0,'0'0'367'0,"0"0"-232"16,0 0 95-16,0 0 29 15,0 0-72-15,0 0-67 16,0 0-48-16,16 120-35 16,-16-88-25-16,0 3-10 15,0-3-2-15,0-3 0 16,0-4-15-16,0-9 0 16,0-9 0-16,0-5 9 15,0-2 5-15,0 0 1 16,0 0 1-16,0 0 15 0,0 0-1 15,0-9-15-15,0-4 2 16,12-2-1-16,0-8-1 16,10 4 0-16,6 0-8 15,-3 3-19-15,9 12-2 16,-16 4-4-16,10 0 5 16,-9 7-3-16,-3 12-4 15,-4 3-8-15,-12 0 12 16,0 1 23-16,0 0 8 15,-12-5 12-15,-10-1 4 16,-3-2 11-16,-9-8 17 16,12-1-21-16,-3-6-23 15,13 0-45-15,-4-10-125 0,16-8-228 16,0-2-572-16</inkml:trace>
  <inkml:trace contextRef="#ctx0" brushRef="#br0" timeOffset="28179.37">3828 11288 333 0,'0'0'914'15,"0"0"-775"-15,0 0-112 16,0 0 81-16,0 0-38 0,0 0-24 16,0 0 13-16,0 44-4 15,0-22-17-15,0-6-23 16,0 0-9-16,0-4-6 16,10-1 0-16,8-11 11 15,1 0 22-15,9 0-6 16,0-4-1-16,3-15-14 15,-3 0-6-15,-7-3 1 16,-2-7 2-16,-13 6-3 16,0 5 7-16,-6 5 19 15,0 7 65-15,0 6 3 16,0 0-3-16,-6 6-58 16,-6 10-38-16,6 6 0 0,-1 1 5 15,7-1-6-15,0-6-1 16,7-1-7-16,5-5-17 15,16-4-26-15,3-6-56 16,25-9-111-16,-10-17-344 16,-5 1-436-16</inkml:trace>
  <inkml:trace contextRef="#ctx0" brushRef="#br0" timeOffset="28450.67">4256 10941 1235 0,'0'0'314'15,"0"0"-159"-15,0 0 201 16,0 0-73-16,0 114-139 16,0-76-90-16,0 6-29 15,0 2-15-15,0-5-9 16,0 0-1-16,7-6 0 15,-7-7-26-15,9-8-34 16,-3-7-66-16,6-13-133 16,-5 0-61-16,-1-7-5 15,-6-15-13-15,9 0-758 0</inkml:trace>
  <inkml:trace contextRef="#ctx0" brushRef="#br0" timeOffset="28612.24">4139 11192 939 0,'0'0'302'0,"0"0"-148"16,0 0 110-16,0 0-17 15,0 0-68-15,151 13-98 16,-104-13-56-16,6 0-25 16,-4 0-136-16,-12 0-399 15,-9-4-735-15</inkml:trace>
  <inkml:trace contextRef="#ctx0" brushRef="#br0" timeOffset="28976.21">4526 11185 333 0,'0'0'970'0,"0"0"-758"16,0 0-43-16,0 0 66 15,0 0-84-15,0 0-74 16,127-15-51-16,-108 6-20 16,-1-8-6-16,-2 1-39 15,-10-3-40-15,0 0-43 16,-6 3 26-16,-6 4 23 16,-16 8 3-16,-2 4 70 0,-4 0 23 15,-6 13 29-15,3 13 27 16,3 2-1-16,0 1 0 15,9 2-20-15,13-2-15 16,6-7-27-16,0 1-1 16,25-4-15-16,15-6-24 15,0-11-20-15,16-2-91 16,16 0-129-16,-10-12-108 16,-16-1-861-16</inkml:trace>
  <inkml:trace contextRef="#ctx0" brushRef="#br0" timeOffset="29412.04">4966 11014 793 0,'0'0'363'0,"0"0"-190"15,0 0 3-15,0 0-28 16,0 0-69-16,0 0-54 16,0 0-19-16,-114 9 0 15,107 1 5-15,1 2-11 16,6 1-6-16,0 0-4 0,19 0 10 15,3 3 22-15,2-1 23 16,4 2 39-16,-6 1 80 16,3-2 23-16,-13 1-19 15,4-4-30-15,-16-1-31 16,0 4 2-16,0 0-31 16,-7 0-13-16,-20 6-11 15,-1-7-54-15,-3 2-16 16,-3-11-105-16,6-6-90 15,9 0-315-15,13-13-528 0</inkml:trace>
  <inkml:trace contextRef="#ctx0" brushRef="#br0" timeOffset="32882.44">7915 12108 1196 0,'0'0'513'0,"0"0"-394"16,0 0 74-16,0 0 84 16,0 0-92-16,0 0-75 15,0-10-19-15,-9 10 2 16,-10 10-23-16,-15 13-34 15,-12 12-36-15,-13 12-1 16,-3 16-6-16,3 7-29 16,6 7-34-16,3 6-4 15,26-7 18-15,11-6 10 16,13-10-15-16,19-15-8 16,27-13 23-16,7-20 8 15,21-12 20-15,7-9 18 16,0-23 4-16,-1-16 8 15,1-2 3-15,-16-7 9 0,-12-4-14 16,-19 0 2-16,-12 1-4 16,-22-4-8-16,0 3-12 15,-41 2 0-15,-5 4-15 16,-10 7-17-16,3 10-20 16,7 13 23-16,12 13-97 15,15 12-111-15,13 0-149 16,6 9-588-16</inkml:trace>
  <inkml:trace contextRef="#ctx0" brushRef="#br0" timeOffset="33631.46">8334 12531 899 0,'0'0'496'16,"0"0"-294"-16,0 0 59 0,0 0 13 16,0 0-87-16,0 0-61 15,0 0-40-15,0-29-34 16,0 29-24-16,0 0-7 15,0 0-13-15,0 4-8 16,0 8-9-16,0 7 0 16,0 3 9-16,0 4 0 15,0-4-15-15,0 0-7 16,0-9 4-16,0-10-1 16,0 1-8-16,0-4 2 15,0 0 13-15,0-4-4 16,0-12 16-16,0-6 18 15,0-3-5-15,0-11 0 0,0 5 1 16,0-1-1-16,0 3 8 16,0 11 3-16,15 1-21 15,4 5-3-15,9 2-18 16,3 1 9-16,9 2-6 16,10 7-35-16,-4 0-69 15,-6 0-138-15,-9 0-303 16,-15 10-452-16</inkml:trace>
  <inkml:trace contextRef="#ctx0" brushRef="#br0" timeOffset="34218.18">8777 12414 702 0,'0'0'613'0,"0"0"-432"16,0 0-51-16,0 0 108 15,0 0-73-15,0 0-92 16,0 0-68-16,-62 38-5 15,50-10-19-15,-1 7-8 16,-2 3-38-16,9 1 15 0,-1-2 25 16,7-1 13-16,0-11 11 15,0-3 1-15,13-12 1 16,9-10 16-16,2 0 30 16,4-16 36-16,6-13-13 15,-9-12-23-15,3-3-18 16,-9-11-5-16,-4-8-9 15,-2-4-9-15,-13-9 2 16,0-1-6-16,0 7-1 16,0 13 5-16,0 13 0 15,-7 18 2-15,1 17 46 16,6 9 6-16,-6 0-23 16,6 13-37-16,0 22-1 0,0 9 1 15,0 13 5 1,0 0-5-16,0 10 0 0,0-7 0 15,0 1 0-15,6-10 0 16,7-7-21-16,-7-6-54 16,9-8-72-16,4-15-36 15,-7-6 8-15,22-9-80 16,-6 0-58-16,-3-9-302 0</inkml:trace>
  <inkml:trace contextRef="#ctx0" brushRef="#br0" timeOffset="34631.15">9118 12588 666 0,'0'0'533'16,"0"0"-385"-16,0 0 48 15,0 0 40-15,0 0-87 16,0 0-47-16,118 4-59 16,-96-14-24-16,-4 0-18 15,-2-3-1-15,-10-5-1 16,0-1-28-16,-6-4-24 0,0 1-1 16,0 3 19-1,-12 6 27-15,-16 10-2 0,0 3 10 16,3 0 21-16,4 12-2 15,-4 11 9-15,9 9-2 16,4 3 4-16,6-4-2 16,6 1-1-16,0-3 7 15,6-3-8-15,12-8-8 16,10-1-18-16,13-14 0 16,5-3-8-16,7-3-60 15,21-32-121-15,-6 6-302 16,-21 1-448-16</inkml:trace>
  <inkml:trace contextRef="#ctx0" brushRef="#br0" timeOffset="35168.58">9593 12445 861 0,'0'0'521'0,"0"0"-352"15,0 0 5-15,0 0 10 16,0 0-80-16,0 0-32 16,0 0-21-16,-16 92-30 15,16-66-20-15,0 3 1 16,16-4-2-16,-10-3 1 16,6-3-1-16,1-6-1 15,-4-7-7-15,-3-3-1 16,0-3 9-16,1 0 0 15,-1-6 0-15,0-16 35 16,0-1 11-16,3-1 1 0,-2-9 2 16,-1-2-6-1,0 0-4-15,0 0-4 0,0 7-1 16,10 8-13-16,-4 5 1 16,7 8-22-16,9 1-7 15,12 6 6-15,7 0 0 16,-1 0 0-16,16 0-150 15,-15 0-229-15,-22 6-694 0</inkml:trace>
  <inkml:trace contextRef="#ctx0" brushRef="#br0" timeOffset="36302.87">7639 13037 631 0,'0'0'501'15,"0"0"-428"-15,0 0-17 16,0 0 173-16,0 0-20 15,0 0-46-15,0 0-6 16,6 6 9-16,22-6 49 16,19 0 37-16,40 0-19 15,46-6-45-15,62-13-21 0,32-1-21 16,5 2-15 0,-9 5-40-16,-37 0-26 0,-34 4-41 15,-49 9-20-15,-38-4-4 16,-19 4-63-16,-5 0-67 15,-13 0-122-15,-28 0-98 16,-41 0-140-16,-18 0-461 0</inkml:trace>
  <inkml:trace contextRef="#ctx0" brushRef="#br0" timeOffset="37245.25">5475 13765 1086 0,'0'0'723'0,"0"0"-542"15,0 0-55-15,0 0 100 16,0 0-36-16,0 0-101 16,6 131-59-16,0-81-20 0,1 5-10 15,-7-2-53-15,0 2-98 16,0-5-56-16,0-2-77 16,-7 0-43-16,-5-13-160 15,6-10-579-15</inkml:trace>
  <inkml:trace contextRef="#ctx0" brushRef="#br0" timeOffset="37467.11">5193 14379 879 0,'0'0'516'16,"0"0"-359"-16,0 0 129 15,121 3 25-15,-56-3-94 16,9 0-63-16,7-10-73 16,-1-5-51-16,1-1-30 15,-22 0-123-15,-6-7-193 16,-19 5-318-16,-13-2-219 0</inkml:trace>
  <inkml:trace contextRef="#ctx0" brushRef="#br0" timeOffset="37670.37">5112 13933 1197 0,'0'0'532'0,"0"0"-479"16,0 0 175-16,149-15 67 15,-68 2-122-15,-4 0-34 16,10-6-46-16,-13-3-52 15,-12-1-41-15,-15-15-134 16,-22 7-390-16,-10 3-753 0</inkml:trace>
  <inkml:trace contextRef="#ctx0" brushRef="#br0" timeOffset="39330.25">3401 14032 472 0,'0'0'0'0,"0"0"-66"15,0 0-39-15,0 0 21 0</inkml:trace>
  <inkml:trace contextRef="#ctx0" brushRef="#br0" timeOffset="39810.5">3289 14007 1362 0,'0'0'398'0,"0"0"-209"15,0 0 136-15,0 0-79 16,0 0-121-16,0 0-53 16,0 0-4-16,-87-4-29 15,59 20-28-15,0 7-11 16,-9 9 0-16,-3 9-2 16,-1 7 1-16,14 5-16 15,8 5-16-15,19 3-13 16,0-4-13-16,25-7 2 15,15-11-6-15,13-14 1 16,9-12 12-16,-3-13-2 16,3-7 16-16,-10-24 24 0,-5-10 5 15,-13-7 7 1,-15-3 7-16,-13-6 13 0,-6 2-2 16,-6-2 7-1,-13 6 1 1,-15 10-3-16,0 9 3 0,0 16 11 0,3 13-16 15,-10 3-21-15,7 19-49 16,-6 13-36-16,0 22-173 16,6-7-295-16,9-1-336 0</inkml:trace>
  <inkml:trace contextRef="#ctx0" brushRef="#br0" timeOffset="40397.33">3562 14293 1104 0,'0'0'361'0,"0"0"-191"15,0 0 20-15,0 0-44 16,0 0-112-16,0 0-19 16,0 0 0-16,0 77-4 15,0-53-10-15,6 2-1 16,-6-4 0-16,6 1-9 16,-6-11-8-16,9-2 3 0,-9-7 0 15,0-3-1 1,0 0 12-16,7 0 3 0,-7-9 29 15,0-10 18-15,6-7-22 16,-6-3-10-16,12-2-4 16,-6-4-3-16,10 6-8 15,-4 1 0-15,7 6-6 16,3 5-9-16,6 8-10 16,-4 2-1-16,4 7-5 15,6 0-1-15,-9 0-49 16,3 10-117-16,-3 3-89 15,-10-3-254-15</inkml:trace>
  <inkml:trace contextRef="#ctx0" brushRef="#br0" timeOffset="40928.18">3971 14245 1048 0,'0'0'329'16,"0"0"-148"-16,0 0 73 16,0 0-64-16,0 0-125 15,0 0-49-15,0 0-16 16,-87 86 0-16,72-54-25 15,9-1-59-15,6-2-3 16,0-3-5-16,0-10-3 0,6-4 31 16,15-8 14-16,-2-4 13 15,9 0 31-15,-3-10 6 16,3-12 14-16,0 0-1 16,-16-7 5-16,0-3 2 15,-5-6 12-15,-7 0 21 16,0-3-11-16,0-10-16 15,0 3-13-15,-13-3-2 16,1 6-1-16,6 14-1 16,-1 11 39-16,7 14 28 15,0 6-76-15,0 0 6 16,0 16-6-16,0 19 13 0,0 6 12 16,0 10 15-16,7 1-3 15,-1 1-20-15,0-2-16 16,6-10 0-16,4-6-1 15,-4-9-51-15,16-13-121 16,-3-7-143-16,-3-6-184 0</inkml:trace>
  <inkml:trace contextRef="#ctx0" brushRef="#br0" timeOffset="41344.18">4278 14274 700 0,'0'0'318'16,"0"0"-163"-16,0 0 58 15,0 0 11-15,0 0-74 16,0 0-49-16,0 0-18 15,127 10-11-15,-93-20-47 16,-9-6-25-16,-3 0-1 16,-10 1 0-16,-6-5-27 15,-6 1 14-15,0 3 5 16,-18 7-10-16,-16 5-55 0,0 4 74 16,-1 0 0-1,-5 16 9-15,15 7 13 0,-3 8-6 16,10 2 0-16,9-5-7 15,9 1-1-15,9-4-8 16,16-3 0-16,15-6 0 16,13-4 0-16,9-8-31 15,-3-4-45-15,27 0-63 16,-24-13-168-16,-9 0-206 0</inkml:trace>
  <inkml:trace contextRef="#ctx0" brushRef="#br0" timeOffset="41791.99">4752 14192 965 0,'0'0'371'0,"0"0"-209"15,0 0 32-15,0 0-10 16,0 0-104-16,0 0-58 16,0 0-16-16,7 98-6 15,-7-86 0-15,6 5-6 16,0-8-1-16,-6-2-1 16,0-7 7-16,0 0 1 0,6 0 5 15,-6 0-3-15,0 0 24 16,0 0 21-16,0 0 3 15,0-7 19-15,0-2 25 16,0-8-2-16,0-5-16 16,0 0-20-16,0-7-5 15,0-2-11-15,10 2 2 16,-4-3-23-16,12 6-19 16,10 4-9-16,6 7-8 15,13 5-2-15,6 4 18 16,-1 6-7-16,10 0-74 15,10 6-117-15,-26 13-340 16,-6 0-519-16</inkml:trace>
  <inkml:trace contextRef="#ctx0" brushRef="#br0" timeOffset="42609.38">5974 13863 963 0,'0'0'252'0,"0"0"-151"0,0 0 124 16,0 0-22-16,0 0-70 15,0 0-53-15,0 0-7 16,62 118-6-16,-56-73-32 15,7 3-23-15,2-1-11 16,-2-2 0-16,-1-7 0 16,0-10-1-16,-2-8 0 15,-4-8 0-15,0-12 0 16,-6 0 14-16,0 0 36 16,0-15 31-16,0-7-38 15,0-13-23-15,-12-4-6 0,-10-5 6 16,10-1-11-1,-1-6-8-15,-2 4-1 0,2 5-6 16,13 7 5 0,0 9-8-16,0 14-3 0,7 6-19 15,14 6-18-15,16 0 15 16,13 6 33-16,9 16 1 16,9 3 0-16,3 4 5 15,4 3-3-15,-16 3-2 16,-13 0 2-16,-12 0 11 15,-18 0 8-15,-16 3 0 16,-9 0 21-16,-32 1 12 0,-11 2-10 16,-13-3-23-1,-10-9-12-15,-6-1-9 16,7-8-36-16,-19-14-107 0,19-3-187 16,15-3-402-16</inkml:trace>
  <inkml:trace contextRef="#ctx0" brushRef="#br0" timeOffset="43452.35">6932 13845 681 0,'0'0'691'15,"0"0"-459"-15,0 0-17 16,0 0 115-16,0 0-79 0,0 0-104 16,0 0-65-16,-62 95-6 15,44-41-33-15,-4 6-28 16,3 4-15-16,19 3 0 15,0 0-7-15,0-4-1 16,6-6-34-16,13-9-57 16,9-13-98-16,19-25-97 15,-1-10-200-15,-6 0-247 0</inkml:trace>
  <inkml:trace contextRef="#ctx0" brushRef="#br0" timeOffset="44083.68">7146 14089 722 0,'0'0'370'0,"0"0"-154"15,0 0 99-15,0 0 37 16,0 0-111-16,0 0-132 16,0 0-80-16,-9 39-16 15,3-8-1-15,6 8-11 0,0 2 0 16,0 4 0-16,0-7-1 15,0-1-1-15,6-8-6 16,-6-6-1-16,9-14-5 16,-9-2 12-16,0-7-5 15,6 0 0-15,-6-7-10 16,0-15 16-16,0-10 7 16,0-6 7-16,0-6-4 15,-6-4-8-15,-9-7 8 16,2 5-4-16,1-1-6 15,6 7 2-15,6 2 10 16,0 14-12-16,0 6-6 0,18 5-11 16,16 10-12-16,7 5-16 15,-1 2 17-15,0 2 11 16,-2 18 11-16,-4 2 0 16,-13 4-24-16,-21 2-13 15,0 4 23-15,-28 3 20 16,-18 0 17-16,-22 0 31 15,3-3 17-15,-10-7-12 16,22-6-6-16,7-6-11 16,18-6-36-16,22-7-20 15,18-7-131-15,29-15-464 16,5-6-27-16</inkml:trace>
  <inkml:trace contextRef="#ctx0" brushRef="#br0" timeOffset="44528.13">7472 14045 1497 0,'0'0'530'16,"0"0"-444"-16,0 0 23 16,0 0 24-16,0 0 2 15,0 0-65-15,46 130-48 16,-30-82-14-16,-4 3-8 0,-6-3-7 16,-6 0-60-16,0-7-42 15,0-3-30-15,0-12-67 16,7-17-37-16,-1-6-252 15,9-3-505-15</inkml:trace>
  <inkml:trace contextRef="#ctx0" brushRef="#br0" timeOffset="44860.87">7686 14080 1107 0,'0'0'676'16,"0"0"-468"-16,0 0 35 0,0 0 47 15,0 0-130-15,0 0-102 16,-81 112-36-16,62-90-14 16,-2 0-8-1,2 0-1-15,-3-3-34 0,16 0-18 16,6-6-1-16,0 0-9 15,16 0-27-15,15-1 21 16,9-2 38-16,7-4 19 16,2-3-5-16,-2-3-4 15,-7 0-52-15,-15 0-61 16,-19 0-71-16,0 0-182 16,-6 0-350-16</inkml:trace>
  <inkml:trace contextRef="#ctx0" brushRef="#br0" timeOffset="45200.57">7800 13898 500 0,'0'0'765'0,"0"0"-544"0,0 0 28 16,0 0 75-16,146 86-91 15,-99-47-68-15,-13 5-88 16,-13 10-50-16,-14 6-15 15,-7 4-12-15,-16 6-2 16,-21-3-36-16,-13 0-11 16,4-4-34-16,-13-2-110 15,12-16-108-15,13-14-294 0</inkml:trace>
  <inkml:trace contextRef="#ctx0" brushRef="#br0" timeOffset="47999.15">9813 14013 633 0,'0'0'531'15,"0"0"-369"-15,0 0 5 16,0 0 98-16,0 0-3 16,0 0-56-16,0 0-27 15,0-10-7-15,0 10-8 16,0 0-10-16,0 0-34 0,0 0-32 16,0 0-33-16,0 13-44 15,-6 19-11-15,6 16 0 16,-10 15 0-16,10 7-20 15,0 3-24-15,0-3-7 16,0-6 5-16,10-10 18 16,-4-16 10-16,0-12 3 15,-6-13-20-15,0-13 14 16,0 0 8-16,0-23 0 16,0-18 5-16,-6-13 8 15,-10-13 0-15,-2-9 10 16,-10-3-4-16,3 5-6 0,3 10 1 15,4 17 1-15,2 12-2 16,10 19 1-16,6 9-1 16,0 7-12-16,0 0-27 15,15 0-27-15,16 13 9 16,16 9 37-16,15 1 12 16,12 6-1-16,4 2 0 15,-4 4 8-15,-5 3-16 16,-17 1-27-16,-18 2-17 15,-21 3-9-15,-13 1 13 16,0 3 28-16,-34 0 21 16,-19-4 8-16,-15-3 15 15,-10-3 11-15,-9-6-8 0,1-7-12 16,5-5-6 0,19-7-31-16,15-13-113 0,23 0-223 15,14-7-443-15</inkml:trace>
  <inkml:trace contextRef="#ctx0" brushRef="#br0" timeOffset="48642.01">10427 14335 570 0,'0'0'393'0,"0"0"-165"16,0 0-10-16,0 0 32 15,0 0-74-15,0 0-50 16,0 0-4-16,-41-13-12 16,23 13-33-16,-4 9-22 0,3 10-18 15,-2 3-16-15,-4 4-16 16,3 5-5-16,4-2 0 15,11 0-8-15,-2-10-18 16,9 0-20-16,0-9-21 16,16-4 4-16,8-6 7 15,11 0 17-15,-1-6 20 16,6-17 7-16,-6 1-31 16,-9 0-7-16,3-4-1 15,-16 11 36-15,-6-1 15 16,1 10 9-16,-7 6 60 15,0 0 1-15,0 0-13 0,0 9-33 16,0 6-23-16,0 5 21 16,0 6 28-16,9-1-20 15,10 0-12-15,2-6-4 16,10 4-13-16,3-11-1 16,7-2-1-16,-1-4-27 15,0-6-71-15,1-6-113 16,-7-16-168-16,-10 3-420 0</inkml:trace>
  <inkml:trace contextRef="#ctx0" brushRef="#br0" timeOffset="48949.25">10669 14159 912 0,'0'0'407'15,"0"0"-223"-15,0 0 21 16,0 0 45-16,0 0-53 16,0 0-55-16,0 0-25 15,18-9-21-15,-12 28-21 16,1 6-20-16,-7 13-9 16,9 10-21-16,-9 7-13 15,6-2-11-15,0-1-1 16,0-8-12-16,1-9-33 15,-1-10-26-15,9-9-17 16,-8-9-1-16,5-7-19 16,0 0-56-16,10-17-26 0,-3-1-82 15,-4-2-323-15</inkml:trace>
  <inkml:trace contextRef="#ctx0" brushRef="#br0" timeOffset="49182.28">10641 14433 880 0,'0'0'265'0,"0"0"-38"0,0 0 10 16,145-13-104-16,-95 10-76 15,-4 0-57-15,1 0-124 16,-13-1-190-16,-15 2-574 0</inkml:trace>
  <inkml:trace contextRef="#ctx0" brushRef="#br0" timeOffset="49690.6">11103 14382 530 0,'0'0'509'0,"0"0"-316"15,0 0-37-15,0 0 99 16,0 0-44-16,0 0-45 16,0 0-68-16,40 0-40 15,-34 0-14-15,0-6-13 0,7 0-15 16,-7-5 5-16,3 2-6 15,-3-6-2-15,-6 2 3 16,0 3-5-16,0 4-2 16,0-1-9-16,-6 4-9 15,-9 3 9-15,-10 0 0 16,-3 10 15-16,0 12 10 16,-9 4 14-16,9 2 29 15,0 1 12-15,10-4 1 16,18-3-34-16,0-3-38 15,18 1-7-15,22-5 10 16,22-2-2-16,10-6-10 16,61-7-70-16,-12 0-150 0,-12-4-481 15</inkml:trace>
  <inkml:trace contextRef="#ctx0" brushRef="#br0" timeOffset="54822.54">13034 13972 593 0,'0'0'495'16,"0"0"-311"-16,0 0 22 0,0 0 78 16,0 0-34-16,0 0-78 15,0 0-46-15,0 0-17 16,0 0-14-16,0 0-19 15,0 0-18-15,0 0-16 16,0 0-11-16,0 0-8 16,0 0-5-16,0 3-9 15,0 10 10-15,0-4 6 16,7 7 4-16,-7 7 5 16,0-1 12-16,0 6 10 15,0 7-7-15,0 3-10 16,0 1-20-16,0-1-5 15,0 0-14-15,0-3-1 16,0 0 0-16,0-3 1 16,0-3-1-16,0-7 0 0,0-7-1 15,0 1-5-15,6-6-4 16,6-3-1-16,16-5-4 16,6-2 3-1,6 0 13-15,13 0 0 16,6-9 1-16,3-4 5 0,-15 4-6 15,-13-1-9-15,-16 7-35 16,-5 3-28-16,-13 0-29 16,0 0-29-16,0 0-43 15,0 0-123-15,-13 0-362 0</inkml:trace>
  <inkml:trace contextRef="#ctx0" brushRef="#br0" timeOffset="55344.35">13729 14192 804 0,'0'0'584'16,"0"0"-372"-16,0 0-12 15,0 0 67-15,0 0-77 16,0 0-119-16,0 0-53 15,-75 44-6-15,51-18 1 16,-4 2-13-16,0 4 0 16,9 3-1-16,7-4-5 15,12-5-5-15,0 0-6 16,0-8-2-16,25-1 1 16,3-11 1-16,6-6 6 0,-3 0 10 15,9-6-1 1,-6-17 2-16,0-2 0 0,-15-4-2 15,-10-6-4-15,-9 3 6 16,-15-3 0-16,-19 6-19 16,-13 7-27-16,0 6 2 15,7 10-5-15,15 6-97 16,19 0-164-16,6 6-196 0</inkml:trace>
  <inkml:trace contextRef="#ctx0" brushRef="#br0" timeOffset="55756.8">14312 14255 745 0,'0'0'553'16,"0"0"-357"-16,0 0 18 16,0 0 89-16,0 0-54 15,0 0-110-15,0 0-50 0,0-3 0 16,-16 3-4-16,-2 0-52 15,-10 6-27-15,-6 10-6 16,9 0-2-16,-3 0-11 16,9 6-21-16,4 7-11 15,15-4-16-15,0 4-40 16,22 0-22-16,24-7-23 16,7-3 1-16,15-10-49 15,25-9-89-15,-12 0-28 16,-16-3-519-16</inkml:trace>
  <inkml:trace contextRef="#ctx0" brushRef="#br0" timeOffset="56313.56">14758 14306 26 0,'0'0'1062'0,"0"0"-787"15,0 0-85-15,0 0 78 0,0 0-26 16,0 0-70-16,0 0-77 16,-74-13-58-16,55 26-31 15,-9 3-5-15,10 9-1 16,-10 0-1-16,15 1-9 16,-2-4-3-16,9 0-8 15,6-9-7-15,0-3-14 16,15-4-14-16,10-6 6 15,3 0 13-15,12-6 23 16,-6-10 14-16,-3 0 6 16,4-3-5-16,-14 6 0 15,-15 6 5-15,1 1 10 0,-7 6 43 16,0 0-19 0,0 0-23-16,0 4 11 0,0 5-27 15,0 4 6-15,6 6-5 16,6-6-2-16,16-1-13 15,6 1-4-15,7-7-36 16,11-2-35-16,23-4-60 16,-10-16-170-16,-12 0-228 0</inkml:trace>
  <inkml:trace contextRef="#ctx0" brushRef="#br0" timeOffset="56593.36">15199 13867 1370 0,'0'0'345'0,"0"0"-164"16,0 0 152-16,-13 146-54 15,13-85-123-15,0 2-87 16,19-2-38-16,3-7-19 15,2-4-12-15,-2-8 0 16,6-7-28-16,-9-9-84 16,-7-11-56-16,3-8-65 15,-8-7-78-15,-1-7-83 16,-6-12 47-16,0-3-635 0</inkml:trace>
  <inkml:trace contextRef="#ctx0" brushRef="#br0" timeOffset="56763.91">15127 14258 1156 0,'0'0'339'0,"0"0"-240"15,0 0 84-15,0 0 75 16,124 0-73-16,-68 0-88 16,9 0-56-16,-3 0-41 15,-3 0-10-15,9 0-168 16,-21-6-362-16,-13-1-390 0</inkml:trace>
  <inkml:trace contextRef="#ctx0" brushRef="#br0" timeOffset="57024.87">15881 14204 1373 0,'0'0'365'0,"0"0"-223"16,0 0 82-16,0 0-48 15,0 0-112-15,0 0-64 16,0 0 28-16,12 63-7 0,-12-31-21 16,0 4-58-16,0-8-81 15,0-3-115-15,0-12-112 16,9-3-178-16,-2-10-488 0</inkml:trace>
  <inkml:trace contextRef="#ctx0" brushRef="#br0" timeOffset="57193.52">15747 13937 1320 0,'0'0'362'0,"0"0"-217"15,0 0-8-15,0 0-37 16,0 0-71-16,0 0-29 16,0 0-82-16,93 108-196 0,-65-79-652 15</inkml:trace>
  <inkml:trace contextRef="#ctx0" brushRef="#br0" timeOffset="58091.65">16408 14188 821 0,'0'0'388'0,"0"0"-226"16,0 0 51-1,0 0-4-15,0 0-105 0,0 0-69 16,0 0-19-16,-53 83-15 16,41-52-1-16,-1-5-31 15,-2 3-5-15,15-10-13 16,0-1 0-16,15-7 9 16,4-5 18-16,15-6 15 15,0 0 7-15,7-4 10 16,-4-15 8-16,-9 1-4 15,0-5 4-15,-16-2-5 16,-12-1 47-16,0 1-9 0,-12-1-21 16,-23 4-22-16,1 3 6 15,0 7-3-15,9 8-5 16,10 1-6-16,2 3 0 16,13 0-23-16,0 0-8 15,0 0-31-15,22 0 8 16,9 0 34-16,10 3 20 15,14-3 15-15,-2 0 7 16,0 0 16-16,-1 0 8 16,-5 0 7-16,-7 0-9 15,-12 6-10-15,-15 4-15 16,2 6 1-16,-15 9 41 16,0 4-16-16,0 9-16 0,0 0-4 15,0 0-7 1,-9-6-6-16,3-6-6 0,-1-7-5 15,7-13-1-15,0-2 0 16,0-4 0-16,0 0 0 16,7-7 10-16,20-12 5 15,-2-10 12-15,16 1-10 16,8-5-11-16,-12 2 5 16,4 5-11-16,-7 8-1 15,-6 8-5-15,-10 10-7 16,-2 0 4-16,-10 0 9 15,0 19 25-15,-6 7 26 16,6-1 2-16,1 7-10 0,-1 3-19 16,0-10-11-1,3-3-11-15,-2-5-1 0,-1-8-1 16,6-6 0 0,4-3-7-16,2 0 7 0,10 0 6 15,3-10 13-15,3-2 2 16,-6-1-15-16,-3 3-6 15,-9 4 0-15,-10 6-7 16,0 0-30-16,-6 0-51 16,0 0-8-16,6 10-34 15,0 2 40-15,16 7-120 16,-10-3-178-16,10-3-528 0</inkml:trace>
  <inkml:trace contextRef="#ctx0" brushRef="#br0" timeOffset="58457.33">18588 14312 1068 0,'0'0'813'15,"0"0"-544"-15,0 0-116 16,0 0 62-16,0 0-122 16,0 0-93-16,0 0-2 15,21 0-114-15,-8 0-154 16,5 0-447-16</inkml:trace>
  <inkml:trace contextRef="#ctx0" brushRef="#br0" timeOffset="58676.74">19530 14350 1425 0,'0'0'495'0,"0"0"-331"15,0 0 87-15,0 0-84 16,0 0-100-16,0 0-67 15,127 16-3-15,-74-16-135 16,-13 0-337-16,1 0-484 0</inkml:trace>
  <inkml:trace contextRef="#ctx0" brushRef="#br0" timeOffset="58878.68">21096 14359 1162 0,'0'0'679'16,"0"0"-584"-16,0 0-57 16,0 0-34-16,0 0-4 15,0 0-358-15,0 0-1133 0</inkml:trace>
  <inkml:trace contextRef="#ctx0" brushRef="#br0" timeOffset="59049.13">22457 14280 1245 0,'0'0'298'16,"0"0"-298"-16,0 0-66 16,0 0-148-16</inkml:trace>
  <inkml:trace contextRef="#ctx0" brushRef="#br0" timeOffset="60064.08">9124 13562 1117 0,'0'0'709'0,"0"0"-520"15,0 0-102-15,0 0 108 16,0 0-24-16,0 0-86 15,0 0-60-15,47 31-25 0,-47-18-20 16,6 9-119-16,-6 10-225 16,0 0-342-16,-6 0-598 0</inkml:trace>
  <inkml:trace contextRef="#ctx0" brushRef="#br0" timeOffset="60259.51">9183 14296 1023 0,'0'0'253'16,"0"0"-119"-16,0 0 133 15,0 0-83-15,7 111-131 16,-1-85-38-16,3-1-15 16,3 4-30-16,1 9-113 15,-1-6-147-15,4-6-380 0</inkml:trace>
  <inkml:trace contextRef="#ctx0" brushRef="#br0" timeOffset="60419.83">9283 15094 1177 0,'0'0'263'15,"0"0"-114"-15,0 0 80 16,0 0-125-16,0 0-104 15,0 0-29-15,155 80-94 16,-75-80-165-16,7 0-494 0</inkml:trace>
  <inkml:trace contextRef="#ctx0" brushRef="#br0" timeOffset="60576.41">10455 15180 755 0,'0'0'280'0,"0"0"-183"16,167-9-16-16,-62-4-38 16,41-3-43-16,-9 7-114 15,-26 3-259-15</inkml:trace>
  <inkml:trace contextRef="#ctx0" brushRef="#br0" timeOffset="60735">12886 15072 745 0,'133'0'263'0,"28"0"-186"15,19 4 38-15,-19-1 6 16,-12-3-121-16,-16 0-61 16,-33-3-207-16,-26-7-379 0</inkml:trace>
  <inkml:trace contextRef="#ctx0" brushRef="#br0" timeOffset="62327.68">9323 13568 1121 0,'0'0'617'0,"0"0"-534"15,0 0-30-15,0 0 70 16,127-3-95-16,-81 0-28 16,1-4-180-16,34-6-109 15,-19 7-91-15,-3-7-687 0</inkml:trace>
  <inkml:trace contextRef="#ctx0" brushRef="#br0" timeOffset="62561.53">11087 13424 980 0,'0'0'321'16,"127"0"-197"-16,-6 0 40 16,53-9-24-16,15 3-95 15,-9-4-45-15,-13 7-29 16,-21 0-66-16,-6-1-26 15,-13-1-91-15,-25 1-277 16,-31 1-173-16</inkml:trace>
  <inkml:trace contextRef="#ctx0" brushRef="#br0" timeOffset="62717.12">14278 13307 798 0,'0'0'283'0,"139"-3"-215"16,-46 3 41-16,16 0-40 15,9-7-69-15,37 2-69 0,-28 1-93 16,-12-5-429-16</inkml:trace>
  <inkml:trace contextRef="#ctx0" brushRef="#br0" timeOffset="62894.7">16696 13259 781 0,'134'0'315'16,"21"0"-167"-16,31 0 59 16,-19 0-31-16,-21 0-103 15,-4-6-73-15,-2-1-45 16,0-2-108-16,-38 3-56 15,-22-1-377-15</inkml:trace>
  <inkml:trace contextRef="#ctx0" brushRef="#br0" timeOffset="63097.66">19831 13116 702 0,'121'-3'370'16,"25"0"-155"-16,-4-1 9 15,4 4 25-15,9-3-104 16,13 3-103-16,11-6-29 16,7 0-13-16,-6 3-10 15,3-4-81-15,-18 1-186 16,-10-3-28-16,-50 2-209 16,-24-3-219-16</inkml:trace>
  <inkml:trace contextRef="#ctx0" brushRef="#br0" timeOffset="64480.21">9118 13158 993 0,'0'0'610'16,"0"0"-413"-16,0 0-49 16,0 0 146-16,0 0 19 15,0 0-57-15,19 123-46 16,-13-68-56-16,0 8-25 16,-6 14-31-16,6 15-17 15,10 29-18-15,-4 38 0 16,1 19-6-16,2 10 6 0,-9-4 0 15,7 1-6 1,-1 5-3-16,10 4-12 0,-10 10 5 16,10 0-2-16,-10 5 14 15,1 10-59-15,2 1 0 16,-15 6 0-16,0-7 0 16,-6-2 0-16,-22-8 0 15,-12-5 0-15,6-7 0 16,0 1 0-16,3-7 0 15,9-4 0-15,10-9 0 16,12-12 0-16,0-36 0 16,0-34 0-16,18-26 0 15,10-19-116-15,12-1-104 16,7-2-79-16,21-32-156 16,-9-16-211-16,-12-9-892 0</inkml:trace>
  <inkml:trace contextRef="#ctx0" brushRef="#br0" timeOffset="65634.45">14030 13103 1151 0,'0'0'535'0,"0"0"-310"15,0 0 116-15,0 0-13 16,0 0-88-16,0 0-92 16,18-35-45-16,-8 4-42 15,2-17-26-15,0-16-22 16,10-25-12-16,-3 3-1 16,2-6-22-16,-8 13-20 15,5 28 4-15,-2 10 17 16,-10 18 20-16,-6 17 0 15,6 6-9-15,-6 0-16 16,7 16 4-16,14 16 2 16,-2 15 20-16,21 17 7 15,7 9-1-15,5 7-4 0,4-1-2 16,3-6 0 0,0-10 0-16,-3-11-2 0,-3-14-8 15,-13-10 1-15,0-18 1 16,-15-10-19-16,-3-7-1 15,6-31 28-15,-10-10 6 16,10-22-6-16,-9-5-7 16,-7-11 5-16,-3-3 1 15,-2 12-10-15,-7 20 3 16,0 19 2-16,0 16-9 16,0 15-27-16,0 7 4 15,-7 0-26-15,7 47-140 16,-9-1-268-16,9-2-138 0</inkml:trace>
  <inkml:trace contextRef="#ctx0" brushRef="#br0" timeOffset="66071.28">15251 12776 1119 0,'0'0'387'16,"0"0"-237"-16,0 0 66 15,0 0 24-15,0 0-114 16,0 0-90-16,0 0-36 15,-71 89-12-15,71-64-25 16,0-5-26-16,0-2-27 16,19-1-26-16,-4-8 31 15,10-6 30-15,-3-3 23 16,-4 0 17-16,4-3-3 16,-10-13 18-16,-5-3 26 15,-7-3 12-15,0-7 2 16,-13-3 10-16,-9 3-18 0,-2-2 15 15,-4 9-13-15,9 5 24 16,-3 8-37-16,10 6-21 16,6 3-141-16,-3 10-122 15,9-1-317-15</inkml:trace>
  <inkml:trace contextRef="#ctx0" brushRef="#br0" timeOffset="66582.95">15608 12700 1448 0,'0'0'516'0,"0"0"-401"16,0 0 92-16,0 0-47 15,0 0-95-15,0 0-32 16,0 0-17-16,6 83-8 16,0-59-8-16,1 2 0 15,-1-4 0-15,-6-6-1 16,9-6-5-16,-9-7-4 15,0 0-1-15,0-3 5 16,0 0 5-16,0 0-5 16,6 0-9-16,0-3 5 0,1-10 3 15,5-3 7-15,4-3 13 16,-4 3-7-16,7 1-6 16,-4 5 1-16,-9 7 9 15,0 3-10-15,1 0 1 16,-1 0 11-16,9 13 11 15,-2 2 4-15,5 5-1 16,-2-2-9-16,-4-1-17 16,10-2-13-16,-10-2-86 15,22-6-148-15,-3-7-240 0,-3 0-280 16</inkml:trace>
  <inkml:trace contextRef="#ctx0" brushRef="#br0" timeOffset="66806.37">16157 12783 651 0,'0'0'913'0,"0"0"-692"16,0 0-66-16,0 0 39 0,139-4-106 15,-98-5-88 1,-1-4-22-16,-15 4-239 0,-10-2-348 0</inkml:trace>
  <inkml:trace contextRef="#ctx0" brushRef="#br0" timeOffset="67184.09">16830 12407 1445 0,'0'0'295'0,"0"0"-201"16,0 0 165-16,21 117-80 15,-15-59-43-15,-6 5-74 16,7 1-38-16,-7-1-24 15,0-5-14-15,6-7-82 0,-6-10-122 16,12-13-135-16,-2-11-230 16,2-11-623-16</inkml:trace>
  <inkml:trace contextRef="#ctx0" brushRef="#br0" timeOffset="67483.39">17217 12674 107 0,'0'0'1490'16,"0"0"-1088"-16,0 0-253 16,-121 32 91-16,75-16-86 15,-1-1-88-15,16 8-47 0,-3-4-19 16,12 0-1-16,16 3-12 15,6-6-28-15,0 3-36 16,13 1-11-16,15-8 16 16,6 1 29-16,6-7-28 15,6-2-79-15,-5-4-45 16,-1 0-32-16,0-4-25 16,-15-5-131-16,-3-4-570 0</inkml:trace>
  <inkml:trace contextRef="#ctx0" brushRef="#br0" timeOffset="67849.85">17304 12783 1340 0,'0'0'534'16,"0"0"-396"-16,0 0 62 15,0 0-33-15,0 0-88 16,0 0-42-16,0 0-25 16,133-13-1-16,-99 3-11 15,-6-6-66-15,-9 0-21 16,-4 0-43-16,-15 1 38 16,0 2 22-16,-9 6 7 0,-16 7 63 15,-9 0 17-15,0 0 29 16,-6 23 24-1,9-1-28-15,9 4 5 0,3-2-15 16,10 2-17-16,9 0-14 16,9-4 1-16,16-6 3 15,16 0-5-15,5-10-20 16,41-6-98-16,-13 0-145 16,1-9-378-16</inkml:trace>
  <inkml:trace contextRef="#ctx0" brushRef="#br0" timeOffset="68402.45">17806 12684 780 0,'0'0'284'16,"0"0"-123"-16,0 0 43 15,0 0-19-15,0 0-71 16,0 0-68-16,0 0-29 16,87 66-17-16,-68-62-11 15,9-4-9-15,0 0-30 16,3-13 4-16,-4-6 27 16,-5-3 19-16,-3-1 1 0,2 4 8 15,-14 6 8 1,-1 4 50-16,0 2 17 0,-6 7 12 15,0 0-33-15,0 0-48 16,0 13-14-16,0 10 0 16,0 9 14-16,0 6 24 15,6 6-7-15,16 7 27 16,-3 0 8-16,8 3-33 16,-2-4 13-16,-3-4 6 15,-3-2-14-15,-13-13-17 16,3-1-3-16,-9-8 9 15,0-6 14-15,0-7-2 16,-28-6 6-16,0-3-7 16,-12 0-20-16,0-3-5 15,2-19-14-15,-2-3-17 16,0-8-48-16,12-4-21 0,16-5-3 16,12-6-11-16,6 7-74 15,34 3 3-15,41 3 39 16,52 9-112-16,-6 8-250 15,-15 7-462-15</inkml:trace>
  <inkml:trace contextRef="#ctx0" brushRef="#br0" timeOffset="69008.5">19505 12798 844 0,'0'0'805'0,"0"0"-630"15,0 0-43-15,0 0 147 16,-55-127-89-16,30 79-57 16,3-3-40-16,-3-10-20 15,4-5-33-15,8-4 3 16,-2 0-1-16,15 0-24 15,0 10-18-15,9 9 0 0,3 12-9 16,7 11 1-16,9 9-8 16,0 6 2-16,-3 7-1 15,3 2-14-15,-10 4-7 16,4 0-43-16,-10 0-55 16,-6 17-50-16,-6 5-82 15,0 22-66-15,0-6-67 16,-18-3-909-16</inkml:trace>
  <inkml:trace contextRef="#ctx0" brushRef="#br0" timeOffset="69196.13">19084 12477 1235 0,'0'0'511'0,"0"0"-249"15,0 0 25-15,167 29-128 16,-102-20-112-16,10-6-47 16,-1 1-133-16,-21-2-505 15,-13-2-696-15</inkml:trace>
  <inkml:trace contextRef="#ctx0" brushRef="#br0" timeOffset="69906.03">19946 12658 907 0,'0'0'175'15,"0"0"-175"-15,0 0 26 16,0 0 117-16,0 0 1 15,0 0-50-15,133-16-50 16,-105 3-14-16,-3 4 28 16,-13-4-4-16,10 4-35 15,-16-4-6-15,-6 7 2 16,0-3 4-16,0 5-18 16,-18-3 15-16,-10 1 9 0,0 6 8 15,3 0 39 1,-3 0 16-16,9 6-11 0,4 5-6 15,9-6 18-15,6 2-20 16,0-1-35-16,0 0 9 16,6-2 3-16,9 3-12 15,-8-5-15-15,5 5-13 16,-6-7-6-16,0 0 0 16,-6 0-1-16,10 0 1 15,-10 0 0-15,0 0 18 16,0 0-3-16,0 0 2 15,0 0-5-15,0 0 14 0,0 0 2 16,0 0-10-16,0 0-5 16,0 0 6-16,0 0-5 15,0 0 7-15,0 0-11 16,0 0-10-16,0 0-12 16,0 0 7-16,0 0 5 15,0 0 9 1,0 0-8-16,0 0 6 0,0 0-1 15,0 0-6-15,0 6-2 16,0-6 2-16,0 7 6 16,0 2 7-16,0 4 4 15,0 5 19-15,0 5 2 16,6 2-8-16,0 1-13 16,0-4-16-16,-6-2-1 15,7-5-12-15,-7-6-66 0,0-2-41 16,0-3-91-16,0-4-134 15,0 0-233-15,-7 0-180 0</inkml:trace>
  <inkml:trace contextRef="#ctx0" brushRef="#br0" timeOffset="71012.7">20572 12592 1129 0,'0'0'335'16,"0"0"-145"-16,0 0 73 15,0 0-81-15,0 0-67 0,127 18-57 16,-93-18-48 0,0 0-10-16,-15 0 0 0,3-5-35 15,-16-15-27-15,-6 5-36 16,0-5 22-16,-19 5-35 15,-21 2 42-15,0 6 55 16,-7 7 14-16,1 0 28 16,-4 20 34-16,13 4 11 15,9 9-21-15,6-2-25 16,22 4-19-16,0 4-8 16,28-8-12-16,25-5 3 15,9-1-26-15,37-12-114 16,-12-7-133-16,-13-6-376 0</inkml:trace>
  <inkml:trace contextRef="#ctx0" brushRef="#br0" timeOffset="71271.23">21143 12321 1298 0,'0'0'678'15,"0"0"-422"-15,0 0-9 16,24 105-18-16,-17-64-130 0,2 1-62 16,-9 2-32-16,6 1-5 15,-6-1-81-15,0 4-157 16,0-10-348-16,0-16-560 15</inkml:trace>
  <inkml:trace contextRef="#ctx0" brushRef="#br0" timeOffset="71804.87">21636 12598 514 0,'0'0'737'16,"0"0"-501"-16,0 0-34 15,0 0 91-15,0 0-76 16,0 0-82-16,0 0-55 16,-93-87-43-16,52 87-18 15,-5 0 5-15,5 4-2 16,-5 16-10-16,12 4-12 15,9 5-6-15,3 3-6 16,10 0 1-16,12-4-22 16,0-2-10-16,12-7 10 15,22-7 15-15,7-12 18 16,5 0 0-16,7-6 17 16,0-19-7-16,-7-7 2 0,-5-6 0 15,-1-6 3-15,-6-11-4 16,-6-5-5-16,-3-3 5 15,-4 2-5-15,-8 6 15 16,-7 11 41-16,0 19 29 16,-6 12 10-16,0 13-19 15,0 0-37-15,0 7-45 16,-6 21-2-16,-6 13 2 16,5 13 6-16,7 10 6 15,0 3-5-15,0 2-1 16,7-5-5-16,11-7-1 15,10-9-1-15,0-9-59 16,-3-17-113-16,15-22-142 0,-6 0-313 16,0-19-588-16</inkml:trace>
  <inkml:trace contextRef="#ctx0" brushRef="#br0" timeOffset="72189.98">22277 12483 933 0,'0'0'841'16,"0"0"-558"-16,0 0-59 16,0 0 101-16,0 0-142 0,0 0-115 15,0 0-46-15,-120 10-16 16,79-4-6-16,1 6-12 15,9-1-22-15,9-2-39 16,16 6-12-16,0-2 7 16,6 10 2-16,6 0 5 15,28 5 35-15,0 1 24 16,-3 6 6-16,10-4 6 16,-14-2 2-16,-8-3 12 15,-19-2-4-15,0-1-2 16,-25-4 24-16,-27-3 4 15,-17 0-23-15,-17-10-13 16,-35-6-32-16,21 0-180 16,7-12-516-16</inkml:trace>
  <inkml:trace contextRef="#ctx0" brushRef="#br0" timeOffset="72603.03">19437 12079 2271 0,'0'0'565'0,"0"0"-501"15,0 0-20-15,0 0-34 16,0 0-10-16,0 0-154 16,0 0-492-16</inkml:trace>
  <inkml:trace contextRef="#ctx0" brushRef="#br0" timeOffset="74089.72">3515 12537 1045 0,'0'0'360'0,"0"0"-223"16,0 0 51-16,0 0 68 15,0 0-27-15,0 0-37 16,0 0-46-16,47 115-31 15,-26-61-41-15,-8 10-19 16,-1 2-34-16,-6-2-20 16,10-1-1-16,-4-6-17 15,7-11-71-15,15-24-102 16,-6-9-195-16,-3-13-360 0</inkml:trace>
  <inkml:trace contextRef="#ctx0" brushRef="#br0" timeOffset="74440.97">4049 12598 1252 0,'0'0'572'0,"0"0"-435"16,0 0 88-16,0 0 12 15,0 0-99-15,0 0-49 16,-146 104-43-16,112-69-36 0,3-2-10 16,3 4-1-16,6-2-9 15,16 4-6-15,6-4-5 16,0-3-9-16,6-4 2 16,22 1 5-16,0-7 11 15,3-9-2-15,3-4 3 16,13-5-1-16,-1-4 11 15,1 0-1-15,2 0-26 16,-8-13-48-16,-10 0-118 16,-10 0-117-16,-15 4-329 0</inkml:trace>
  <inkml:trace contextRef="#ctx0" brushRef="#br0" timeOffset="74834.55">4129 12906 506 0,'0'0'794'0,"0"0"-636"15,0 0 4-15,0 0 96 16,0 0-63-16,0 0-77 15,121 0-47-15,-99-6-52 16,3-10-19-16,-10-3-52 0,-9 0-47 16,1 0-43-16,-7 3 48 15,-7 3 13-15,-14 13-15 16,-4 0 96-16,-3 0 26 16,0 16 37-16,3 12 16 15,4 1 15 1,2 3-3-16,13 0-21 0,6 0-31 15,0-7-2-15,0-3-2 16,25-3-19-16,2-6-16 16,14-6 0-16,5-7-22 15,29-16-78-15,-10-10-164 16,-13 0-312-16</inkml:trace>
  <inkml:trace contextRef="#ctx0" brushRef="#br0" timeOffset="75375.19">4585 12818 423 0,'0'0'875'0,"0"0"-674"15,0 0-66-15,0 0 97 16,0 0-62-16,0 0-69 15,0 0-62-15,12 60-29 16,4-45-4-16,-4 2-6 16,7-5-11-16,9-6-10 0,0-6-26 15,3 0-14-15,9 0 9 16,7-15 4-16,-7-8-13 16,0-9 6-16,0 1-18 15,-5-11-3-15,-8 1 25 16,-14 3 25-16,-1 3 19 15,-5 9 7-15,2 8 82 16,-9 11 4-16,0 4-11 16,0 3-37-16,0 0-26 15,0 12-12-15,0 17 0 16,0 6 3-16,0 9-2 16,12 8 5-16,7 5 6 15,9 0 20-15,6 1 30 0,-3-1 11 16,3-3 9-1,0-10 2-15,-6-6-55 0,-16-9-21 16,1-13 1-16,-13-6 0 16,0-8 21-16,-19-2 32 15,-9 0-26-15,-6 0-29 16,-6-6-7-16,9-16-73 16,3-3-125-16,9-20-59 15,4 10-105-15,15 3-463 0</inkml:trace>
  <inkml:trace contextRef="#ctx0" brushRef="#br0" timeOffset="75841.03">5893 12830 1209 0,'0'0'220'0,"0"0"-134"16,0 0 155-16,-46-150-5 16,27 90-77-16,-9-7-75 15,4-3-38-15,-10 6-20 16,6 7 22-16,3 16-1 16,3 9-1-16,10 13-12 15,6 10-6-15,6 6-28 16,0 3 0-16,0 0-34 15,6 0-22-15,28 3-11 16,-3 12 43-16,18 1 7 16,-11-3-28-16,2 3-52 15,-6-6-134-15,-12 3-96 0,-16-4-75 16,-6 0-683-16</inkml:trace>
  <inkml:trace contextRef="#ctx0" brushRef="#br0" timeOffset="76005.47">5515 12655 937 0,'0'0'357'15,"0"0"-71"-15,0 0 59 16,118 7-94-16,-62-7-83 16,-3 0-91-16,-1 0-77 15,-5 0-4-15,-7-4-218 16,-18-2-494-16</inkml:trace>
  <inkml:trace contextRef="#ctx0" brushRef="#br0" timeOffset="76207.25">6095 12741 1345 0,'0'0'514'15,"0"0"-300"-15,0 0 32 16,0 0-116-16,0 0-83 16,0 0-47-16,34 105-23 0,-34-105-192 15,0 0-363 1,0 0-419-16</inkml:trace>
  <inkml:trace contextRef="#ctx0" brushRef="#br0" timeOffset="76385.78">6117 12369 1443 0,'0'0'336'16,"0"0"-298"-16,0 0-19 15,0 0 6-15,0 0-25 16,0 0-215-16,93 111-396 0</inkml:trace>
  <inkml:trace contextRef="#ctx0" brushRef="#br0" timeOffset="76761.35">6315 12706 1288 0,'0'0'206'15,"0"0"-146"-15,0 0-6 16,115 0-5-16,-87 0-35 16,-10 0-14-16,-5-6-38 0,-7-10-36 15,-6-1 13-15,0-5-21 16,-12 6-35-1,-7 1 4-15,-15 6 109 0,0 2 4 16,0 7 55-16,9 3 39 16,-3 16 26-16,9 6-46 15,-2 7-26-15,8 0-4 16,13-4 0-16,0-2-32 16,13-4-12-16,21-6-1 15,6-10-41-15,25-6-74 16,-9-12-106-16,-9-7-486 0</inkml:trace>
  <inkml:trace contextRef="#ctx0" brushRef="#br0" timeOffset="76981">6591 12436 912 0,'0'0'669'0,"0"0"-509"16,0 0 59-16,0 0 56 16,0 0-84-16,25 101-81 15,-19-68-68-15,3 4-42 16,-9 1-36-16,0 7-181 16,0-7-393-16,0-6-554 0</inkml:trace>
  <inkml:trace contextRef="#ctx0" brushRef="#br0" timeOffset="77480.12">6904 12620 499 0,'0'0'931'15,"0"0"-698"-15,0 0-109 16,0 0 67-16,0 0-63 0,0 0-66 16,-121-15-40-1,97 20-22-15,-4 14 0 0,0 4-16 16,9 2 5-16,13 4-65 16,0 0-8-16,6-10-2 15,0-1 1-15,18-5 12 16,10-9 29-16,3-4 32 15,10 0 12-15,-7-17 54 16,0-7 17-16,-6-9-4 16,-3-5-23-16,-13-3-16 15,3-1 1-15,-15-6 41 16,0 4 19-16,0 3 2 16,0 3-18-16,-6 12-10 15,-3 10 10-15,3 14-6 16,0 2-11-16,-1 2-28 0,-5 18-27 15,6 18 7-15,-4 6-8 16,4 4-2-16,6 9-8 16,0-3 1-16,6-3-15 15,16-9-43-15,-3-7-87 16,9-20-134-16,0-8-279 16,-16-7-391-16</inkml:trace>
  <inkml:trace contextRef="#ctx0" brushRef="#br0" timeOffset="77865.9">7199 12483 1048 0,'0'0'583'15,"0"0"-451"-15,0 0 3 16,0 0 163-16,0 0-109 16,0 0-73-16,0 0-57 15,-127 58-17-15,105-46-17 16,10 1-25-16,5 3-10 16,7-4-20-16,0 4-43 15,19 3 7-15,15-3 31 0,-6 1 23 16,-3-5 12-16,-3 1 1 15,-10-3 20-15,-6 2 31 16,-6 1 22-16,0 2 26 16,-18 5 38-16,-17 2-23 15,1 4-41-15,3-7-54 16,-3-1-20-16,13-2-51 16,14-6-123-16,1 0-346 15,6-7-716-15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40:05.395"/>
    </inkml:context>
    <inkml:brush xml:id="br0">
      <inkml:brushProperty name="width" value="0.05292" units="cm"/>
      <inkml:brushProperty name="height" value="0.05292" units="cm"/>
      <inkml:brushProperty name="color" value="#FF0000"/>
    </inkml:brush>
  </inkml:definitions>
  <inkml:trace contextRef="#ctx0" brushRef="#br0">877 6577 1273 0,'0'0'573'0,"0"0"-487"16,0 0-10-16,0 0 143 15,0 0-17-15,0 0-85 16,111 89-51-16,-77-51-29 16,0 1-24-16,1-2-11 15,-4 1-2-15,3 1-103 16,0-4-155-16,-9-6-110 15,-4-14-337-15</inkml:trace>
  <inkml:trace contextRef="#ctx0" brushRef="#br0" timeOffset="287.12">1081 6596 728 0,'0'0'976'0,"0"0"-820"15,0 0-28-15,0 0 184 16,-59 105-64-16,25-61-125 16,0 4-71-16,-12 3-28 15,-1 0-15-15,7-3-1 16,9-7-8-16,9-6-6 15,10-13-27-15,12-6-94 16,0-9-109-16,40-10-121 16,0-17-242-16,-9-8-410 0</inkml:trace>
  <inkml:trace contextRef="#ctx0" brushRef="#br0" timeOffset="696.58">700 6780 1081 0,'0'0'611'0,"0"0"-409"16,0 0 27-16,0 0 28 15,0 0-116-15,0 0-31 16,167-22 35-16,-40 7-42 16,35-8-45-16,-17 0-27 15,-36 14-28-15,-50 3-3 0,-44 6-151 16,-15 0-386-16,0 0-460 16</inkml:trace>
  <inkml:trace contextRef="#ctx0" brushRef="#br0" timeOffset="14746.33">21629 6517 1307 0,'0'0'570'0,"0"0"-476"16,0 0 92-16,0 0 93 15,0 0-102-15,0 0-93 16,75 0 12-16,-16 0 28 16,21-7-31-16,29-2-19 15,30-1-18-15,29 1-14 16,6-1-21-16,-35 7-11 16,-40 0-10-16,-31 3 0 15,-21 0-29-15,0-6-110 16,-26-5-73-16,-2-1-153 0,-19-1-497 0</inkml:trace>
  <inkml:trace contextRef="#ctx0" brushRef="#br0" timeOffset="17737.24">7059 7465 1392 0,'0'0'548'15,"0"0"-434"-15,0 0 53 16,0 0 103-16,0 0-65 15,0 0-81-15,0 6-36 16,19-6-6-16,15 0 30 16,6 0-7-16,13 3-7 15,6-3-40-15,9 6-10 16,13-6 0-16,18 7 0 16,34-1-20-16,35 3-5 15,12-5-1-15,-7 2-4 16,-11-3 9-16,-29 0-6 0,-6-3 0 15,-6 0-1 1,0 0 7-16,-22 0-3 0,-12 0-8 16,-34-6-2-16,-4 0-8 15,-18 2 1-15,-3 2-7 16,-9-2-18-16,-19 4-27 16,0-3-51-16,-13-3-96 15,-52-10-124-15,-3 3-214 16,-6 3-486-16</inkml:trace>
  <inkml:trace contextRef="#ctx0" brushRef="#br0" timeOffset="19476.54">18501 7598 1265 0,'0'0'663'16,"0"0"-461"-16,0 0-88 15,0 0 111-15,121 0-34 0,12 0 0 16,69 0-45-16,46 0-38 15,18-6-21-15,13-4-24 16,-9 3-18-16,-19 5-11 16,-9-2-16-16,-46 1-18 15,-57 0-6-15,-40-7-21 16,-52 4-73-16,-19-1-65 16,-22 2-86-16,-53-18-49 15,-21 7-210-15,-25-3-565 0</inkml:trace>
  <inkml:trace contextRef="#ctx0" brushRef="#br0" timeOffset="20759.43">4805 8609 222 0,'0'0'1271'0,"0"0"-937"16,0 0-128-16,0 0 67 15,0 0-15-15,0 0-94 16,0 0-69-16,87 6 43 16,0-2 37-16,62-1-24 15,49-3-27-15,44 0-17 16,6 0-19-16,-9 0-32 15,-19-3-7-15,0-1-29 16,3-5-4-16,-9 0-8 16,-22 5 2-16,-24-2 1 15,-41 3-10-15,-46-1 0 16,-35 4 0-16,-27 0-1 16,-4-2-29-16,-15 2-31 15,0-7-6-15,-34-6-52 0,-53-6-164 16,-74-6-101-16,9-1-335 15,-3 8-660-15</inkml:trace>
  <inkml:trace contextRef="#ctx0" brushRef="#br0" timeOffset="22593.1">12352 8527 185 0,'0'0'1295'15,"0"0"-1004"-15,0 0-127 0,152 0 185 16,-15 0-51-16,67-17-84 16,50 2-60-16,29-7-30 15,5-4-14-15,-9 4-29 16,16-7-30-16,5 11-26 15,-5 1-12-15,-35 5-13 16,-33 6-7-16,-38 2-20 16,-62-3-34-16,-49 7-34 15,-38-2-23-15,-25-2-36 16,-15 4-73-16,-55-3-18 16,-4-1-57-16,-16 2-608 0</inkml:trace>
  <inkml:trace contextRef="#ctx0" brushRef="#br0" timeOffset="29419.32">889 10871 1237 0,'0'0'398'16,"0"0"-296"-16,0 0 53 15,0 0 65-15,0 0-74 16,0 0-90-16,34 35 11 16,-15-10 19-16,9 7-21 15,-4 10-37-15,4 2-19 16,6 0-8-16,-9 4-1 15,-3-6 0-15,-3-7-53 0,-4-13-48 16,-3-6-87-16,-5-16-131 16,-1 0-317-16,-6-3-430 0</inkml:trace>
  <inkml:trace contextRef="#ctx0" brushRef="#br0" timeOffset="29799.1">1069 10884 778 0,'0'0'509'0,"0"0"-377"15,0 0 39-15,0 0 117 16,0 0-46-16,0 0-61 16,0 0-12-16,-40 66-4 15,12-37-44-15,-3 9-46 16,-3 0-35-16,-7 7-23 16,1-1-15-16,0-3-2 15,5 1 0-15,11-4-12 16,2-10-15-16,10-5-15 15,5-7-36-15,7-7-57 0,7-9-81 16,27-9-75-16,0-17-204 16,-3-2-246-16</inkml:trace>
  <inkml:trace contextRef="#ctx0" brushRef="#br0" timeOffset="30137.98">790 11040 1162 0,'0'0'372'16,"0"0"-206"-16,0 0 84 16,0 0 69-16,118 9-76 15,-16-9-85-15,-3-4-58 16,16-11-56-16,-4-1-44 15,-17 0-43-15,-20 0-232 16,-34 6-587-16</inkml:trace>
  <inkml:trace contextRef="#ctx0" brushRef="#br0" timeOffset="61251.56">908 13106 1283 0,'0'0'394'0,"0"0"-211"0,0 0 76 16,0 0-11-16,0 0-83 16,0 0-76-16,15-3-35 15,-2 3-15-15,5 3-14 16,10 17 10-16,19-1-3 0,-1 6-18 16,1 1-13-1,8-1-1-15,-8 4-59 0,-1-4-91 16,-5 4-134-16,-10-10-229 15,-10-3-135-15</inkml:trace>
  <inkml:trace contextRef="#ctx0" brushRef="#br0" timeOffset="61532.86">1277 13014 1132 0,'0'0'332'0,"0"0"-172"15,0 0 116-15,-22 102 16 16,9-64-108-16,1 1-82 16,-10 1-25-16,4 2-26 15,-4 3-17-15,3-7-19 16,-2-7-15-16,8-5-16 15,1-6-63-15,0-11-75 16,-10-3-165-16,3-6-287 16,-2 0-469-16</inkml:trace>
  <inkml:trace contextRef="#ctx0" brushRef="#br0" timeOffset="61749.37">756 13345 561 0,'0'0'1003'0,"0"0"-836"15,0 0-75-15,0 0 212 16,173-3-37-16,-61-23-92 16,3 2-72-16,-7-2-57 15,-21 4-46-15,-40-1-21 16,-1-2-221-16,-6 3-445 15,-27 9-596-15</inkml:trace>
  <inkml:trace contextRef="#ctx0" brushRef="#br0" timeOffset="64015.2">15040 13186 849 0,'0'0'501'0,"0"0"-340"15,0 0-59-15,0 0 156 16,0 0 51-16,187 0-76 0,-67 0-69 16,54 0-45-16,25 0-21 15,14 0-39-15,11-6-31 16,-4-7-28-16,-15-6-19 15,-16 0-147-15,-56 3-421 16,-46 6-873-16</inkml:trace>
  <inkml:trace contextRef="#ctx0" brushRef="#br0" timeOffset="65601.31">4771 14067 728 0,'0'0'487'0,"0"0"-366"16,0 0 21-16,0 0 92 16,0 0 10-16,0 0-54 15,0 0-60-15,0-6-25 16,0 3-21-16,16 3-29 15,8 0-31-15,23-7 34 16,15 4 14-16,37-3-23 16,47-7-10-16,55 3 7 15,47-2-1-15,13 2 7 16,12 4-22-16,-3 3-12 0,2-1-5 16,1 4 1-16,9 0-5 15,-3 0 9-15,10 0-2 16,-13 4 7-16,-3 5-3 15,-13-3 0-15,-12 1 1 16,-15-4 1-16,-19-3-7 16,-19 0-6-16,-55 0-9 15,-41-6-6-15,-37-4-14 16,-28 1-58-16,-16-11-52 16,-18-4-67-16,-46-18-79 15,-22 7-501-15,-13 3-821 0</inkml:trace>
  <inkml:trace contextRef="#ctx0" brushRef="#br0" timeOffset="71129.42">7518 15340 960 0,'0'0'587'0,"0"0"-389"0,0 0-12 16,0 0 60-16,0 0-12 16,0 0-66-16,6 0-68 15,22 0-39-15,31-4 0 16,56 1 37-16,52-3-24 16,35-4-38-16,-4 4-21 15,-24 0-9-15,-47 2-6 16,-40 4-31-16,-25-6-119 15,-37 3-196-15,-16 0-446 0</inkml:trace>
  <inkml:trace contextRef="#ctx0" brushRef="#br0" timeOffset="74748.39">2966 17108 1167 0,'0'0'554'16,"0"0"-364"-16,0 0 37 15,0 0 17-15,0 0-60 0,0 0-82 16,7 0-34-16,-7 0-8 16,0 0-17-16,0 9-22 15,9 20-15-15,-3 9 11 16,-6 16-4-16,6 6-7 15,-6 10-6-15,0-2-8 16,0-8-9-16,0-12 0 16,0-13 1-16,0-16-1 15,0-10 8-15,0-9-1 16,0 0-1-16,0-6-11 16,0-23-3-16,0-12 5 15,7-13-32-15,14-7-6 0,4-2 3 16,9 5 1-16,0 11 22 15,7 11 8-15,-10 14-6 16,-3 16 1-16,-1 6 8 16,-2 4 7-16,-3 24 6 15,-3 10 8-15,-4 10 10 16,-9 6 5-16,-6 3 0 16,0-3-8-16,0-9-7 15,0-10-9-15,0-13-62 16,13-19-203-16,-1-3-283 15,10 0-92-15</inkml:trace>
  <inkml:trace contextRef="#ctx0" brushRef="#br0" timeOffset="75560.92">3487 17346 960 0,'0'0'386'0,"0"0"-242"16,0 0 48-16,0 0 102 15,0 0-87-15,0 0-99 16,0 0-21-16,0 0 20 16,0 10-24-16,-6 9-44 15,-6 7-21-15,-1 2-11 16,4 4-7-16,3 0-1 15,6-1-1-15,0-2-11 16,6-3-3-16,22-7-14 0,6-7-4 16,6-8 16-16,1-4 16 15,-1-4 2-15,-15-18 0 16,-3-7-1-16,-22-6-5 16,0-9 6-16,-28 0-6 15,-13-4-25-15,-11 10 16 16,-1 6 7-16,6 9 8 15,13 11 15-15,13 5 9 16,21 7-24-16,0 0-8 16,34 0-32-16,28 4 40 15,3 2 21-15,15-6 0 0,7 0-6 16,-12 0-2 0,-16 0-6-16,-13 0 4 0,-18 0-5 15,-9 0 0-15,-13 0 3 16,-6 0 29-16,0 0 11 15,0 0-7-15,0 0-8 16,0 3-7-16,0 13-9 16,9 10 2-16,-9 5-1 15,0 1-13-15,0 3-6 16,0-3 2-16,0-7-2 16,0-3 1-16,0-6 1 15,0-6-2-15,0-7 0 16,0-3 0-16,0 0-6 0,0 0-2 15,6 0-24 1,7-16-12-16,8-9 18 0,10-13 24 16,10-7-10-1,-1 0-12-15,0 5 11 0,-6 7 7 16,-15 14 5-16,-10 10 0 16,-2 9 1-16,-7 0 11 15,6 6 6-15,-6 16 7 16,0 16 31-16,0 4-14 15,0 3-21-15,0-4-15 16,6-3-5-16,0-9-35 16,16-7-82-16,3-19-78 15,-4-3-167-15,-2 0-347 0</inkml:trace>
  <inkml:trace contextRef="#ctx0" brushRef="#br0" timeOffset="75822.22">4517 17340 1031 0,'0'0'277'15,"0"0"-28"-15,0 0 74 16,0 0-77-16,142-25-98 0,-101 12-85 16,-10 4-63-1,-10 2-7-15,-2 7-85 0,-19 0-158 16,0 0-319-16,-12 0-541 16</inkml:trace>
  <inkml:trace contextRef="#ctx0" brushRef="#br0" timeOffset="76268.03">5239 17177 912 0,'0'0'527'16,"0"0"-337"-1,0 0 86-15,0 0 28 0,0 0-106 0,0 0-89 16,0 0-53 0,-80-15-23-16,49 25-32 0,-10 8-1 15,7 8 0-15,6 3-15 16,10 2-14-16,2 4-9 16,16 0-34-16,0-3-15 15,28-7-27-15,12-3 33 16,7-11 35-16,12-9-13 15,31-2-143-15,-25-6-202 16,-6-10-438-16</inkml:trace>
  <inkml:trace contextRef="#ctx0" brushRef="#br0" timeOffset="77198.5">5614 17203 1197 0,'0'0'586'15,"0"0"-401"-15,0 0 79 16,0 0-21-16,0 0-131 16,0 0-75-16,0 0-16 15,-99 61-6-15,78-32-14 16,2-4-1-16,3 0-5 15,10-2-22-15,6-4-8 16,0-7-22-16,6-2-25 0,16-7 14 16,12-3 44-1,7 0 23-15,5-13 1 0,-6-12 2 16,-2-1-1-16,-4-2-1 16,-19-1 0-16,-9-2-1 15,-6 2-12-15,-21 0-24 16,-4 1-21-16,-15 2 3 15,5 7 32-15,8 6 17 16,2 7 6-16,19 3 20 16,-4 3-17-16,10 0-3 15,10 0-14-15,21 3 14 16,9 6 39-16,6-2 10 16,10 2-1-16,-3-2-3 0,-13 2 10 15,-6 4-19 1,-9 6-18-16,-13 3-2 0,-2 7 17 15,-10 9 20-15,0 7-17 16,-16 2-18-16,-2-2-11 16,5-10-6-16,4 0-1 15,3-16 0-15,6-7 0 16,0-8-6-16,0-4-6 16,0 0-7-16,0-19 1 15,15-16 17-15,4-7 1 16,9-2-1-16,-3 0-14 15,3 9-4-15,-10 12 10 16,-2 7 2-16,2 10-2 16,-5 6-3-16,2 0 12 15,-2 19 1-15,-1 9 31 0,-3 5-7 16,4 1-4-16,-7-2-2 16,0-3-11-16,-6-10-8 15,6-7 1-15,-6-2-1 16,0-10 0-16,6 0-2 15,-6 0 1-15,16 0-20 16,3-15 4-16,8-14 16 16,20-6-9-16,-1-10-17 15,7 0 3-15,3 8-19 16,-19 2-16-16,-3 12 1 16,-18 11 26-16,-10 12 32 15,-6 0 8-15,0 6 7 0,-15 23-4 16,-4 8 5-16,-9 5-3 15,16-1 4-15,-1-3-12 16,13-6-5-16,0-7-14 16,13-12-40-16,21-10-76 15,18-6-120-15,-5-19-147 16,-7 0-505-16</inkml:trace>
  <inkml:trace contextRef="#ctx0" brushRef="#br0" timeOffset="77797.67">6644 17368 1068 0,'0'0'491'15,"0"0"-337"-15,0 0 111 16,0 0 66-16,0 0-98 16,0 0-109-16,6 118-36 15,-6-70-20-15,0 12-30 16,0 1-20-16,0 3-12 15,0-4-5-15,-6-10 0 0,0-8-1 16,-1-14 0-16,-2-8-1 16,9-16-8-16,0-4-9 15,0-13-3-15,0-22 6 16,0-16 0-16,0-19 6 16,0-29-22-16,9 7-8 15,4-7 9-15,-1 3 5 16,10 23 0-16,-3 7 1 15,2 14-1-15,-2 21 1 16,3 15 6-16,-4 13-1 16,1 3 4-16,2 6 13 15,7 16 2-15,-3 7 0 16,-3 3 6-16,-3 0 0 0,-13 3 2 16,0-3-2-1,-6-4 7-15,-6 1-3 0,-25-4 1 16,-19-6-1-16,-3-3-1 15,7-6-7-15,-7-7-2 16,19-3-39-16,22-7-126 16,5-15-302-16,7-4-352 0</inkml:trace>
  <inkml:trace contextRef="#ctx0" brushRef="#br0" timeOffset="78202.05">7152 17172 702 0,'0'0'488'16,"0"0"-430"-16,0 0-7 15,0 0 167-15,0 0-1 16,0 0-30-16,0 0 8 15,0 38 20-15,-15-16-51 16,-4 0-74-16,7 10-45 16,-4-3-29-16,10 2-14 15,6-5-2-15,0-1-1 16,0-6-9-16,6-10-17 16,22-9 6-16,0 0 3 0,-3-2 6 15,9-20-4-15,-6-11-14 16,-16 2-5-16,-5-4 17 15,-7 3 7-15,0 3 10 16,-13 7 1-16,-9 3 0 16,4 3 2-16,5 7-2 15,4 6-1-15,9-1-73 16,9 4-224-16,16 0-297 16,9 0-153-16</inkml:trace>
  <inkml:trace contextRef="#ctx0" brushRef="#br0" timeOffset="78631.57">7599 17120 677 0,'0'0'550'0,"0"0"-401"16,0 0 52-16,0 0 107 16,0 0-80-16,0 0-117 15,0 0-46-15,-133 42-4 16,98-20-21-16,4-3-23 16,4 3-15-16,5-2-2 15,16-1-2-15,6-3-18 0,0-1-4 16,15 1-6-16,16-3 11 15,3-4 12-15,0 1 5 16,0 0 1-16,-9 3 1 16,-3-1-1-16,-10 4 1 15,-12 0 1-15,0 6 30 16,-6 4 29-16,-22 0-26 16,-3-2-18-16,-3-1-9 15,6-7-7-15,16-7-7 16,6-9-73-16,18-3-145 15,22-16-259-15,6-7-86 0</inkml:trace>
  <inkml:trace contextRef="#ctx0" brushRef="#br0" timeOffset="78871.69">7813 17286 1318 0,'0'0'668'0,"0"0"-600"16,0 0-7-16,0 0 147 15,0 0-49-15,0 0-94 16,0 0-46-16,102 102-10 0,-96-70-9 16,-6-3-31-1,0-1-80-15,-15-9-116 0,2-13-93 16,1-6-214-1,6 0-613-15</inkml:trace>
  <inkml:trace contextRef="#ctx0" brushRef="#br0" timeOffset="79048.61">7900 16885 142 0,'0'0'1826'0,"0"0"-1507"16,0 0-194-16,0 0 62 15,0 0-86-15,0 0-101 16,0 0-3-16,15 7-11 0,22 21-122 16,4-6-339-16,-7-2-486 15</inkml:trace>
  <inkml:trace contextRef="#ctx0" brushRef="#br0" timeOffset="79413.64">8309 16975 1418 0,'0'0'487'0,"0"0"-432"0,0 0 85 16,0 0 82-16,0 0-52 15,0 0-81-15,0 0-15 16,6 72 23-16,-28-21-21 16,16 6-17-16,-6 4-13 15,6-1-21-15,6-8-16 16,0-8-9-16,0-6-5 15,6-16-18-15,6-12-60 16,4-10-59-16,2-26-86 16,-5-15-244-16,-13-1-373 0</inkml:trace>
  <inkml:trace contextRef="#ctx0" brushRef="#br0" timeOffset="79599.8">8095 17203 1211 0,'0'0'672'16,"0"0"-482"-16,0 0 126 16,167 0-14-16,-95 0-105 15,2 0-67-15,1 0-76 16,-17 0-54-16,-5 0-60 16,-19 0-182-16,-12-3-399 15,-22-3-1041-15</inkml:trace>
  <inkml:trace contextRef="#ctx0" brushRef="#br0" timeOffset="79934.34">8656 17232 1151 0,'0'0'632'0,"0"0"-431"16,0 0 65-16,0 0-42 15,134 9-110-15,-107-9-50 16,-2-3-40-16,-3-10-15 16,-16-2-9-16,0-11-23 15,-6 1-38-15,-6-4-39 16,-28 7 5-16,-6 6 22 0,-7 6 48 16,-5 10 25-1,5 0 11-15,13 20 39 0,0 5 16 16,15 10 11-16,10 0 11 15,9 6-15-15,15-3-5 16,26-3-23-16,18-6-23 16,15-7-22-16,53-12-38 15,-21-10-162-15,-4 0-404 0</inkml:trace>
  <inkml:trace contextRef="#ctx0" brushRef="#br0" timeOffset="80611.78">9865 17015 1245 0,'0'0'743'0,"0"0"-632"15,0 0-9-15,140-12 166 16,-59 8-84-16,5 4-87 16,1 0-55-16,-12 0-42 0,-23 0-46 15,-39 20-136-15,-13-1-190 16,-6-3-399-16</inkml:trace>
  <inkml:trace contextRef="#ctx0" brushRef="#br0" timeOffset="80800.17">10011 17293 1659 0,'0'0'489'15,"0"0"-294"-15,183 0 23 16,-124 0-116-16,-6-4-102 0,-19-5-3 16,-28-4-137-1,-6 0-207-15,0 4-345 0</inkml:trace>
  <inkml:trace contextRef="#ctx0" brushRef="#br0" timeOffset="81215.1">9859 17547 1395 0,'0'0'630'0,"0"0"-525"0,0 0 22 0,0 0 143 16,0 0-46 0,146 6-77-16,-65-3-48 0,12-3-17 15,15 0-29-15,-21 0-53 16,0 0-17-16,-7 0-156 16,-27 0-184-16,-25 0-554 0</inkml:trace>
  <inkml:trace contextRef="#ctx0" brushRef="#br0" timeOffset="82085.23">11816 17111 227 0,'0'0'975'16,"0"0"-812"-16,0 0-52 15,0 0 178-15,0 0-8 16,0 0-11-16,0 0-49 16,34 0-43-16,-59 0-15 15,-9 0-73-15,-13 0-66 16,-15 6-15-16,10 4-9 15,-1 3 0-15,7 0 0 16,11-1-6-16,17 0-5 16,9 5-25-16,9-5-12 15,15 5 1-15,16-2 5 0,25 1 25 16,9-3 17-16,3 3-1 16,-3-4 0-16,-9 4 0 15,-16-6 0-15,-21 2-19 16,-19-2-12-16,0 3-21 15,-34-1 35-15,-19 5 18 16,-15-1 0-16,-3-7 8 16,2-3-1-16,11-2 6 15,17-4-13-15,7 0-16 16,22-13-84-16,30-26-220 16,23 4-403-16,11 0-422 0</inkml:trace>
  <inkml:trace contextRef="#ctx0" brushRef="#br0" timeOffset="82346.52">12117 17229 1084 0,'0'0'741'15,"0"0"-568"-15,0 0-4 16,0 0 97-16,0 0-93 16,0 0-81-16,0 0-53 0,-7 86-29 15,1-55-10 1,6 1-34-16,0-9-62 0,0-8-78 16,22-15-108-16,3 0-226 15,3-6-8-15</inkml:trace>
  <inkml:trace contextRef="#ctx0" brushRef="#br0" timeOffset="82535.08">11958 16907 1704 0,'0'0'346'15,"0"0"-263"-15,0 0 42 16,0 0 31-16,0 0-33 15,0 0-77-15,134 4-46 0,-88 14-172 16,-5 2-334-16,-17-1-647 16</inkml:trace>
  <inkml:trace contextRef="#ctx0" brushRef="#br0" timeOffset="83001.25">12492 17117 1197 0,'0'0'495'0,"0"0"-444"0,0 0 72 16,0 0 81-16,0 0-48 15,-6 106-81-15,-1-71-41 16,1 5-23-16,0 2-5 16,-3-10-6-16,9-3 0 15,0-10-2-15,0-10-8 16,0-6-11-16,0-3-12 16,15-9 28-16,10-20 5 15,3-12 3-15,12-7-3 16,-6-3-30-16,-3 0-8 15,-3 10-4-15,-6 12 27 0,-10 16 15 16,-6 10 19 0,-6 3 28-16,7 0 1 0,-7 16-22 15,6 13 26-15,9 6-10 16,4 3-26-16,3 0-15 16,3-3-1-16,9-3-1 15,6-10-52-15,6-3-45 16,13-15-68-16,-3-4-120 15,-16 0-264-15</inkml:trace>
  <inkml:trace contextRef="#ctx0" brushRef="#br0" timeOffset="83535.64">13202 17200 851 0,'0'0'716'0,"0"0"-527"0,0 0-6 16,0 0 122-16,0 0-62 15,0 0-89-15,0 0-40 16,12-47-37-16,-30 47-39 16,-17 0-38-16,-5 9-9 15,-6 6-29-15,-1 11-4 16,1 3 13-16,18-3-7 16,6 2-10-16,22 1-2 15,0-4-13-15,28-6-10 16,18-6 45-16,16-10 25 15,4-3 1-15,-4-7 0 16,-3-15 2-16,-7-3-1 0,-18-1 7 16,-15 7-1-1,-10 1 7-15,-9 8 17 0,0 3 15 16,0 7 3-16,0 0-28 16,-9 23-21-16,-3 8-6 15,5 14 6-15,1 12-2 16,6 7 2-16,0-1 15 15,0 7 10-15,0-2-14 16,0-5-3-16,0-3 4 16,0-5-10-16,0-11-1 15,-6-5 8-15,-22-8 3 16,-12-12 3-16,-7-10-1 16,-6-9-2-16,-9 0-2 15,-3-19 3-15,3-12 4 16,16-14-17-16,15 0-30 0,9-5-40 15,22-1-70-15,40-13-154 16,13 16-381-16,15 10-479 0</inkml:trace>
  <inkml:trace contextRef="#ctx0" brushRef="#br0" timeOffset="83870.25">13534 16942 785 0,'0'0'1223'16,"0"0"-972"-16,0 0-135 15,0 0 132-15,0 0-17 16,0 0-44-16,0 0-93 16,62 83-56-16,-50-48-26 15,0 0-8-15,-2 10-4 16,-10-4-60-16,0 1-46 16,0-5-31-16,0-2-28 15,0-6-65-15,0-7-126 0,0-6-192 16,0-6-164-16</inkml:trace>
  <inkml:trace contextRef="#ctx0" brushRef="#br0" timeOffset="84240.27">13844 17337 935 0,'0'0'508'0,"0"0"-381"16,0 0 135-16,0 0 11 15,127-13-68-15,-87 4-71 0,-3-1-79 16,-3-2-39-16,-6-8-16 16,-9-2-9-16,-4-4-49 15,-15-5-28-15,0 2-9 16,-28 4 4-16,-12 5 48 15,0 8 43-15,-13 9 12 16,13 3 51-16,0 6 30 16,5 16-7-16,17 10 0 15,2 6 0-15,16 0-14 16,0 4 7-16,28-1-18 16,19-3-22-16,21-10-36 15,13-5-3-15,52-13-108 16,-21-10-183-16,-10 0-566 0</inkml:trace>
  <inkml:trace contextRef="#ctx0" brushRef="#br0" timeOffset="84831.7">15320 16777 1167 0,'0'0'805'16,"0"0"-614"-16,0 0-5 15,0 0 58-15,0 0-43 16,0 0-38-16,-19 137-39 15,10-76-48-15,9 5-37 16,0 4-28-16,0 3-10 16,0-9-1-16,0-4-36 15,0-12-35-15,0-10-48 16,0-12-52-16,-7-23-81 16,7-3-300-16,0 0-224 0</inkml:trace>
  <inkml:trace contextRef="#ctx0" brushRef="#br0" timeOffset="85168.8">15568 17117 1288 0,'0'0'954'15,"0"0"-767"-15,0 0-143 16,0 0 150-16,0 0-45 15,0 0-82-15,0 0-43 0,-128 25-18 16,94-14-6-16,-6 1 0 16,15 4-2-16,-3 0-26 15,16 3-11-15,-4-3 0 16,16 6-4-16,0 0 0 16,0-3 7-16,16 1 18 15,3-2 18-15,2-1 5 16,4-5 12-16,9-6-3 15,6-2 1-15,7-1 5 16,12-3-12-16,9 0-8 16,7-3-75-16,-17-10-198 15,-23 4-482-15</inkml:trace>
  <inkml:trace contextRef="#ctx0" brushRef="#br0" timeOffset="85557.21">15747 17311 385 0,'0'0'1252'16,"0"0"-1034"-16,0 0-129 15,0 0 111-15,128-16-109 16,-94 1-54-16,-10-1-37 15,11-7 0-15,-14-8-72 16,-8-2-45-16,-7-2-14 16,-6 1 18-16,0 8 38 0,-28 7 75 15,3 10 16-15,-9 9 31 16,6 0 42-16,3 16 5 16,-3 9-24-16,10 10-17 15,2 0 5-15,10 3-8 16,6 0 0-16,6-3-7 15,22-6 9-15,13-6-21 16,5-11-31-16,7-2-49 16,15-10-131-16,-9 0-196 15,-13 0-318-15</inkml:trace>
  <inkml:trace contextRef="#ctx0" brushRef="#br0" timeOffset="86122.63">16256 17216 772 0,'0'0'766'0,"0"0"-611"16,0 0-120-16,0 0 165 15,0 0-28-15,0 0-93 16,6 105-57-16,-6-76-22 15,0-4-9-15,6-6-74 16,7-10-76-16,2-5-54 0,4-4 63 16,9-17 83-16,-3-11 18 15,-4-6 21-15,-2-1 28 16,3-4 41-16,-4 8 81 16,-8 8 33-16,-4 4 26 15,0 10 1-15,0 5-48 16,-6 4-36-16,6 7-43 15,7 18 3-15,2 16 18 16,-2 11-38-16,8 5-20 16,-2 9-9-16,0 11-8 15,8 2 0-15,-5 4-1 16,-3-1 0-16,-7-5 0 16,-6-4-6-16,-6-3-3 15,-12-10 0-15,-13-5-2 16,-15-15 11-16,-7-7 8 0,-8-14 25 15,-4-12 45-15,-10-7 31 16,10-23-13-16,7-15-23 16,5-17-22-16,19-5-26 15,22-10-13-15,6-9-12 16,47-7-1-16,27 3-18 16,13 7-35-16,12 12-58 15,34 7-74-15,-24 22-134 16,-22 13-382-16</inkml:trace>
  <inkml:trace contextRef="#ctx0" brushRef="#br0" timeOffset="86914.67">17825 17149 1046 0,'0'0'557'16,"0"0"-437"-16,0 0 35 15,0 0 32-15,0 0-72 16,0 0-69-16,0 0-34 15,9-64-11-15,-30 52 15 16,-4 6-1-16,-9-1-7 16,-7 4-8-16,1 3 0 15,0 0 1-15,-1 16 0 16,7 6-1-16,0 7 0 16,22 0-2-16,6-1 2 15,6-3 1-15,12 1 34 16,28-10 21-16,13-6-11 0,9-4-18 15,3-6-11 1,-3 0-7-16,-15 0-9 0,-13-6-24 16,-16-4 4-16,-11-3 10 15,-7 1 10-15,0 1 1 16,-13 5 8-16,1 3 3 16,6 3 1-16,-4 0-13 15,10 0-8-15,0 7-7 16,0 8 4-16,16 1 11 15,9-3 0-15,15 0-23 16,-6-4-78-16,19-9-117 16,-13 0-159-16,-6 0-233 0</inkml:trace>
  <inkml:trace contextRef="#ctx0" brushRef="#br0" timeOffset="87211.9">18268 16977 747 0,'0'0'813'16,"0"0"-594"-16,0 0 2 16,0 0 121-16,0 0-96 15,0 0-107-15,0 0-65 16,19 33 4-16,-19-2-20 0,0 7-35 15,0 7-16-15,0 3-7 16,6-4-1-16,-6 0-36 16,6-2-36-16,4-13-48 15,-4-4-22-15,0-13-56 16,0-12-109-16,16-12-93 16,-3-20 48-16,-7-3-721 0</inkml:trace>
  <inkml:trace contextRef="#ctx0" brushRef="#br0" timeOffset="87456.25">18529 16742 1595 0,'0'0'342'0,"0"0"-264"0,0 0 181 15,0 105 11 1,0-58-90-16,6 8-94 0,-6 2-48 15,6 0-25-15,0 4-11 16,1-8-2-16,-7-1-17 16,9-8-58-16,-3-6-35 15,0-9-48-15,7-10-107 16,-7-10-211-16,3-9-133 0</inkml:trace>
  <inkml:trace contextRef="#ctx0" brushRef="#br0" timeOffset="87641.5">18188 17137 1564 0,'121'5'362'0,"18"2"-144"15,29-1 84-15,-41-2-146 16,-47-1-95-16,-27-3-61 15,-19 0-16-15,-15 0-244 16,-7 0-449-16</inkml:trace>
  <inkml:trace contextRef="#ctx0" brushRef="#br0" timeOffset="88206.57">19003 17133 1594 0,'0'0'388'0,"0"0"-288"16,0 0 99-16,0 0-9 15,0 0-138-15,0 0-52 16,0 0-9-16,0 39-6 15,6-8-16-15,1 4-24 16,-7-3 0-16,6 0 17 16,-6-10 15-16,0-6 4 15,6-6 4-15,-6-7 3 16,9-3 12-16,-9-3 43 16,6-16 7-16,1-10 2 0,5-9 19 15,-6-1 11 1,4-2-13-16,2-3-4 0,-6 12 8 15,0 3-9-15,1 13-29 16,-1 10-35-16,9 3 0 16,-2 3-18-16,15 0 3 15,12 16-37-15,0 6-57 16,13 10-116-16,-7-10-293 16,-5 0-495-16</inkml:trace>
  <inkml:trace contextRef="#ctx0" brushRef="#br0" timeOffset="88459.92">19583 17184 1633 0,'0'0'266'16,"0"0"-195"-16,0 0 71 16,0 0-20-16,40 109-36 15,-40-84-73-15,0-3-13 16,0-6-72-16,0-13-95 16,0-3-170-16,0 0-187 0</inkml:trace>
  <inkml:trace contextRef="#ctx0" brushRef="#br0" timeOffset="88640.82">19558 16825 1870 0,'0'0'547'0,"0"0"-530"15,0 0 29-15,0 0 53 16,0 0-47-16,0 0-52 15,0 0-83-15,121 64-280 16,-102-52-762-16</inkml:trace>
  <inkml:trace contextRef="#ctx0" brushRef="#br0" timeOffset="89186.86">19924 16716 401 0,'0'0'1432'16,"0"0"-1317"-16,0 0-104 16,0 0 117-16,0 0-9 15,0 0-39-15,0 0-18 0,68 90-28 16,-68-37-25-16,-12 11-9 15,-4 0 0-15,4 3-7 16,6-10-14-16,0-3-1 16,6-9 5-16,0-17-25 15,0-8-19-15,12-18-22 16,-6-2 67-16,0-6 16 16,10-23 56-16,-4-8-23 15,1-5 4-15,8-6 31 16,-2 4-28-16,3 0-24 15,3 9-6-15,2 6-4 16,-2 12-6-16,9 15-12 16,-6 2-1-16,6 15 5 0,-3 18 8 15,-3 7 1-15,0 8 0 16,-15 0-1-16,-1 0-6 16,-12-7-8-16,0-6 3 15,-19-10 11-15,-9-5 10 16,-6-11 26-16,-3-5-2 15,-12-4 0-15,2-7-4 16,7-12-21-16,-7-3-9 16,16 0-77-16,-3-1-142 15,19 0-107-15,2 5-208 16,13 5-563-16</inkml:trace>
  <inkml:trace contextRef="#ctx0" brushRef="#br0" timeOffset="89645.24">20541 17076 1508 0,'0'0'336'16,"0"0"-206"-16,0 0 124 15,0 0-39-15,0 0-112 16,0 0-50-16,0 0-14 16,-6 79-20-16,6-50-7 15,0-1-12-15,0-2 0 0,12 0-8 16,13-10-8-16,3-3-18 16,6-8-5-16,0-5 3 15,7 0 17-15,-10-18 8 16,3-11 0-16,-6-6 9 15,-10-4 1-15,-2 4 1 16,-10 4 6-16,-6 12 33 16,0 6 41-16,0 7 2 15,0 6-33-15,0 3-16 16,0 16-23-16,0 13 7 16,0 6 7-16,0 0-5 15,0 0-7-15,18-3-6 16,10-9-6-16,6-4-10 0,-3-13-34 15,16-9-72 1,0-18-146-16,-20-11-450 0</inkml:trace>
  <inkml:trace contextRef="#ctx0" brushRef="#br0" timeOffset="89953.43">21208 16762 1382 0,'0'0'406'0,"0"0"-279"16,0 0 119-16,0 0 34 0,0 0-81 15,0 0-97-15,21 139-32 16,-14-82-24-16,-7 4-23 15,6-1-16-15,0 1-7 16,0-4-1-16,0-9-32 16,-6-10-16-16,0-10-38 15,0-8-30-15,0-18-65 16,0-4-72-16,-6-21-72 16,-6-5-407-16</inkml:trace>
  <inkml:trace contextRef="#ctx0" brushRef="#br0" timeOffset="90119">20882 16955 1177 0,'0'0'709'0,"0"0"-593"16,0 0 70-16,140 42 76 16,-75-24-129-16,15-1-84 15,-5-2-49-15,5-5-83 16,-21-4-425-16,-18-2-1303 0</inkml:trace>
  <inkml:trace contextRef="#ctx0" brushRef="#br0" timeOffset="90544.8">21524 17124 1655 0,'0'0'281'16,"0"0"-163"-16,0 0 108 15,0 0-100-15,0 0-31 16,0 0-52-16,112 6-27 16,-97-6-5-16,-9-6-11 15,1-7 0-15,-1-6-42 16,-6-3-8-16,0 2 7 15,0 4 18-15,0 7 25 0,-13 3 31 16,-2 6 5 0,2 0-15-16,-14 0-11 0,2 13 24 15,-3 2 52-15,-6 8 11 16,9-1 0-16,3 0 3 16,10 4 1-16,6-1-25 15,6-2-28-15,0 1-15 16,6 2-9-16,22 0-5 15,3-4-6-15,9 0-13 16,7-6-45-16,8 0-68 16,4-10-94-16,-12-2-139 15,-7-4-419-15</inkml:trace>
  <inkml:trace contextRef="#ctx0" brushRef="#br0" timeOffset="90750.25">22259 17378 2123 0,'0'0'906'0,"0"0"-906"16,0 0-164-16,0 0-102 15,0 0-1441-15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41:52.221"/>
    </inkml:context>
    <inkml:brush xml:id="br0">
      <inkml:brushProperty name="width" value="0.05292" units="cm"/>
      <inkml:brushProperty name="height" value="0.05292" units="cm"/>
      <inkml:brushProperty name="color" value="#FF0000"/>
    </inkml:brush>
  </inkml:definitions>
  <inkml:trace contextRef="#ctx0" brushRef="#br0">11918 5051 656 0,'0'0'236'0,"0"0"-95"15,0 0 67-15,0 0-31 16,0 0-81-16,0 0-51 0,0 0 10 16,6-16 28-16,-6 12-4 15,0 1-13-15,0 0-3 16,0 0 4-16,0-4-6 16,0-3-15-16,0 5-12 15,0 1-17-15,-6-2-5 16,0-1-6-1,-3 4 0-15,2 0-6 0,1 0-47 16,0 0-33-16,0 0 27 16,6 3 3-16,-6-3 25 15,6 3 25-15,0 0 0 16,0 0 7-16,0 0-5 16,0 0-2-16,0 0 2 15,-7 9 9-15,7 4-3 16,0 0 2-16,0-1-3 0,0-2-6 15,-9 3 1-15,9-4-1 16,-6 0 0-16,6 4 0 16,-6-4 6-16,-7 4-5 15,7-3 5-15,-3 2 3 16,3 1 11-16,-1-6 3 16,1 2-3-16,6-5-5 15,-6-2-7-15,6-2-2 16,0 4-1-16,0-4-5 15,0 0 8-15,0 0-3 16,0 0-5-16,0 0 2 16,0 0-2-16,0 0-1 15,0 0 0-15,0 0 0 0,0 0-1 16,0-4 1-16,0 2 1 16,0-5 5-16,0-2 3 15,0 3-8-15,0-7-1 16,-6 0-9-16,6 0-3 15,-6-3-1-15,-10-3 4 16,4 0 7-16,5 0-13 16,-8 3 15-16,3 0 5 15,-1 0-5-15,7 7 9 16,-3 2 6-16,-4 1 10 16,7 3 3-16,0-1-8 15,-7 2-9-15,-2-5-2 0,3 4-8 16,-16-4 0-16,3 2-1 15,-15-2-7-15,-1-3-3 16,-11 4 8-16,2-4-24 16,-3 4-1-16,7-3-2 15,5 2 15-15,17 3 14 16,-4 2 15-16,6 2 1 16,10 0 3-16,-7 6-4 15,3 14 1-15,-2 4 0 16,-4 9-1-16,10-2-5 15,-1 4 1-15,1-3-5 16,3-3 1-16,9-4-6 16,-7 1 0-16,7-7-1 15,0-1-2-15,16-2-26 16,21-9-77-16,3-7-246 0,-5 0-463 0</inkml:trace>
  <inkml:trace contextRef="#ctx0" brushRef="#br0" timeOffset="1702.62">11958 5005 643 0,'0'0'307'0,"0"0"-143"15,0 0 6-15,0 0 25 16,0 0-73-16,0 0-61 15,0 0 15-15,19 23 17 16,-13-13-9-16,10 3-24 16,-10-4-26-16,6 0-24 15,-5 4-9-15,-7-7-1 16,6 4-8-16,-6-4-19 16,0-2 5-16,0-4 3 15,0 2 12-15,0 2-1 16,0-4 8-16,0 0 0 15,0 0 1-15,0 0-1 16,0 0 0-16,0 0 0 16,9 0 0-16,-9 0-1 0,0 0 1 15,0 0 7-15,0 0 9 16,0 0 6-16,0 0-3 16,0 0 5-16,0 0 2 15,0 0-3-15,0 0-4 16,0 0-10-16,0 0-3 15,0 0 9-15,0 0 19 16,6 0-2-16,-6 0-13 16,0-6-11-16,0 2-8 15,6-2 0-15,1-6 1 16,-1-5 0-16,9-1 0 16,4-5-1-16,0-5 2 15,15 2-2-15,0 4 1 0,0 0-1 16,6 5 10-16,0 8 8 15,1 2 1-15,-1 5 3 16,7 2-1-16,-7 0-9 16,6 0-11-16,7 9-1 15,0 7-6-15,9-4-17 16,-3 4-19-16,-6-3-16 16,-1 3-19-16,-11 3-9 15,-7-3-18-15,-28 10-12 16,-6 2 31-16,0 10 63 15,-6 3 22-15,-13 7 1 16,-9 10 0-16,10-17-1 0,8-6-247 16</inkml:trace>
  <inkml:trace contextRef="#ctx0" brushRef="#br0" timeOffset="3204.41">11422 4162 940 0,'0'0'598'0,"0"0"-379"16,0 0-79-16,0 0 58 16,0 0-71-16,0 0-50 15,6 81-36-15,4-50-14 0,-10 4-17 16,6-6-8-16,-6-3-1 16,0-8 5-16,6-5-5 15,-6-3-1-15,0-10 0 16,6 0 0-16,-6 0 12 15,0 0 10-15,0-6 3 16,0-11 2-16,0-12-11 16,0-2-16-16,0-13-6 15,-12-1-27-15,6-6 4 16,-10-3-11-16,10 3 22 16,0 9 18-16,-1 11 1 15,7 9 8-15,0 9 5 16,0 6-14-16,13 5-19 0,21 2-3 15,6 0 8 1,7 0 13-16,5 0 0 0,1 2 1 16,-6 11-1-16,-7-3 1 15,-12 2 0-15,-16 1-12 16,-12 0-13-16,-6 6 6 16,-28 4 19-16,-6 2 22 15,2-3 7-15,-11-3 19 16,12 1-20-16,-4-9-21 15,13-4-7-15,10-7-81 16,2 0-261-16,10-7-510 0</inkml:trace>
  <inkml:trace contextRef="#ctx0" brushRef="#br0" timeOffset="3770.53">11937 4004 1154 0,'0'0'554'0,"0"0"-361"16,0 0 43-16,0 0 9 15,0 0-74-15,0 0-4 16,6 124-19-16,3-77-38 15,4 4-31-15,-7-3-43 16,-6-6-22-16,6-5-13 16,-6-8 7-16,0-6-8 15,0-7-19-15,0-7-42 16,0-5-61-16,0-4-82 16,-6-7-151-16,0-9-39 15,-1-7-1130-15</inkml:trace>
  <inkml:trace contextRef="#ctx0" brushRef="#br0" timeOffset="4437.14">12191 4052 869 0,'0'0'412'0,"0"0"-154"0,0 0 43 16,0 0 33-1,0 0-110-15,0 0-92 0,0 0-44 16,-47 35-18-16,29-19-11 16,-10 3-1-16,0 3-16 15,9-4-22-15,-2 2-5 16,2-4-5-16,13-4-9 16,0-1-1-16,-4-6 0 15,10-1-1-15,0-1-6 16,0 0 6-16,0-3 1 15,0 0-1-15,0 0 0 16,0 0-10-16,0 0 11 0,0 0 0 16,0 0 1-1,0 0 1-15,0 0 5 0,0 0 3 16,0 0 1-16,0 0 5 16,0 0 7-16,0 0 1 15,0 0 13-15,0 0 11 16,0 0-8-16,0 0 1 15,0 3-4-15,0 3-10 16,22 1 2-16,-3 9 8 16,9 0 7-16,6 0 2 15,0 2-3-15,6 2-8 16,-9 2-16-16,3-6-7 16,-6 7-6-16,-9-8-6 15,-4 1-21-15,-9-6-84 16,1 6-94-16,-7-7-149 0,0-3-365 15,-13-3-1188-15</inkml:trace>
  <inkml:trace contextRef="#ctx0" brushRef="#br0" timeOffset="10776.55">17794 6583 940 0,'0'0'301'0,"0"0"-227"16,0 0 16-16,0 0 99 15,0 0-35-15,0 0-62 0,6 0 24 16,-6 0 54 0,0 4 4-16,0-1-30 0,0-3-25 15,0 0-18 1,0 0-14-16,0 0-29 0,0 0-22 15,6 0-12-15,22 0-17 16,19 3 8-16,12 0 16 16,40 3-11-16,37 1-4 15,29 2-1-15,8 1 11 16,-30-1 4-16,-38-2-1 16,-43-1-3-16,-9-6-8 15,0 0-11-15,9 0-6 16,3 0-1-16,-6 0 0 15,-3 0 0-15,-10 0-2 0,1 0-7 16,-13 0-4 0,-9 0-4-16,-4 0 7 0,-15 0-26 15,1 0-33-15,-7 0-11 16,0-6-47-16,0-4-82 16,0-12-152-16,-7 0-302 15,-5-1-713-15</inkml:trace>
  <inkml:trace contextRef="#ctx0" brushRef="#br0" timeOffset="18654.8">19490 6414 681 0,'0'0'283'16,"0"0"-178"-16,0 0 133 16,0 0 26-16,0 0-53 15,0 0-48-15,22 13-15 16,-22-13 4-16,0 0-3 15,0 0-23-15,0 0-38 16,0 0-33-16,-22 0-29 16,-3 0-26-16,-15 0-59 15,-16 0-55-15,3 0 14 16,1 0 16-16,11 0 28 0,23 0 2 16,2 0 12-1,16 0-4-15,0 0-28 0,6 0-24 16,22 0 13-16,6 0 59 15,13 4 26-15,-1-1 6 16,1 0 44-16,-13 0 4 16,-9-3-15-16,-3 3-11 15,-16-3-13-15,-6 0 34 16,0 0 4-16,0 0-21 16,-6 0 5-16,-1 0-25 15,-8 0-11-15,9 0 0 16,6 0 5-16,0 0 4 15,0 0 6-15,0 0-7 16,0 0-9-16,0 0 0 16,0 0-23-16,6 0-48 0,16 0-38 15,-4 0 27-15,4 0 9 16,-10 0-36-16,-12 0-24 16,0 4-24-16,-46-4-4 15,-1 0-185-15,-5 0-477 0</inkml:trace>
  <inkml:trace contextRef="#ctx0" brushRef="#br0" timeOffset="23937.08">16470 8911 139 0,'121'7'0'0</inkml:trace>
  <inkml:trace contextRef="#ctx0" brushRef="#br0" timeOffset="25619.32">14318 7766 1152 0,'0'0'515'0,"0"0"-451"15,0 0-17-15,0 0 102 16,0 0 0-16,0 0-65 15,0 0-45-15,59 125-23 16,-37-94-13-16,-4-2-3 16,1-4-2-16,3-5-49 15,-4-11-95-15,22-9-117 16,-5-9-92-16,-8-13-324 0</inkml:trace>
  <inkml:trace contextRef="#ctx0" brushRef="#br0" timeOffset="25835.75">14591 7731 98 0,'0'0'1118'16,"0"0"-899"-16,0 0-168 16,0 0 218-16,0 0-27 15,-81 125-120-15,63-94-81 16,-4 1-29-16,10-3-11 15,-1-3-1-15,4-8-16 16,3-5-94-16,6-10-89 16,0 0-147-16,0-3-297 0</inkml:trace>
  <inkml:trace contextRef="#ctx0" brushRef="#br0" timeOffset="26035.22">14272 7865 1083 0,'0'0'485'0,"0"0"-422"16,0 0 99-16,164 0 116 16,-90 0-114-16,1 0-129 15,5-7-35-15,-21-2-220 16,-18 0-409-16</inkml:trace>
  <inkml:trace contextRef="#ctx0" brushRef="#br0" timeOffset="26737.73">15388 7840 834 0,'0'0'546'15,"0"0"-331"-15,0 0-3 16,0 0 63-16,0 0-61 16,0 0-78-16,0 0-38 15,-41 0-28-15,1 0-55 16,-6 6-15-16,-10 4 0 15,9-4-1-15,7 3-15 16,21-2-22-16,7-1-33 16,3 1-21-16,9-1-32 15,21 7 23-15,14-4 39 16,11 7 31-16,13-3 31 16,-6 3 0-16,-4-6 7 15,-18 5 4-15,-3-2-11 16,-22 3-18-16,-6 0 9 0,0-1 4 15,-18 2 5-15,-10-5 11 16,-6 4 4-16,0-9-2 16,9-2-12-16,-3-5-1 15,3-9-93-15,10-10-231 16,2-6-456-16</inkml:trace>
  <inkml:trace contextRef="#ctx0" brushRef="#br0" timeOffset="26993.29">15527 7951 1290 0,'0'0'387'15,"0"0"-304"-15,0 0-16 16,0 0 24-16,0 0-53 16,0 0-38-16,0 0-51 15,25 111-124-15,-25-95-195 16,0-6-731-16</inkml:trace>
  <inkml:trace contextRef="#ctx0" brushRef="#br0" timeOffset="27176.34">15574 7687 1272 0,'0'0'572'16,"0"0"-524"-16,0 0-27 15,0 0 16-15,0 0-37 16,0 0-2-16,0 0-290 15,80 96-497-15</inkml:trace>
  <inkml:trace contextRef="#ctx0" brushRef="#br0" timeOffset="27613.54">15760 7869 804 0,'0'0'711'15,"0"0"-622"-15,0 0-63 16,0 0 140-16,0 0-27 16,0 0-70-16,34 105-35 15,-28-87-28-15,-6 1 5 16,0-9-5-16,0-4 5 15,0 1-10-15,0-7 12 0,0 0 4 16,0 0 4-16,6 0 7 16,-6 0 15-16,10 0-2 15,-10-3-17-15,6-7-12 16,6-3-12-16,1 1 1 16,8-1 7-16,-2 4-8 15,3 2 0-15,-4 7-8 16,10 0-5-16,-9 7 0 15,-4 11 12-15,-2 1 1 16,-1 4-1-16,-6 2 1 16,4-2-1-16,-4-4-64 15,0-7-119-15,6-6-111 0,1-6-266 16</inkml:trace>
  <inkml:trace contextRef="#ctx0" brushRef="#br0" timeOffset="27925.18">16383 7948 1068 0,'0'0'554'15,"0"0"-371"-15,0 0 20 16,0 0 18-16,0 0-104 0,0 0-82 15,0 0-21-15,-34-16-14 16,15 16-9-16,-2 0-25 16,2 0 0-16,-3 12 4 15,4 8-14-15,2 5-18 16,10 0-12-16,6 1-4 16,0-7-14-16,16-3-19 15,15-7-27-15,9-5 55 16,22-4-16-16,-3 0-118 15,-13-13-357-15</inkml:trace>
  <inkml:trace contextRef="#ctx0" brushRef="#br0" timeOffset="28280.44">16523 7964 952 0,'0'0'374'16,"0"0"-96"-16,0 0 24 15,121 0-64-15,-87 0-131 16,-3-7-74-16,3-2-33 16,-19 0-24-16,-2-4-88 15,-13-3-68-15,0 3-81 16,-22 3 21-16,-9 1 160 15,-9 6 59-15,-1 3 21 16,7 0 63-16,0 16 36 0,9 6-9 16,4 0 12-16,8 7 17 15,13 3-6-15,6-7-43 16,29-3-13-16,17 1-39 16,47-14-18-16,-6-2-184 15,-12-7-478-15</inkml:trace>
  <inkml:trace contextRef="#ctx0" brushRef="#br0" timeOffset="28812.02">18020 7766 110 0,'0'0'1206'16,"0"0"-917"-16,0 0-202 15,0 0 97-15,0 0 4 16,0 0-101-16,0 0-53 15,19-70 5-15,-32 67-9 16,-5 1 19-16,-16 2-42 16,-7 0-7-16,-5 18 0 15,-1 14 9-15,-5 3 0 16,11 7 3-16,20-2-11 16,8 6-1-16,13-6 1 15,25-1 9-15,31-4 10 0,3-10-20 16,34-9-10-1,-13-9-148-15,-11-7-431 0</inkml:trace>
  <inkml:trace contextRef="#ctx0" brushRef="#br0" timeOffset="30634.54">19236 7856 1030 0,'0'0'497'0,"0"0"-321"15,0 0 71-15,0 0-18 16,0 0-99-16,0 0-96 16,0 0-22-16,0 66 3 15,0-37-8-15,0 3-7 16,6-7-32-16,3-9-132 16,-3-13-229-16,1-3-415 0</inkml:trace>
  <inkml:trace contextRef="#ctx0" brushRef="#br0" timeOffset="30814.06">19164 7544 1407 0,'0'0'327'15,"0"0"-279"-15,0 0 100 16,0 0-46-16,0 0-102 15,0 0-199-15,140 92-372 0</inkml:trace>
  <inkml:trace contextRef="#ctx0" brushRef="#br0" timeOffset="31214.29">19679 7865 1000 0,'0'0'679'0,"0"0"-537"16,0 0-101-16,0 0 206 16,0 0-70-16,0 0-110 15,0 0-56-15,-136 22-11 16,77-12-7-16,6 6-19 15,7-3-49-15,11-4 0 16,23 4 10-16,12 0-48 16,6 0-12-16,28-1-8 0,25 4 76 15,9 0 57-15,-2 0 9 16,2-1 4-16,-15-2 3 16,-19-4 1-16,-16 2-17 15,-18-2-10-15,0-3 10 16,-34 7 45-16,-19-4-3 15,-6 4-17-15,-3-4-13 16,10 2-12-16,5-9-19 16,19 2-133-16,22-4-387 0</inkml:trace>
  <inkml:trace contextRef="#ctx0" brushRef="#br0" timeOffset="32115.35">20740 7904 857 0,'0'0'580'15,"0"0"-410"-15,0 0-48 16,0 0 96-16,0 0-57 16,0 0-74-16,0 0-70 15,-81-33-17-15,56 33-15 16,-9 4-9-16,6 14-17 15,3 2 7-15,13 2-7 16,3 0-10-16,9 0 19 16,0-5 1-16,15-2-12 15,16-5 42-15,3-7 1 0,0-3 26 16,0 0-4-16,1-6-6 16,-11-13-13-16,-2-6-3 15,-10-8-17-15,-5-4-35 16,-1-11-50-16,-6-10-59 15,0-9 52-15,0-2 40 16,-6 2 47-16,-1 3 22 16,7 20 55-16,-6 9 76 15,6 22 25-15,0 10-36 16,0 3-66-16,0 9-36 16,0 20 14-16,0 9 31 15,0 10 3-15,6 6-11 16,-6 3-14-16,0 0-15 15,0 1-14-15,0-8-12 0,0-5-6 16,0-7-62-16,0-9-71 16,7-13-103-16,5-10-105 15,10-6-180-15,-10 0-309 0</inkml:trace>
  <inkml:trace contextRef="#ctx0" brushRef="#br0" timeOffset="32468.42">20947 7926 1079 0,'0'0'387'16,"0"0"-266"-16,0 0 41 15,0 0-56-15,0 0-91 16,140-42-15-16,-106 27-60 15,-12 2-4-15,-10-3 23 16,-6 3 29-16,-6 4 6 16,0-4 5-16,-6 6-12 15,-13 1 13-15,-8 2 0 16,-1 4 0-16,3 0 25 16,-9 10 15-16,6 10 4 15,9-2 2-15,4 4 11 16,15 4-16-16,0 0-19 15,9-1 11-15,16 1 6 0,15-8-31 16,7-1-8-16,27-17-96 16,-6 0-192-16,-15 0-396 0</inkml:trace>
  <inkml:trace contextRef="#ctx0" brushRef="#br0" timeOffset="32750.88">21397 7623 1096 0,'0'0'539'0,"0"0"-369"0,0 0 17 15,0 0 11-15,0 0-134 16,0 0-58-16,0 0 7 15,0 105-11-15,0-54-2 16,0 0-5-16,0 0-66 16,0 0-55-16,6-16-65 15,6-3-53-15,1-13-48 16,2-13-237-16</inkml:trace>
  <inkml:trace contextRef="#ctx0" brushRef="#br0" timeOffset="32942.01">21143 7763 1147 0,'0'0'321'16,"0"0"-240"-16,0 0 233 16,0 0-34-16,133 55-79 15,-59-43-89-15,-2 1-63 16,2-7-49-16,-9-3-65 15,-9-3-234-15,-22 0-370 16,-21-6-762-16</inkml:trace>
  <inkml:trace contextRef="#ctx0" brushRef="#br0" timeOffset="33299.22">21670 7849 1075 0,'0'0'392'0,"0"0"-128"16,0 0 85-16,0 0-126 16,0 0-97-16,0 0-74 15,0 0-34-15,68 7-18 16,-62-14 0-16,0-2-67 16,1-4-90-16,-7-3-21 15,0 3 12-15,0 3 18 16,-7 5 68-16,-5 1 61 15,-10 4 19-15,4 0 4 16,-16 4 27-16,-1 18 35 0,1 0 1 16,0 3-6-1,16 4 0-15,-1-4-6 0,19 1-8 16,0-4-4-16,12-2 8 16,29-2-30-16,5-8-18 15,13-7-3-15,16-3-176 16,-7 0-203-16,-15-13-363 0</inkml:trace>
  <inkml:trace contextRef="#ctx0" brushRef="#br0" timeOffset="33729.71">21977 7811 532 0,'0'0'758'15,"0"0"-526"-15,0 0-35 16,0 0 90-16,0 0-108 16,0 0-104-16,0 0-52 15,0 7-18-15,0 8-4 16,-6 8-1-16,-1 5 6 15,1 1-6-15,6 2-17 0,-6-8-38 16,6-1-21-16,0-9 8 16,0-10 19-16,0-3 29 15,0 0 20-15,0-3 56 16,0-13 22-16,0-9-18 16,6-4 5-16,-6-3 5 15,6 3-2-15,1 4-18 16,-7 2 7-16,6 11-10 15,0 2-27-15,0 4-20 16,3 6-13-16,10 0-24 16,3 0-81-16,15 0-121 15,3 10-275-15,-6-1-271 0</inkml:trace>
  <inkml:trace contextRef="#ctx0" brushRef="#br0" timeOffset="34351.28">22284 7770 1069 0,'0'0'402'15,"0"0"-209"-15,0 0 85 16,0 0-86-16,0 0-128 15,0 0-64-15,0 0-2 16,0 57 2-16,0-26 6 16,0-2 5-16,-7 3-11 15,1-10-5-15,6-2-6 16,0-7-11-16,0-8-7 0,0-5 15 16,0 0 14-16,0 0 12 15,6-9 20-15,16-10-8 16,3-6-17-16,9-4-7 15,0-3-8-15,7 10-18 16,-7 0-17-16,-10 15-1 16,-2 4 7-16,-9 3-5 15,-7 10 17-15,-6 15 15 16,0 4 10-16,0 6 8 16,0-4 7-16,0-5 1 15,0-4 1-15,0-6-11 16,6-10-6-16,0 1 0 0,10-7 0 15,2 0 6-15,4-16 21 16,3-7-27-16,3-5-18 16,-4-1 4-16,-2 0-3 15,-3 11 5-15,-4 1 12 16,-9 8 8-16,-6 9 34 16,0 0 1-16,0 0-10 15,0 0-12-15,0 16-8 16,0 0 26-16,0 7-10 15,0-1-13 1,7 0-10-16,-1-3-6 0,16-7-9 16,2-2-113-16,23-10-50 15,-7 0-222-15,1-10-722 0</inkml:trace>
  <inkml:trace contextRef="#ctx0" brushRef="#br0" timeOffset="34553.75">23028 7811 1023 0,'0'0'385'0,"0"0"-209"16,0 0 69-16,0 0 22 16,0 0-151-16,0 0-70 15,0 0-37-15,25 117-9 16,-25-101-104-16,0-9-195 0,0-1-265 15,0-6-601-15</inkml:trace>
  <inkml:trace contextRef="#ctx0" brushRef="#br0" timeOffset="34735.53">23028 7550 1532 0,'0'0'366'0,"0"0"-303"16,0 0 30-16,0 0-54 16,0 0-15-16,0 0-24 0,0 0-226 15,77 121-416-15</inkml:trace>
  <inkml:trace contextRef="#ctx0" brushRef="#br0" timeOffset="35134.08">23186 7805 719 0,'0'0'122'0,"0"0"-77"0,0 0 111 16,0 0-37-1,0 111-45-15,0-86-38 0,0-2-16 16,-6-11 3-16,6-2-4 16,0-7 0-16,0-3 13 15,0 0 61-15,0 0 52 16,0-10-62-16,0-8-62 16,12-2-5-16,4-2 1 15,-4 7-11-15,10-2-4 16,-4 11-1-16,-5 0-1 15,9 6 0-15,-4 0 11 16,4 6 11-16,-4 10 19 16,-2 3-6-16,3 0-18 15,-7 0-8-15,3 1-9 16,-2-8-47-16,-1-6-138 16,4-2-120-16,-10-4-530 0</inkml:trace>
  <inkml:trace contextRef="#ctx0" brushRef="#br0" timeOffset="35452.58">23660 7910 1060 0,'0'0'508'0,"0"0"-346"16,0 0 71-16,0 0 37 15,0 0-108-15,0 0-103 16,0 0-35-16,16-19-24 15,-16 9-48-15,0 4-84 16,0 0-153-16,-16-1-24 16,-2 3 112-16,-10 4 30 0,3 0 130 15,3 7 37-15,4 9 23 16,2 3 13-16,4 0 37 16,12 3-1-16,0 1 11 15,12-1 19-15,22-3-29 16,13 0-17-16,9-6-52 15,31-10-4-15,-10-3-233 16,-9 0-472-16</inkml:trace>
  <inkml:trace contextRef="#ctx0" brushRef="#br0" timeOffset="35903.3">24076 7856 751 0,'0'0'249'0,"0"0"-77"16,0 0 151-16,0 0-17 15,0 0-95-15,0 0-77 16,0 0-74-16,-40-51-48 16,12 51-12-16,-10 3 1 15,4 19-1-15,-6 4 0 16,6 2-1-16,15 1-15 15,10-1-23-15,9-5-39 16,9-8-1-16,16-5 31 0,15-10 36 16,13 0 12-16,3-10 6 15,-3-21-6-15,-7-7-4 16,1-16-30-16,-13-4-25 16,-9-12 23-16,-4 0-10 15,-8-6 36-15,-13 12 10 16,6 11 56-16,-6 14 68 15,0 17 24-15,-6 19 4 16,-7 3-72-16,1 25-62 16,-10 23 14-16,10 13 17 15,-1 14-10-15,13 6 2 16,0 7-21-16,7-2-20 16,5-10 0-16,7 7-148 15,-4-25-325-15,-9-23-803 0</inkml:trace>
  <inkml:trace contextRef="#ctx0" brushRef="#br0" timeOffset="37039.25">13041 8218 1066 0,'0'0'381'16,"0"0"-240"-16,0 0 50 16,0 0 59-16,0 0-19 15,0 0-68-15,0 0-56 16,27 108-34-16,-27-69-34 16,0-2-23-16,7 8-8 15,-7-4-7-15,0 4-1 16,6-10 0-16,-6-6-15 15,6-11-3-15,-6-7-7 16,6-11 3-16,-6 0 14 16,6 0 2-16,1-7-19 15,8-9 1-15,10-9 5 0,3-8-29 16,18 5-33 0,-5 6-24-16,11 9-13 0,-11 10 0 15,-1 3 51-15,-6 3 33 16,-6 16 16-16,-16 0 11 15,-12 4 7-15,0-1 29 16,0 0 8-16,-12-6 16 16,-16 0 8-16,-6-9-4 15,-12-5 2-15,5-2-13 16,-5 0-25-16,-1-6-21 16,7-10-51-16,12 1-47 0,9 2-67 15,19 3-115 1,19 4-104-16,15 2-500 0</inkml:trace>
  <inkml:trace contextRef="#ctx0" brushRef="#br0" timeOffset="37587.43">13648 8441 924 0,'0'0'501'0,"0"0"-392"16,0 0-4-16,0 0 79 15,0 0-57-15,0 0-17 0,0 0-29 16,-6 92-40-16,0-60-20 16,6-4-15-16,0-6-6 15,0-2-8-15,0-11-12 16,12-3-36-16,16-6-9 15,-3 0 49-15,15-15 16 16,-6-11-9-16,7-5-9 16,-13-4-3-16,-4 2 1 15,-8 8-1-15,-10 6 21 16,-6 13 7-16,0 6 22 16,0 0 22-16,0 6-51 15,-15 23 1-15,-4 9-1 0,-3 9 1 16,4 14-1-1,-1-1 0-15,4 8 2 0,8-2 9 16,1-2 35-16,6-1 4 16,0-8 0-16,0-5 11 15,0-8-33-15,6-11-15 16,-6-5-7-16,0-13 0 16,0-10 13-16,-6-3 42 15,-15 0 27-15,-10-10-53 16,-10-12-26-16,7-4-9 15,0-5-25-15,9-8-128 16,16-11-126-16,9 8-203 16,9 7-221-16</inkml:trace>
  <inkml:trace contextRef="#ctx0" brushRef="#br0" timeOffset="38502.75">14557 8574 842 0,'0'0'316'15,"0"0"-100"-15,0 0 55 16,0 0-79-16,0 0-82 15,0 0-61-15,0 0 2 16,-106-9 0-16,78 24-24 16,10 8-17-16,-4 0-10 15,4 1-8-15,11 5 7 0,7-3-7 16,0-4 7-16,0 0-3 16,13-9 4-16,5-4 17 15,10-5 4-15,0-4 1 16,-3 0-6-16,3-17-11 15,-10-8-5-15,-2-3-20 16,-4-7-30-16,-12-3-17 16,0-1 19-16,0 2 19 15,0 4 5-15,0 11 23 16,0 9 1-16,0 10 25 16,0 0 9-16,0 3-29 15,0 0-5-15,19 0 0 16,9 10 36-16,6 3 17 15,0 5 7-15,6 2 11 16,-9-5-18-16,-3 7-26 0,-9 1-14 16,-4-4-13-16,-15 3 1 15,0 4-1-15,0-4 0 16,0 0 0-16,0-3-1 16,-6 1 0-16,-3-11 1 15,9 0 1-15,0-9 0 16,0 0 8-16,0 0-8 15,0 0 7-15,0 0-8 16,9-13 0-16,4-5 11 16,5-4-11-16,4-1 0 15,-10-2-16-15,10 5-1 0,-16 11 4 16,0 0 8 0,1 9 4-16,-7 0 1 0,0 0-1 15,0 0-17 1,6 0-10-16,-6 9 2 0,6 11 26 15,10 5 1-15,-10 0 17 16,6 4 22-16,-6-4-5 16,10-2-17-16,-10-7-17 15,0-7-1-15,-6-6-67 16,6-3-173-16,1-3-308 16,-1-10-282-16</inkml:trace>
  <inkml:trace contextRef="#ctx0" brushRef="#br0" timeOffset="38882.53">15093 8319 1134 0,'0'0'322'0,"0"0"-117"15,0 0 94-15,0 0-78 0,6 128-78 16,-6-90-72-16,0 7-37 15,0-1-13-15,0-3-6 16,0 1-8-16,0-10-7 16,0 0 0-16,0-7 0 15,0-6-37-15,0-6-76 16,0-10-82-16,0-3-119 16,0 0-297-16</inkml:trace>
  <inkml:trace contextRef="#ctx0" brushRef="#br0" timeOffset="39525.24">15261 8615 933 0,'0'0'497'0,"0"0"-320"15,0 0 63-15,0 0 28 16,0 0-141-16,0 0-107 15,0 0-20-15,6 7-6 16,0 3 6-16,0 2-50 16,7 1-12-16,2 3 25 15,-9 0 18-15,7-4 4 16,-7-2-6-16,-6 0-2 16,9-7-12-16,-9-3 16 15,0 0 19-15,6 0 0 16,1 0-18-16,-1-16-3 0,6-6 2 15,4-3 19-15,-4-4 0 16,1-6-19-16,-7 3 0 16,3 3 18-16,-3 3 1 15,0 11 22-15,-6 5 42 16,0 4 27-16,0 6-3 16,0 0-36-16,0 0-52 15,0 0-9-15,0 13-18 16,0 5 13-16,-6 11 14 15,6 6 6-15,-6 0 2 16,6 6-6-16,0-2 10 0,0 5 11 16,0-6-1-16,0 1-4 15,0-1-9-15,6-6-8 16,7-1 6-16,-7 2-6 16,0-5 0-16,0 1 0 15,-6-11 0-15,0 2 6 16,-6-7 5-16,-13-4 7 15,-15 0 14-15,0-9 14 16,-6 0 27-16,0 0-7 16,9 0-32-16,3-5-15 15,9-2-6-15,10-3-13 16,9-2-1-16,0-5-62 16,22 2-91-16,30-7-141 15,1 6-241-15,3-1-444 0</inkml:trace>
  <inkml:trace contextRef="#ctx0" brushRef="#br0" timeOffset="40386.87">14458 8911 580 0,'0'0'392'0,"0"0"-143"15,0 0-21-15,0 0 19 16,0 0-19-16,0 0 5 16,0 0 26-16,127 0-33 15,-47 7-78-15,7-7-47 16,-6 6-56-16,-1-3-32 16,-21-3-13-16,-18 7-12 15,-14-7-50-15,-14 3-25 16,-13-3 11-16,0 3 30 15,0-3 1-15,-6 0 0 0,-16 0 4 16,-12 0-23-16,-6-3 36 16,-13 0 19-16,0 0 8 15,-6 3 1-15,-3 0 2 16,22 0 18-16,6 0-3 16,21 0-7-16,7 3-10 15,6 3-15-15,19 1-3 16,15 2 18-16,19-6 15 15,2 0 6-15,11 1-13 16,-11-4-7-16,-8 0 11 16,-22 0-12-16,-4 0 0 15,-21 0 1-15,0 3-1 16,0-3 8-16,-34 0-8 0,0 0-14 16,-12 3 0-16,-1 0 8 15,7 0 6-15,6 3 6 16,9-2-6-16,9 2 1 15,10-3-1-15,6 4-16 16,13-4-27-16,21 7 43 16,12-8 0-16,10 5 24 15,-3-1-12-15,-1 1-3 16,-17-7-4-16,-17 2-5 16,-2 5-1-16,-16-7 1 15,0 4 14-15,-7-2 22 16,-14 2 28-16,-7 3-33 15,3-2-12-15,-9 5 5 0,15-7-6 16,4 1-12-16,9-4-6 16,6 2-7-16,0-2-38 15,0 0-46-15,12 0-65 16,16 0 57-16,0 0-38 16,-3-2-340-16,3-8-609 0</inkml:trace>
  <inkml:trace contextRef="#ctx0" brushRef="#br0" timeOffset="41825.94">16256 8409 340 0,'0'0'215'0,"0"0"0"16,0 0 113-16,0 0-9 15,0 0-28-15,0 0-40 16,0 0-17-16,0 0-23 0,0 0-65 16,0 0-72-16,0 13-53 15,0 6-20-15,0 13-1 16,0 9 9-16,0 10 0 15,0-1-8-15,-6 5-1 16,0-7-20-16,-4-10 1 16,4-13 6-16,6-6 11 15,0-13 1-15,0-6 1 16,0 0 14-16,0-18-11 16,0-17-3-16,0-10-26 15,0-15 3-15,6-4-11 16,-6 0-34-16,10 1-12 15,-10 8 4-15,0 11 52 16,0 16 23-16,0 12-1 16,6 9-4-16,0 7-17 15,13 0-30-15,8 0 23 0,14 10 29 16,5-1 0-16,7 8-1 16,0-6 2-16,-4 6 16 15,-18-5 7-15,-9 1-21 16,-16-3-1-16,-6-1 8 15,0 4-9-15,-34 0 13 16,-6 3 6-16,-13 0-8 16,0-1-1-16,-2-2 2 15,17-4-11-15,10-2 5 16,16-1-6-16,3-6 0 16,9 4-19-16,0-1-31 15,21 0-23-15,14 3 47 0,5 4 26 16,13-1 1-16,-1 4 13 15,10 3 36-15,-9 0-3 16,-13 7-22-16,-15-8-25 16,-19 7 1-16,-6 1 0 15,-12 2 24-15,-28 4 13 16,-7-4 10-16,-6 1-10 16,1-4 8-16,-4-3 2 15,3-10-17-15,7-2-12 16,5-1-12-16,17-6-7 15,2 0-73-15,22-2-89 16,0-15-393-16,22-2-732 0</inkml:trace>
  <inkml:trace contextRef="#ctx0" brushRef="#br0" timeOffset="42168.24">16845 8819 814 0,'0'0'362'0,"0"0"-56"16,0 0 22-16,0 0-109 16,0 0-125-16,0 0-59 15,6 118-35-15,-34-93-78 16,10-3-194-16,-4-12-691 0</inkml:trace>
  <inkml:trace contextRef="#ctx0" brushRef="#br0" timeOffset="43388.75">17310 8648 1044 0,'0'0'367'0,"0"0"-129"15,0 0 57-15,0 0-27 16,0 0-95-16,0 0-86 16,0 0-1-16,0 60-29 15,0-28-36-15,0-3-21 16,0-1-9-16,0-6-113 16,0-6-205-16,9-10-336 15,4-6-360-15</inkml:trace>
  <inkml:trace contextRef="#ctx0" brushRef="#br0" timeOffset="43560.81">17264 8349 1418 0,'0'0'585'16,"0"0"-484"-16,0 0-44 15,0 0 47-15,0 0-69 16,0 0-16-16,0 0-19 15,55 108-101-15,-36-80-371 16,-6-12-762-16</inkml:trace>
  <inkml:trace contextRef="#ctx0" brushRef="#br0" timeOffset="43869.57">17580 8413 1317 0,'0'0'392'0,"0"0"-273"0,0 0 99 16,0 0-33-1,0 0-90-15,0 0-17 0,0 139-30 16,0-78-29-16,-6-1-10 15,-4 3-8-15,4-6-1 16,0-9 0-16,6-9-40 16,0-14-50-16,0-9-58 15,0-10-77-15,0-6-78 16,0-18-69-16,0-5-710 0</inkml:trace>
  <inkml:trace contextRef="#ctx0" brushRef="#br0" timeOffset="44044.13">17344 8626 1189 0,'0'0'524'0,"0"0"-447"15,0 0 61-15,0 0 101 16,0 0-35-16,121 53-78 16,-53-37-41-16,4-3-52 15,15-7-33-15,-13-2-306 16,-21-4-529-16</inkml:trace>
  <inkml:trace contextRef="#ctx0" brushRef="#br0" timeOffset="44720.97">18368 8632 990 0,'0'0'637'0,"0"0"-383"16,0 0-53-16,0 0 81 16,0 0-83-16,0 0-108 0,0 0-66 15,6 22-19-15,-6 7 4 16,6 2 5-16,-6 8-9 15,9-4-6-15,-3-7-1 16,7-3-5-16,-7-9-4 16,0-6-20-16,10-7-9 15,-10-3-7-15,0 0 18 16,7-9 28-16,2-17 17 16,4-9 4-16,-1-7-21 15,4-5-1-15,-10-1-13 16,-5 11 7-16,-7 8 7 15,0 12-6-15,0 11 0 16,0 6-34-16,0 0-92 16,0 19-195-16,0 7-209 15,0 3-183-15</inkml:trace>
  <inkml:trace contextRef="#ctx0" brushRef="#br0" timeOffset="44944.92">18715 8692 1220 0,'0'0'261'0,"0"0"-123"16,0 0 165-16,0 0-117 15,0 118-99-15,0-93-61 16,0 4-25-16,0-7-1 15,0-3-76-15,6-13-141 0,0 1-152 16,4-7-247-16</inkml:trace>
  <inkml:trace contextRef="#ctx0" brushRef="#br0" timeOffset="45110.14">18696 8463 1378 0,'0'0'525'0,"0"0"-386"16,0 0 39-16,0 0-42 16,0 0-133-16,0 0-3 15,0 0-9-15,41 54-159 0,-23-28-410 16</inkml:trace>
  <inkml:trace contextRef="#ctx0" brushRef="#br0" timeOffset="45495.59">18950 8727 1302 0,'0'0'337'0,"0"0"-250"16,0 0 54-16,0 0 4 15,0 0-53-15,0 0-51 0,0 0-23 16,-102 105-11 0,90-85-7-16,6-5-1 0,6-2-17 15,0-1-1-15,6-2-9 16,12-1-6-16,16-2 34 16,7-1 6-16,-1-6 10 15,0 0-6-15,-6-3-1 16,-9-9-9-16,-3-11-12 15,-10 1-7-15,-12-10 3 16,0-7-65-16,-18 2-64 16,-16 2-12-16,-7 3 53 15,-5 9-34-15,6 7-76 16,5 14-164-16</inkml:trace>
  <inkml:trace contextRef="#ctx0" brushRef="#br0" timeOffset="45790.36">19257 8482 1202 0,'0'0'568'0,"0"0"-438"16,0 0 3-16,0 0 10 0,0 0-65 15,0 0-50-15,-21 115-15 16,15-68-13-16,6 1-1 16,0 0-30-16,0-4-115 15,0-9-78-15,21-2-77 16,4-15-53-16,-3-8-308 0</inkml:trace>
  <inkml:trace contextRef="#ctx0" brushRef="#br0" timeOffset="46550.32">19583 8740 582 0,'0'0'511'15,"0"0"-395"-15,0 0 23 16,0 0 191-16,0 0-98 0,0 0-89 15,0 0-41-15,-25-29-33 16,3 29-38-16,4 3-19 16,-4 10-11-16,-3 3-1 15,-3 3-8-15,10-3-21 16,2-1-17-16,10 2-19 16,6-8 5-16,0-2 4 15,6-1-4-15,22-3 24 16,0-3 36-16,12 0 17 15,-9 0-4-15,4 0-11 16,-8 0-2-16,-2-7-17 16,-9-2-9-16,-10 0 20 0,0 5 6 15,-6 2 10 1,0 2-10-16,0 0-23 0,0 0 2 16,0 0-34-16,0 6-109 15,0 3 41-15,0 0-17 16,28-5-90-16,-9-4-10 15,2 0-85-15</inkml:trace>
  <inkml:trace contextRef="#ctx0" brushRef="#br0" timeOffset="46796.21">19843 8371 1227 0,'0'0'508'0,"0"0"-352"0,0 0 62 15,0 0-79-15,0 0-40 16,0 0 23-16,-31 121-24 16,31-74-42-16,0 1-32 15,0-3-15-15,0-7-9 16,0-7-10-16,0-8-48 16,0-7-86-16,7-7-96 15,11-9-118-15,-2 0-194 16,-4-3-220-16</inkml:trace>
  <inkml:trace contextRef="#ctx0" brushRef="#br0" timeOffset="46955.28">19611 8673 646 0,'0'0'614'16,"0"0"-403"-16,0 0-62 15,0 0 92-15,0 0-91 16,0 0 30-16,139 3-79 15,-77-3-91-15,-3 0-10 16,10 0-223-16,-23 0-388 16,-21-6-724-16</inkml:trace>
  <inkml:trace contextRef="#ctx0" brushRef="#br0" timeOffset="47330.55">20039 8708 1124 0,'0'0'329'0,"0"0"-153"16,0 0 118-16,0 0-58 16,0 0-115-16,0 0-78 15,0 0-40-15,115-13-3 16,-103 1-58-16,0-1-72 15,-5 0-52-15,2 4 13 16,-9-4 46-16,0 6 17 16,-16-2 78-16,-2 5 28 15,-4 4 13-15,-9 0 32 0,3 0 49 16,-6 11 12-16,9 7-24 16,3 1-12-16,10 4 10 15,12-1-26-15,0 0-24 16,6 4 9-16,35-7-22 15,5-1-17-15,35-7-19 16,-7-9-199-16,-15-2-359 0</inkml:trace>
  <inkml:trace contextRef="#ctx0" brushRef="#br0" timeOffset="47864.63">20541 8603 861 0,'0'0'409'16,"0"0"-219"-16,0 0-24 15,0 0 16-15,0 0-84 16,0 0-60-16,-115 3-7 16,81 17-7-16,0 2-13 0,9 0-11 15,4 6-1-15,8 1-5 16,7 2-9-16,6-1 1 16,12-8 2-16,16-4 2 15,6-7 10-15,13-9 9 16,-7-2 15-16,1-6-9 15,-10-16-2-15,3-13 7 16,-6-10-20-16,-10-9-11 16,-2-6 4-16,-4-3 6 15,-6-8-3-15,7 8 4 16,-13 6 12-16,6 18 22 16,-6 17 90-16,0 13 12 15,0 9-44-15,-6 2-62 16,-7 27-30-16,1 16 23 15,-4 9 40-15,10 13 11 0,6-1 11 16,0 2-28-16,0-8-44 16,0-10-13-16,22-8-31 15,-3-14-100-15,2-8-210 16,-2-11-448-16</inkml:trace>
  <inkml:trace contextRef="#ctx0" brushRef="#br0" timeOffset="48563.32">21288 8533 1119 0,'0'0'387'0,"0"0"-223"16,0 0 85-16,0 0 17 16,0 0-82-16,115 0-68 15,-68 0-52-15,-1 0-27 0,-6 0-29 16,-15 0-8 0,-9 3-21-16,-10 6-53 0,-6 4 1 15,-12 7 9-15,-23 5 50 16,1 0 14-16,0 4 10 15,-6-3-9-15,9-1 8 16,9-3 0-16,4-3 20 16,2-6 9-16,10-4-6 15,6 1 1-15,0-3-9 16,15 2 2-16,10 0 22 16,22 4 27-16,5 0-16 15,17-4-35-15,-10-2-24 16,3-1-27-16,-16-6-98 15,-12 0-125-15,-15 0-216 16,-19-6-374-16</inkml:trace>
  <inkml:trace contextRef="#ctx0" brushRef="#br0" timeOffset="49251.95">21896 8848 747 0,'0'0'957'16,"0"0"-645"-16,0 0-149 15,0 0 121-15,0 0-113 16,0 0-103-16,0 0-44 16,0-83-7-16,0 51 10 15,0-9-4-15,0-1-14 16,6-2-1-16,-6 6-1 15,0 9 4-15,0 10 14 16,0 9 14-16,0 5-24 16,0 5-15-16,0 0-21 0,10 0-22 15,-4 18 5-15,6 11 25 16,1 3 12-16,15 6 1 16,-1 1 0-16,-2-5 1 15,9 1-1-15,7-3-2 16,-7-6 2-16,6-4-1 15,-9-10 1-15,3 1-1 16,-12-7-9-16,-4-6-6 16,-11 4 1-16,-1-4-3 15,-6 0 3-15,9 0 15 16,-9 0 10-16,0-13-10 16,0-3-9-16,0-12 8 15,0-4 0-15,0-6-5 0,-9-10 6 16,3 0 1-1,6-3 8-15,-7 7 4 0,1 2 17 16,6 14-9-16,0 6-6 16,0 5-9-16,0 12-6 15,-6 5-29-15,6 0-76 16,0 0-148-16,0 15-246 16,0 1-176-16</inkml:trace>
  <inkml:trace contextRef="#ctx0" brushRef="#br0" timeOffset="49934.54">22532 8441 882 0,'0'0'392'0,"0"0"-228"15,0 0 56-15,0 0 69 16,0 102-76-16,0-65-108 15,0 9-50-15,6 1-13 0,0-2 4 16,3-5-13-16,-9-7-15 16,7-8-17-16,-7-13 5 15,0-5-5-15,6-3 1 16,-6-4-1-16,0 0 11 16,0 0-6-16,0 0 3 15,0 0 9-15,0 0 7 16,0 0 11-16,0-4 20 15,0-15 5-15,0-4-38 16,0-12-14-16,0-5-9 16,0-12 0-16,6-5-1 15,-6 0 1-15,6 0 1 16,0 6 0-16,1 9 16 0,2 14 11 16,-3 12 8-16,0 7 6 15,-6 3-9-15,7 6-33 16,5 0-2-16,10 0-11 15,-4 0 2-15,10 0 11 16,0 0-2-16,-3 0 2 16,3 6 0-16,6-6 0 15,6 3 0-15,-3-3 1 16,-2 2 5-16,5-2-6 16,-18 0-21-16,-4 0-21 15,-12 0-36-15,-6 0-35 16,0 4-62-16,0 9-84 0,-6-4-139 15,-12 1-358-15</inkml:trace>
  <inkml:trace contextRef="#ctx0" brushRef="#br0" timeOffset="50138">22677 8632 1035 0,'0'0'514'0,"0"0"-126"16,0 0 91-16,156 18-207 16,-88-14-62-16,3 3-85 15,-3-2-75-15,-21-1-50 16,-13-1-31-16,-28-3-168 0,-6 0-322 16,0 0-826-16</inkml:trace>
  <inkml:trace contextRef="#ctx0" brushRef="#br0" timeOffset="53152.78">16963 9337 1026 0,'0'0'410'0,"0"0"-192"16,0 0 69-16,0 0 8 15,0 0-74-15,0 0-107 16,0 0-56-16,-59 0-11 16,6 4-40-16,-9 8-7 15,3-2-16-15,7 0-3 16,11 2-7-16,20 4-8 16,14-3-6-16,7 3-21 15,7-1-19-15,33 5 13 0,6-1 33 16,10-6 33-1,-3-1 1-15,-7-2 0 0,-21-1 1 16,-3-2 0-16,-16-3-1 16,-6-2 12-16,-6 5 17 15,-22-1 20-15,-3 3-27 16,-3 4-13-16,0-3 0 16,6 0-7-16,9-1-1 15,13-3-1-15,6 4 0 16,0 0-13-16,0-1-1 15,19 0 14-15,2 4 1 16,-2-4 6-16,3 1-7 16,-4-3-13-16,-11-1-16 15,-7 0 2-15,0 0 10 16,-7 4 17-16,-11 0 21 16,-10 5-2-16,0 2 7 15,-3 1 12-15,9 2 8 0,4 2-10 16,-4 0-2-16,16-3-7 15,0 1-2-15,6-5-16 16,0-2-9-16,0-1 0 16,0-5 0-16,6 3-35 15,0-7-84-15,6 3-64 16,10-6-9-16,-10 0-29 16,23 0-49-16,-8 0 27 15,-2-6-422-15</inkml:trace>
  <inkml:trace contextRef="#ctx0" brushRef="#br0" timeOffset="53840.15">17158 9509 1106 0,'0'0'484'0,"0"0"-376"15,0 0 89-15,0 0 62 16,0 0-27-16,0 0-76 16,0 0-49-16,25 115-28 15,-25-77-24-15,0-3-22 16,-6 3-18-16,-7-3-14 15,1 0 0-15,-3-3-1 16,8-7 0-16,1-8-1 16,6-5-8-16,0-9-4 0,0-3 2 15,0 0 10-15,0-3-14 16,0-16-4-16,13-7 3 16,8-11-1-16,4-14-5 15,3-7-20-15,6-9 6 16,6-9-10-16,-6 6-3 15,-9 6 22-15,3 20 10 16,-9 15 17-16,-4 20 0 16,-8 9 0-16,5 3 0 15,0 26 14-15,4 9 1 16,-4 9-4-16,-6 4-10 16,1 3 7-16,-7 1-7 15,0-2 1-15,0-8 7 16,-7 0-9-16,1-10 0 0,0-7 0 15,0-6-23-15,6-6-50 16,0-6-79-16,0-10-128 16,0 0-111-16,0 0-281 0</inkml:trace>
  <inkml:trace contextRef="#ctx0" brushRef="#br0" timeOffset="54020.7">17233 9662 1169 0,'0'0'517'15,"0"0"-393"-15,0 0 165 0,127 0-50 16,-74 0-134-16,-7 0-105 16,-6 0-73-16,-6 0-251 15,-21-3-546-15</inkml:trace>
  <inkml:trace contextRef="#ctx0" brushRef="#br0" timeOffset="54336.81">17766 9846 1343 0,'0'0'641'15,"0"0"-509"-15,0 0 65 16,0 0-19-16,0 0-110 15,0 0-68 1,22 115-15-16,-72-83-141 0,10-7-138 16,-7-3-363-16</inkml:trace>
  <inkml:trace contextRef="#ctx0" brushRef="#br0" timeOffset="55337.91">18141 9491 1101 0,'0'0'525'0,"0"0"-352"16,0 0 79-16,0 0-31 16,0 0-49-16,0 0-32 15,0 0-52-15,6 123-26 16,-6-78-21-16,0 0-28 15,0-4-12-15,0 1 1 16,0-11-1-16,0-9-1 16,0-6 0-16,0-10-11 15,0-2-9-15,0-4-1 16,0 0 9-16,0-20 3 16,0-2-3-16,0-13-6 15,7-6-1-15,-1-7-16 16,0-9-6-16,9-3-10 0,-2-4 5 15,5 7-2 1,-2 6 17-16,-10 16 22 0,7 12 9 16,2 14-2-16,-2 9-17 15,-1 0-2-15,16 4 8 16,6 11 12-16,6 7 1 16,-3 7 9-16,4 2 14 15,-1-1 6-15,-6-2-9 16,-12-3-13-16,-16-3-6 15,-6-2 8-15,0 2-3 16,-34-6 2-16,-6 0-8 16,-13-4 0-16,-9-2 0 15,-3-7-1-15,3-3-8 16,21 0-2-16,10 0-1 16,16 0 1-16,15 0-29 0,9 0-100 15,28 0 38-15,13 4 77 16,15 2 23-16,10 6 2 15,-1 1 1-15,-15 3 19 16,-6 0 41-16,-19 0-15 16,-16-7-18-16,-18 4-16 15,0-3 7-15,-24 2 37 16,-17 1-10-16,-5 0-22 16,-7 0-17-16,-3-1-6 15,4-2-1-15,5-1-13 16,1 1-13-16,5 3 2 15,13-3-19-15,16-5-86 16,12 5-182-16,0-3-333 0,0-1-520 0</inkml:trace>
  <inkml:trace contextRef="#ctx0" brushRef="#br0" timeOffset="56373.18">18975 9252 130 0,'0'0'980'0,"0"0"-681"15,0 0-8-15,0 0 37 0,121 63-146 16,-74-47-70-16,-7 6-65 15,-6-5-30-15,-15-8-17 16,-4 4-38-16,-15-4-70 16,0-2-64-16,-34 2 12 15,-6 1 49-15,-13 3 23 16,7-4 59-16,5 0 28 16,7-2 1-16,12-1 7 15,10 1 36-15,12-1-2 16,0-3-5-16,12 3-10 15,16 1 5-15,6 2 15 16,1 1-2-16,2 3-6 0,-9-4-21 16,-7-2-16-1,-8 2-1-15,-13-3-7 0,0 7 7 16,-13-3 2-16,-8 2 13 16,2 1 11-16,-3 0-1 15,10-6 10-15,6-5-1 16,6 5 10-16,0-7-7 15,0 6-6-15,6-3 4 16,13 7-3-16,8 2 3 16,8 1 2-16,-1 3-9 15,3 7 14-15,-3-7-14 16,-12 6-7-16,-4-7-9 16,-11 1 4-16,-7 1 11 0,0 5 7 15,-13-3 8 1,-5 0-5-16,-10 6 12 0,-6-2-10 15,-7-1 9-15,7 0 9 16,3-3-2-16,3-3-18 16,10-6-23-16,-4-1-14 15,9-6-19-15,-2-3-156 16,3 0-208-16,5-3-529 0</inkml:trace>
  <inkml:trace contextRef="#ctx0" brushRef="#br0" timeOffset="57668.75">19639 9535 546 0,'0'0'552'16,"0"0"-322"-16,0 0 1 15,0 0 110-15,0 0-32 0,0 0-81 16,127 4-81 0,-68-2-40-16,-6-2-34 0,-7 7-70 15,-12-5-3-15,-34 2-146 16,0-1-232-16,-6-3-606 0</inkml:trace>
  <inkml:trace contextRef="#ctx0" brushRef="#br0" timeOffset="58059.34">19918 9417 992 0,'0'0'334'16,"0"0"-106"-16,0 0 78 16,0 0-105-16,0 0-67 15,0 0-81-15,0 0-31 16,46 122-4-16,-52-91-6 0,-6 1-12 16,-4-3 0-16,10-4-55 15,0-3-39-15,6-6-91 16,0-10-169-16,0-2-260 0</inkml:trace>
  <inkml:trace contextRef="#ctx0" brushRef="#br0" timeOffset="58743.93">20715 9278 757 0,'0'0'393'0,"0"0"-154"15,0 0 79-15,0 0-13 0,0 0-101 16,0 0-90-16,0 0-27 16,-6-7-21-16,-16 7-23 15,-12 7-43-15,3 11-1 16,-19 8-1-16,13 2-4 15,-3 5 0-15,12-5-11 16,21 1-21-16,7-4-18 16,19-3-20-16,37-9 4 15,9-4-20-15,44-9-94 16,-10-9-312-16,-12-11-549 0</inkml:trace>
  <inkml:trace contextRef="#ctx0" brushRef="#br0" timeOffset="59626.18">21074 9379 884 0,'0'0'293'0,"0"0"-162"15,0 0 134-15,0 0-49 16,0 0-45-16,0 0-45 16,0 0-61-16,-58-16-47 15,36 23-17-15,3 8-1 0,-3 8 0 16,10-4-1-16,6 3-14 16,6-6 0-16,0 3-32 15,0-10 0-15,18 1 23 16,10-7 15-16,0-3 9 15,-3 0 7-15,3-3-7 16,-9-13-39-16,-4-6-19 16,-9-3-49-16,-6-7-29 15,0 0-11-15,0 4-13 16,-15-1 68-16,9 6 25 16,-7 7 67-16,7 14 7 15,6-2 16-15,0 4-10 16,0 0 6-16,12 10 65 0,10 6 5 15,3-1 14 1,9 5 34-16,6-2 10 0,-6 2-6 16,7-8-21-16,-10 1-27 15,-10-3-40-15,-8-1-37 16,2-3-16-16,-15 11 0 16,0-1-8-16,0 6 8 15,0 3 6-15,-9 0-5 16,-3 1 1-16,-1-7-1 15,13-6 1 1,-6-3-1-16,6-10-1 0,0 0 0 16,0 0-17-16,0-13-14 15,12-9-5-15,1-4 5 16,9-6 16-16,-4 0 15 0,-5 4-13 16,8 8-2-16,-15 5 3 15,1 8 12-15,-1 7-13 16,-6 0-9-16,0 7-2 15,0 8 24-15,0 7 29 16,0 1-2-16,0-4-4 16,0 3 10-16,0-5-8 15,0-8-8-15,0-3 3 16,15-6-1-16,-8 0-7 16,11 0 2-16,4-2-14 15,3-18-7-15,3 1-45 16,0-3-60-16,-10-4-11 15,4 7-4-15,-10 3 0 0,-6 7 28 16,-6 9 39-16,0 0-11 16,0 0 4-16,-6 19 48 15,-6 10 18-15,3 8 1 16,2-4-41-16,7-5-260 0</inkml:trace>
  <inkml:trace contextRef="#ctx0" brushRef="#br0" timeOffset="60126.89">21729 9522 540 0,'0'0'645'0,"0"0"-481"0,0 0-39 16,0 0 175-16,0 0-69 15,0 0-109-15,0 0-67 16,0 109-35-16,0-84-14 16,0-3-6-16,0-6 0 15,0-4-37-15,0-2-27 16,0-10-29-16,0 0 8 16,0 0 49-16,0-3 20 15,0-16-28-15,-7-6 27 16,-5-8 17-16,6-5 10 0,-10-6-9 15,10-4-1-15,0 0 13 16,6 4-1-16,0 9 29 16,0 6-10-16,22 10-31 15,-4 10-10-15,10 6-5 16,3 3 4-16,9 0 10 16,-5 16 0-16,-1 2 0 15,0 2 1-15,-16 2 1 16,4-3 0-16,-16-3 1 15,-6-1 6-15,0-2 11 16,-28-3 3-16,-6 0-3 16,3-8-5-16,-9 2-7 15,0-4 0-15,-1 0-7 16,7 0-45-16,16 0-126 16,2-6-225-16</inkml:trace>
  <inkml:trace contextRef="#ctx0" brushRef="#br0" timeOffset="60528.82">22144 9363 970 0,'0'0'357'16,"0"0"-213"-16,0 0 31 0,0 0-24 16,0 0-39-16,0 0-33 15,0 0-44-15,-121 60-19 16,115-38-9-16,6-2-7 16,0-1-8-16,6-3-15 15,22-7 11-15,-3-3 4 16,9-6 7-16,0 0-12 15,0-2-22-15,-9-14 8 16,-3-3-3-16,-10-7 15 16,-12 1 14-16,0 3-10 15,-6 0 10-15,-6 2 1 16,-10 10-1-16,3 1-31 0,7 9-54 16,3 0-98-16,9 0-118 15,0 9-629-15</inkml:trace>
  <inkml:trace contextRef="#ctx0" brushRef="#br0" timeOffset="60919.21">22457 9357 1145 0,'0'0'350'0,"0"0"-203"16,0 0 110-16,0 0-98 0,0 0-101 15,0 0-38-15,0 0-11 16,-99 13-3-16,81-7-6 16,2 3-1-16,4-2-16 15,12 2-56-15,0-2-59 16,6 2-10-16,22 4 68 15,-3-3 28-15,9-1 42 16,-6 4 4-16,-10-7 9 16,-2 1 24-16,-16-2-15 15,0 2-2-15,0 3 51 16,-22-1 22-16,-6 0-31 16,-3 2-29-16,3-2-22 15,10-3-7-15,2-3-23 0,16-3-61 16,0 0-138-16,0 0-298 15</inkml:trace>
  <inkml:trace contextRef="#ctx0" brushRef="#br0" timeOffset="61144.64">22646 9395 1113 0,'0'0'363'0,"0"0"-157"16,0 0 101-16,0 0-93 0,0 0-122 15,0 0-63 1,0 0-29-16,0 96-10 0,0-84-116 16,0-2-177-16,0-4-233 15,0 1-448-15</inkml:trace>
  <inkml:trace contextRef="#ctx0" brushRef="#br0" timeOffset="61316.18">22584 9185 1101 0,'0'0'583'0,"0"0"-440"0,0 0-95 16,0 0 34-16,0 0-82 15,0 0-46-15,0 0-273 16,28 42-620-16</inkml:trace>
  <inkml:trace contextRef="#ctx0" brushRef="#br0" timeOffset="61624.36">22891 9223 599 0,'0'0'570'16,"0"0"-434"-16,0 0-2 15,0 0 97-15,0 0-149 16,0 0-39-16,0 0-15 15,-46 112 10-15,34-71-1 16,-1 0-15-16,7 4-21 16,-3-7-1-16,9-3 0 15,0-9-32-15,0-8-79 16,9-14-95-16,3-4-110 16,1 0-487-16</inkml:trace>
  <inkml:trace contextRef="#ctx0" brushRef="#br0" timeOffset="61827.83">22653 9300 871 0,'0'0'298'0,"0"0"-14"15,0 0 83-15,0 0-136 16,161 66-112-16,-115-53-63 15,7-7-56-15,0-3-147 16,-7-3-244-16,-12 0-706 0</inkml:trace>
  <inkml:trace contextRef="#ctx0" brushRef="#br0" timeOffset="62219.18">23180 9430 950 0,'0'0'279'16,"0"0"-112"-16,0 0 39 15,115 0-79-15,-81 0-61 16,-10-7-40-16,-2-5-12 15,-16-4-14-15,1 0-83 0,-7-6-47 16,0 0-43-16,0 2 46 16,-13 5 28-16,-2 2 70 15,-10 10 29-15,3 3 51 16,-3 0 34-16,-3 9 15 16,0 11 27-16,10 2 16 15,-4 3-2-15,16 3-43 16,6 1-6-16,0-1 20 15,6 2-17-15,22-5-44 16,19-6-33-16,5 1-18 16,51-11-86-16,-17 0-228 15,-11-5-602-15</inkml:trace>
  <inkml:trace contextRef="#ctx0" brushRef="#br0" timeOffset="62812.64">23843 9131 922 0,'0'0'369'0,"0"0"-59"16,0 0 69-16,0 0-92 15,0 0-118-15,31 140-98 16,-21-96-50-16,-10 11-11 16,0-8-8-16,0 1-2 15,6-4 0-15,0-9-19 16,6-9-50-16,10-4-79 15,9-22-152-15,3 0-218 16,-6 0-123-16</inkml:trace>
  <inkml:trace contextRef="#ctx0" brushRef="#br0" timeOffset="63147.92">24184 9335 1255 0,'0'0'595'0,"0"0"-391"15,0 0 73-15,0 0-73 16,0 0-122-16,0 0-59 16,0 0 0-16,-80 41-5 15,52-25-11-15,-6 3-7 16,15 0-1-16,-3 0-5 0,10-6 5 15,0 3-8-15,5-7-10 16,7-3-2-16,0 1-10 16,0-1-5-16,19 3 9 15,0-5 14-15,15 5 7 16,6-2 5-16,0-3-66 16,7-2-133-16,-7-2-151 15,-12 0-355-15</inkml:trace>
  <inkml:trace contextRef="#ctx0" brushRef="#br0" timeOffset="63565.52">24302 9487 1073 0,'0'0'487'16,"0"0"-246"-16,0 0 121 15,0 0-134-15,0 0-126 16,0 0-60-16,0 0-22 16,127 0-14-16,-111-9-6 15,-4-4-26-15,1 0-42 0,-7-3-24 16,-6-3-9-16,0 7-4 15,0-1 14-15,0 6 47 16,-6 7 30-16,-7 0 13 16,-8 0 1-16,-4 10 14 15,3 12 24-15,-3 1 18 16,10 2 19-16,2 3-16 16,13-2-10-16,0-4-12 15,0 0-9-15,13-6-28 16,15 1-19-16,0-11-70 15,24-6-150-15,-5 0-312 16,-7-16-499-16</inkml:trace>
  <inkml:trace contextRef="#ctx0" brushRef="#br0" timeOffset="64281.64">24631 9465 869 0,'0'0'389'15,"0"0"-182"-15,0 0 35 16,0 0-90-16,0 0-98 16,0 0-54-16,0 0-9 0,99 0-67 15,-83 0-31-15,-10 0-43 16,-6 6-40-16,0 3 55 15,0 4 78-15,0 3 57 16,0 1 39-16,-6-2 18 16,-4 1-14-16,10-3 1 15,0-4 17-15,0-2 16 16,0-1 41-16,16-2-2 16,2-4-21-16,10 0-11 15,-3 0-11-15,3-17-32 16,0 1-25-16,-9-6-9 15,2 0-7-15,-2-4 0 16,-7 1-9-16,-2 2-14 16,-4 5 9-16,0 8 12 15,-6 1 2-15,0 9-5 0,0 0 4 16,0 0-9-16,0 0-14 16,-6 12 2-16,6 11 22 15,-6 9 2-15,6 8 27 16,0 6 50-16,0 11 14 15,18 3 8-15,4 1 6 16,-4 5-24-16,1-2-19 16,-3-4-33-16,-10-2-19 15,-6-8-2-15,0-5-2 16,-22-10 1-16,-3-3 9 16,-3-10-2-16,10-6 12 15,-4-10 19-15,10-6 17 16,-7 0 24-16,4 0-3 0,-4-22-40 15,-3-4-26 1,10-9-1-16,-1-5 11 0,13-12-13 16,0 1-16-16,13 1-1 15,15-1-9-15,18 9-1 16,7 14-5-16,12 12-8 16,3 12-23-16,25 4-84 15,-18 4-81-15,-23 5-315 0</inkml:trace>
  <inkml:trace contextRef="#ctx0" brushRef="#br0" timeOffset="78870.31">14169 11122 22 0,'0'0'112'16,"0"0"2"-16,0 0 35 16,0 0-11-16,0 0-138 15,-105 63-34-15,-50-21-134 16,15-7 24-16,1-4-45 0</inkml:trace>
  <inkml:trace contextRef="#ctx0" brushRef="#br0" timeOffset="79798.1">8842 11045 540 0,'0'0'652'0,"0"0"-488"16,0 0-110-16,0 0 94 16,0 0 108-16,0 0-23 15,0 0-71-15,6 0-23 16,-6 0-5-16,0 0-5 15,0 0-23-15,0 0-27 16,16 0-40-16,9 0-24 16,21 4-8-16,50-1 13 0,63-3-4 15,70 0-10-15,31 0-6 16,7-12 0-16,-34-1-2 16,-44 6-15-16,-43 4-39 15,-47 0-54-15,-12 3-174 16,-32-4-285-16,-14 4-372 0</inkml:trace>
  <inkml:trace contextRef="#ctx0" brushRef="#br0" timeOffset="81015.23">13186 10948 986 0,'0'0'847'0,"0"0"-555"15,0 0-162-15,0 0 51 16,0 0 18-16,0 0-49 16,0 0-64-16,230-11 30 15,-72-2-8-15,25-2-57 16,-19 6-51-16,-15 2-20 16,-28 1-119-16,-34 3-127 15,-35-4-439-15</inkml:trace>
  <inkml:trace contextRef="#ctx0" brushRef="#br0" timeOffset="105655.86">14272 6364 324 0,'0'0'744'0,"0"0"-553"16,0 0-130-16,0 0 101 15,0 0 30-15,6 0-88 16,-6 0-56-16,0 3 15 0,0-3 47 16,0 0 9-16,0 3-25 15,-16 1 4-15,4-4-38 16,-13 0-45-16,-9 0-15 15,0 3-5-15,-7 0-10 16,7-3-8-16,10 3 1 16,2-3 11-16,16 0 2 15,-1 3 2-15,7-3-5 16,0 0 0-16,0 0-7 16,0 0-8-16,0 0 2 0,0 0-4 15,0 0 1 1,0 0 0-16,7 0-9 0,21 0-3 15,3 0 20-15,15 0 20 16,4 0 0-16,-4 0 1 16,-15 0-1-16,-9 0-1 15,-22 0-55-15,0 0 22 16,-6 0 24-16,-28 0 10 16,-13 0-11-16,-15 3 5 15,3 4 6-15,0-1 11 16,3 1 18-16,16-4 16 15,15 3 27-15,13-6 1 16,12 0-36-16,0 0-22 16,0 0-15-16,6 0-24 15,13 0-6-15,2 0 19 0,10 0 11 16,4 0-19-16,-1 0-13 16,-16 0-8-16,-2 0-4 15,-10 0-16-15,0 0 9 16,-6 0 29-16,0 0 22 15,0 0 43-15,0 0 18 16,-6 0 2-16,0 0-11 16,-10 0 4-16,10 0 15 15,-6 0-5-15,12 0-18 16,0 0-16-16,0 0-32 16,0 0-1-16,0 0-113 15,28-9-81-15,-4-1-85 16,4 0-387-16</inkml:trace>
  <inkml:trace contextRef="#ctx0" brushRef="#br0" timeOffset="108308.82">17493 4191 962 0,'0'0'520'0,"0"0"-290"16,0 0-40-16,0 0 92 15,0 0-41-15,0 0-94 16,0 0-65-16,0 0-9 0,0 0 0 15,0 0-33-15,-15 4-28 16,-10 15-12-16,-9 10-1 16,0 12-5-1,0 13 4-15,9 3-13 0,9 4-3 16,16-1-6-16,0-6-5 16,34-3-12-16,7-10-27 15,11-12-39-15,4-10-64 16,9-16-144-16,-12-3-326 15,-13 0-346-15</inkml:trace>
  <inkml:trace contextRef="#ctx0" brushRef="#br0" timeOffset="109056.46">17899 4258 45 0,'0'0'1337'16,"0"0"-950"-16,0 0-208 15,0 0 73-15,0 0-56 16,0 0-78-16,0 0-57 16,0 3-12-16,0 10-17 15,0 9-20-15,0 10 19 16,0 10 2-16,-6 9-11 0,0-1-7 16,-6 1-9-16,2-7 1 15,4-5-6-15,6-14 0 16,-6-2-1-16,6-14 0 15,0-6 1-15,0-3-1 16,0 0-1-16,0 0-33 16,0-18-1-16,6-11 17 15,0-12-5-15,16-14-15 16,-10-9-23-16,16-2-10 16,-9 5 4-16,3 14 42 15,-4 12 17-15,-5 12 8 16,-4 14 1-16,-3 6 14 15,-6 3 3-15,0 0-18 0,6 9 2 16,7 20 6 0,2 3 13-16,-2 12 5 0,-1 7-4 15,3 4-12-15,-8 2 1 16,-1 0-5-16,-6 0 0 16,0-9-6-16,0-7-19 15,0-9-31-15,0-10-76 16,0-9-115-16,0-13-74 15,0-7-169-15,0-12-350 0</inkml:trace>
  <inkml:trace contextRef="#ctx0" brushRef="#br0" timeOffset="109247.13">17859 4494 1041 0,'0'0'384'0,"0"0"-205"16,0 0 65-16,0 0-15 16,0 0-72-16,0 0-89 15,140 12-68-15,-91-12-93 16,-9-6-214-16,-15-3-449 0</inkml:trace>
  <inkml:trace contextRef="#ctx0" brushRef="#br0" timeOffset="110385.68">18420 4532 474 0,'0'0'828'16,"0"0"-525"-16,0 0-167 15,0 0 53-15,0 0-40 16,0 0-78-16,0 0-43 15,0 3-17-15,0 0-5 16,0-3-6-16,0 3-1 16,0-3 1-16,0 3 8 15,0-3 26-15,0 0 34 16,0 0 12-16,0 0 9 16,0 0-11-16,0 0-28 0,0 7-22 15,0-4-14 1,0 9 7-16,0 5 0 15,0-1-5-15,0-1-9 0,0 1-5 16,0 7 7-16,0-7 1 16,-6 3-1-16,-6-7-9 15,5 5-29-15,-8-8-56 16,9-6-82-16,0-3-143 16,-1 0-206-16,7-10-375 0</inkml:trace>
  <inkml:trace contextRef="#ctx0" brushRef="#br0" timeOffset="111328.61">18662 4300 882 0,'0'0'488'16,"0"0"-273"-16,0 0 40 15,0 0-32-15,0 0-123 16,0 0-63-16,0 0 9 16,0 105-1-16,-6-61-16 15,0 4-16-15,6-1-4 16,0-2-9-16,0-10 1 16,0-6 0-16,0-13-1 0,0-10-6 15,0-6 4-15,0 0 2 16,0-22 0-16,0-17 15 15,6-11-5-15,-6-10-10 16,6-8 0-16,0 2-14 16,-6 9 3-16,6 5 10 15,-6 14 1-15,0 16 2 16,7 12 5-16,-7 7-7 16,9 3-29-16,3 0-16 15,13 3 22-15,9 14 17 16,7-2 6-16,-1 1 0 15,6 3 2-15,-18-3-2 0,-3 0-7 16,-16-3-32-16,-9 0-45 16,0-1 9-16,-9-2 48 15,-16 5 27-15,-9-2 11 16,0-3 1-16,0 0 3 16,9-4 17-16,4-3 14 15,14-3-25-15,1 4-11 16,6-4-4-16,0 2-6 15,0 5-6-15,13 2-38 16,8 10 25-16,4 1 19 16,3 2 12-16,-6 6-2 15,-4-2-9-15,-5-1 0 16,-13 1 1-16,0-4 11 0,-13-3 34 16,-15-3 22-1,-3-3-8-15,-3-4-6 0,0-9-24 16,-6 0-31-16,6 0-28 15,3-9-161-15,9-8-363 16,10-5-534-16</inkml:trace>
  <inkml:trace contextRef="#ctx0" brushRef="#br0" timeOffset="111746">19242 3991 1294 0,'0'0'495'0,"0"0"-274"16,0 0 51-16,0 0-87 16,87 108-66-16,-66-67-49 0,-2 7-25 15,-3 3-23-15,-10 3-10 16,0 4-3-16,-6-1-3 15,0-3-6-15,-19-7-13 16,-9-5-33-16,7-10-5 16,-4-7 14-16,3-6-24 15,4-10-70-15,-4-9-99 16,3 0-112-16,13 0-330 0</inkml:trace>
  <inkml:trace contextRef="#ctx0" brushRef="#br0" timeOffset="112190.83">19611 4328 1077 0,'0'0'575'15,"0"0"-360"-15,0 0 40 16,0 0-25-16,0 0-37 16,0 0-35-16,161 7-55 15,-102-4-52-15,-6-3-29 16,-7 0-17-16,-5 0-5 16,-14 0-33-16,1 0-36 15,-15 0-31-15,-1 0-37 16,-6 0-40-16,10 0-99 15,-4 0-91-15,-5-7-30 0,-1 1-423 16</inkml:trace>
  <inkml:trace contextRef="#ctx0" brushRef="#br0" timeOffset="112612.26">20005 4182 1109 0,'0'0'409'0,"0"0"-147"16,0 0 44-16,0 0-75 16,0 0-89-16,133 48-78 15,-105-33-24-15,0 5-28 16,-10 2-5-16,-5 4-7 16,-4-1-1-16,-9 3-37 15,0-2-3-15,-28 3 1 16,-12-7 27-16,0 0 12 15,-1-9 1-15,1 0 6 16,6-7-5-16,15-3-1 16,7 1-24-16,12-4-117 0,0 0-156 15,6-7-434-15</inkml:trace>
  <inkml:trace contextRef="#ctx0" brushRef="#br0" timeOffset="113444.46">20740 4245 965 0,'0'0'629'0,"0"0"-271"16,0 0-39-16,0 0-15 15,0 0-96-15,0 0-81 16,0 0-52-16,0-2-40 15,0 11-35-15,0 13 1 16,0 10-1-16,0 9 6 16,0 7-5-16,0 3-1 15,0-3 1-15,0-7 0 16,0-6-1-16,0-13 0 16,0-9-1-16,0-13-6 15,0 0 7-15,0 0 24 16,6-19 13-16,-6-16 10 0,0-12-37 15,0-11-10-15,0-2 1 16,0-4-1-16,0 7-1 16,0 13-4-16,0 14 5 15,-6 12 2-15,6 7-2 16,0 11-1-16,0 0-22 16,0 0-14-16,0 0-8 15,21 20 3-15,13-1 32 16,13 13 10-16,6 3 0 15,5 3 0-15,5 3 8 16,-11-2-7-16,-11-2 0 16,-7 2-1-16,-16-10 0 15,-5-1 0-15,-13-3 9 16,0-5 5-16,-25 2 17 16,-15-3 20-16,-13-3-8 0,-9-3-5 15,-3-4-16-15,3-3-19 16,9-2-3-16,13 3-51 15,33-5-79-15,7 5-140 16,0-4-570-16</inkml:trace>
  <inkml:trace contextRef="#ctx0" brushRef="#br0" timeOffset="134086.34">4216 14484 833 0,'0'0'564'16,"0"0"-406"-16,0 0-41 15,0 0 99-15,0 0 27 16,0 0-64-16,16 0-69 16,-16 0-23-16,0 3-8 15,0 10-16-15,0 9-35 16,0 13-6-16,0 13-8 15,0 9-13-15,0 4 0 0,0-4-1 16,12-10-26-16,0-8-15 16,4-11-2-16,-4-8-12 15,1-15-18-15,-7-5-16 16,3-9 0-16,-9-22 76 16,0-15 6-16,0-7-2 15,0-14-33-15,-22 3 14 16,-5 0 21-16,8 11 7 15,7 11 6-15,-4 10 3 16,10 10 1-16,0 13-10 16,6 5 0-16,6 1-20 15,22 3-19-15,12 0 33 0,7 0 6 16,5 3 0 0,1 7 0-16,-7 3 1 0,-5-1-1 15,-7 5-1-15,-22-2 0 16,-2 5-32-16,-10-2-1 15,0 11 34-15,-28-3 0 16,-6 2 8-16,-7-2-2 16,-5-4 2-16,-1 0-2 15,7-6 25-15,6-3 15 16,9-7-21-16,3-3-15 16,10 3-9-16,12-2-1 15,0 2-22-15,0 7-29 16,0 6 18-16,19 7 23 15,2-1-6-15,20 1-6 16,-1-11-23-16,34-12-23 0,-15-3-182 16,-12 0-234-16</inkml:trace>
  <inkml:trace contextRef="#ctx0" brushRef="#br0" timeOffset="134590.1">4632 14713 1137 0,'0'0'544'0,"0"0"-400"16,0 0-6-16,0 0 53 16,0 0-94-16,0 0-54 15,0 0 12-15,114-19-24 16,-73 13-25-16,-10-7-6 15,3-3-5-15,-6 3-45 0,-16 0-26 16,-6-2 13 0,-6-1 19-16,0-1 16 0,-18 5-21 15,-17-1 42-15,8 10 7 16,-4 3 45-16,3 0-15 16,0 10-4-16,9 12-11 15,7 7-13-15,12 2-1 16,0 4-1-16,25-3-10 15,21-7-4-15,10-3-28 16,-3-12-83-16,21-10-159 16,-15 0-82-16,-19-10-852 0</inkml:trace>
  <inkml:trace contextRef="#ctx0" brushRef="#br0" timeOffset="134835.44">5205 14394 1101 0,'0'0'261'0,"0"0"-157"16,0 0 66-16,0 0-19 15,68 141-86-15,-40-91-51 16,-9 2-14-16,3 17-53 16,-16-12-115-16,0-15-204 0</inkml:trace>
  <inkml:trace contextRef="#ctx0" brushRef="#br0" timeOffset="135394.37">5633 14512 940 0,'0'0'410'0,"0"0"-248"16,0 0 92-16,0 0 35 15,0 0-98-15,0 0-91 16,0 0-32-16,-46-35-10 16,33 35-44-16,1 16-14 15,-4 6-6-15,-2 7-6 16,5 0-19-16,-2-4-12 15,9 1-23-15,6-4-11 16,0-6 18-16,0-7 14 0,12-2-7 16,16-7 18-1,6 0 34-15,0 0 9 0,6-16 7 16,-9 0-7-16,-3 1-8 16,-9 2 11-16,-4 2-3 15,-8 9 5-15,-7 2 19 16,0 0-2-16,0 0-5 15,0 6 5-15,0 7-31 16,-7 3 0-16,7-1-8 16,0 1-3-16,0-6-2 15,7-3-24-15,11-7-29 16,4 0-20-16,3-7-13 16,15-19-139-16,-6 4-136 15,-12 0-575-15</inkml:trace>
  <inkml:trace contextRef="#ctx0" brushRef="#br0" timeOffset="135639.72">6008 14344 1149 0,'0'0'671'16,"0"0"-546"-16,0 0-26 15,0 0 143-15,0 0-82 16,0 0-80-16,68 127-56 16,-43-88-17-16,3 1-7 0,-9 5-37 15,-4-3-81 1,-9-1-51-16,1-6-36 0,-7-7-63 16,-7-6-130-16,-5-15-581 15</inkml:trace>
  <inkml:trace contextRef="#ctx0" brushRef="#br0" timeOffset="135819.75">5856 14550 1073 0,'0'0'359'0,"0"0"-215"16,0 0 183-16,0 0-41 15,134 13-67-15,-75-3-69 0,-13-4-76 16,1-2-57-1,-7-4-17-15,6 0-153 0,-18 0-384 16,0 0-578-16</inkml:trace>
  <inkml:trace contextRef="#ctx0" brushRef="#br0" timeOffset="136024.21">6610 14392 1285 0,'0'0'343'15,"0"0"-205"-15,0 0 26 16,0 0-74-16,74 114-69 16,-49-85-21-16,3-10-104 0,-6-6-187 15,-10-7-202-15</inkml:trace>
  <inkml:trace contextRef="#ctx0" brushRef="#br0" timeOffset="136207.23">6504 14242 1309 0,'0'0'657'0,"0"0"-574"16,0 0-46-16,0 0 60 15,0 0-39-15,0 0-58 16,140 32-80-16,-112-16-520 0</inkml:trace>
  <inkml:trace contextRef="#ctx0" brushRef="#br0" timeOffset="136914.76">7165 14436 451 0,'0'0'965'16,"0"0"-793"-16,0 0-131 0,0 0 121 15,0 0-45 1,0 0-66-16,0 0-26 0,-41 79-10 15,41-53-15-15,-6 3-1 16,6-1-21-16,0-2-49 16,13-4-2-16,8-6 16 15,-2-7 15-15,9-9 20 16,-10 0 9-16,4-5-11 16,-16-19 13-16,-6 0 11 15,0-11 16-15,-21 2-16 16,-4 2-16-16,-9-1 16 15,6 10 4-15,3 6 11 16,3 9 10-16,10 5 14 0,12 2-14 16,0 0-25-16,6 0-24 15,22 12 24-15,6 1 24 16,13-3 15-16,-7-4-5 16,0 0 1-16,-2-6 0 15,-11 3-12-15,1-3-8 16,-15 0-8-16,-7 7-7 15,0-4 0-15,-6 7 0 16,0 5 0-16,0 4 5 16,0 4 2-16,9 5-6 15,-2-5-1-15,-1-4 0 16,6-7-2-16,-6-2-4 16,10-10 5-16,-4 0-5 0,1 0 0 15,8-17 6-15,4-7 7 16,-3-5-6-16,3 0 8 15,-4 4-9-15,-2 5 0 16,-3 8 1-16,-10 12-1 16,0 0 19-16,-6 0-2 15,6 16 31-15,0 6 33 16,10 4-30-16,-4 2-22 16,7-3-10-16,3-3-19 15,-10-5-9-15,16-10-120 16,-16-7-129-16,1 0-231 0</inkml:trace>
  <inkml:trace contextRef="#ctx0" brushRef="#br0" timeOffset="137327.76">8114 14204 182 0,'0'0'1325'0,"0"0"-997"15,0 0-167-15,0 0 80 16,0 0 7-16,0 0-91 16,0 0-76-16,40 124-30 15,-28-82-22-15,10-1-18 16,-10 0-11-16,-5-3 0 15,2 0-30-15,-3-6-56 16,-6 0-94-16,0-6-145 16,-15-13-374-16</inkml:trace>
  <inkml:trace contextRef="#ctx0" brushRef="#br0" timeOffset="138454.75">3537 15533 967 0,'0'0'308'15,"0"0"-202"-15,0 0 170 16,0 0-4-16,118 16-66 15,-56-16-43-15,37 0-33 16,47 0-44-16,49 0 8 16,31-9-16-16,16-4-25 15,-9 0-11-15,-19 4 1 16,0-1-22-16,6-2-10 16,3-4-11-16,-3 0 1 15,7 0 8-15,-7-7-9 0,0 4 0 16,0-3 0-16,-6 0 1 15,0 0 16-15,0-4 6 16,-13 4 1-16,1-7-1 16,-16 4-16-16,-18-1-6 15,-13 1-1-15,-22 0 0 16,-34 5 0-16,-12 5 1 16,-28 2-1-16,-10 6 1 15,-2-2 8-15,6 3-9 0,-1-1 0 16,-5 1 0-1,-7 6-1-15,0-3 1 0,7 3-1 16,-7 0 0-16,7 0 0 16,-1 0-1-16,1 0 1 15,9 0-5-15,-16 0 5 16,-3 0-18-16,-3 0 1 16,-12 0-6-16,-16 0-4 15,-6 0 16-15,0 0 11 16,0 0-11-16,0 0-15 15,-12 0-10-15,-10 0-36 16,-43 0-83-16,9 0-199 16,-3 0-353-16</inkml:trace>
  <inkml:trace contextRef="#ctx0" brushRef="#br0" timeOffset="140617.88">4585 15921 781 0,'0'0'519'0,"0"0"-403"16,0 0 2-16,0 0 96 15,0 0-100-15,0 0-84 0,0 0-19 16,6 42 30 0,-6-13 28-16,0 6-20 0,0 2-12 15,0 11-13-15,-6 3-1 16,-6 0 1-16,-4 0-9 15,4-6-14-15,5-4 6 16,1-12-7-16,6-7 0 16,0-9-2-16,0-10-11 15,0-3 6-15,0 0-12 16,0 0 10-16,0-20 9 16,0-8 22-16,0-10-12 15,6-10-8-15,1-9-2 16,-1 0-6-16,6-4-3 0,-2 7 0 15,-4 10 9-15,0 9 1 16,6 9 0-16,-5 10 2 16,2 6-3-16,-3 5-6 15,7 1-9-15,-1 4 9 16,10 0-1-16,-4 9-1 16,4 11-5-16,-3 8-2 15,2 7 14-15,-8 7 0 16,-1 2 0-16,4-3-1 15,-10 1-9-15,0-7-12 16,0-6-23-16,0-10-42 16,-6-3-25-16,7-7-28 15,-7-5 13-15,0-4-48 16,0 0-125-16,0-4-329 0</inkml:trace>
  <inkml:trace contextRef="#ctx0" brushRef="#br0" timeOffset="140797.94">4476 16170 1156 0,'0'0'488'0,"0"0"-430"16,0 0 176-16,149-20-30 15,-74 11-111-15,-10-4-93 0,3 10-36 16,-28 3-462-16,-15 0-404 15</inkml:trace>
  <inkml:trace contextRef="#ctx0" brushRef="#br0" timeOffset="141924.79">4718 16825 750 0,'0'0'516'0,"0"0"-364"15,0 0 15-15,0 0 50 16,0 0-73-16,0 0-87 16,0 0-38-16,-6 25 39 0,12-6 19 15,1 6-39-15,-1 4-23 16,-6 0-14-16,9-4 0 15,-3 1-1-15,0-10-6 16,-6-3-4-16,7-4 2 16,-7-5 6-16,0-4 0 15,0 0 2-15,0 0 1 16,0 0-1-16,-13-7-20 16,-2-6-36-16,-4-9 6 15,-3-4 6-15,4-9 10 16,-1 0 15-16,10-9 18 15,9-4 0-15,0-3-10 16,15 10 9-16,16-1-4 0,10 14 0 16,5 6-2-16,10 12 8 15,-9 7 1-15,-13 3 7 16,-10 0-7-16,-2 16 1 16,-16 6-2-16,-6 10 0 15,0 0 1-15,-21 3 5 16,2 0-5-16,-15-6 0 15,6-1 9-15,-3-9 12 16,3-6 0-16,0-3-10 16,16-5 8-16,-1-5 3 15,13 0-23-15,0 0-14 16,0 0-36-16,13 0 2 16,15 0 18-16,6 0 19 0,3 0-8 15,3 0-3-15,-6 0 11 16,-6 17 10-16,-9-1 1 15,-4 6 7-15,-8 4 14 16,-7-2 5-16,0 2 17 16,0-4 12-16,-22 4-4 15,-3-1 1-15,-9-3 48 16,0-2-27-16,-13-5-26 16,-5-5-31-16,5-10-16 15,-9 0-22-15,19 0-80 16,3-23-105-16,6-2-134 15,22 3-401-15</inkml:trace>
  <inkml:trace contextRef="#ctx0" brushRef="#br0" timeOffset="143242.47">4833 17811 636 0,'0'0'362'0,"0"0"-218"15,0 0 67-15,0 0 123 16,0 0-63-16,0 0-86 15,0 0-51-15,-15-35-33 16,15 35-12-16,0 0-27 16,0 0-28-16,0 0-33 15,0 9 0-15,0 13-1 16,9 4 21-16,-3 12-4 16,0 1-8-16,0-2-8 15,1-4 0-15,-1-8 0 16,0-6-1-16,-6-10 0 0,9-5 0 15,-9-4 0-15,0 0 8 16,0 0 12-16,0-17-1 16,0-8-11-16,-15-7-8 15,2-6 1-15,7-10-1 16,-6-5-1-16,-4 1 0 16,10 5 1-16,0 8 0 15,6 8 0-15,0 12-8 16,0 3-8-16,28 3-7 15,9 4 13-15,13 2 3 16,-4 7-2-16,7 0 3 16,0 10-2-16,-7 12 1 15,-6 4-7-15,-5 5-8 16,-8 8 0-16,-14 5 11 0,-7 4 11 16,-6 0 0-16,0 3 1 15,-6-4 0-15,-16-2 7 16,-9-7-1-16,-9-6 4 15,-16-4 4-15,3-12 7 16,-6-9-10-16,-9-7-11 16,15 0-1-16,7-16-63 15,12-29-95-15,15 7-132 16,13 3-357-16</inkml:trace>
  <inkml:trace contextRef="#ctx0" brushRef="#br0" timeOffset="144332.31">5593 15886 1098 0,'0'0'260'0,"0"0"-129"16,0 0 153-16,0 0-21 15,0 0-115-15,0 0-81 16,0 0-6-16,-6-6 16 16,-1 6-4-16,1 16-45 15,-12 7-21-15,-10 5-7 16,-6 10-1-16,-1 4 0 16,11 2-19-16,2 4-7 0,16-7-7 15,6-3-6 1,0-6 12-16,28-7-6 0,12-9-15 15,13-16 1-15,12 0 15 16,37-12-140 0,-28-14-397-16,-8 4-599 0</inkml:trace>
  <inkml:trace contextRef="#ctx0" brushRef="#br0" timeOffset="144978.22">5928 15944 962 0,'0'0'759'0,"0"0"-645"16,0 0-72-16,0 0 150 16,0 0-62-16,0 0-98 15,0 0-32-15,15 35 0 16,-2-10 0-16,-1 4-10 0,0 2-10 15,4-5 2-15,-4-4-7 16,1-6-6-16,-4-6 3 16,-9-7-10-16,6-3-9 15,-6 0 25-15,0 0 3 16,0-13-3-16,-6-9 22 16,-10-4 0-16,4-2 0 15,-10-4 8-15,4 0-8 16,5 3 1-16,-2 1 0 15,9 3 9-15,6 3-10 16,0-1 0-16,6 7-11 16,22 3 1-16,6 1 0 0,0 6-2 15,6 2-5 1,-3 4 5-16,-9 0-4 0,0 4 1 16,-9 9 6-16,-13 5-2 15,-6 4-11-15,0 0 21 16,-12 10 1-16,-22-3 7 15,-7 0 5-15,1-7 15 16,0-3 3-16,-1-3-17 16,10-10-13-16,3-6-63 15,16 0-229-15,12-15-437 0</inkml:trace>
  <inkml:trace contextRef="#ctx0" brushRef="#br0" timeOffset="145339.26">6331 15794 1167 0,'0'0'323'0,"0"0"-209"0,0 0 121 16,0 0-20-16,0 0-99 15,31 105-67-15,-22-76-39 16,3 0-3-16,-5-1-7 15,5-2-21-15,4-8-62 16,-4-5-32-16,7-6-63 16,-4-4-185-16,4-3-347 0</inkml:trace>
  <inkml:trace contextRef="#ctx0" brushRef="#br0" timeOffset="145744.79">6638 15737 971 0,'0'0'277'15,"0"0"-79"-15,0 0 70 16,0 0-40-16,0 0-99 16,0 0-51-16,-127 95-26 15,99-63-29-15,9-3-14 0,-9-3-8 16,16-1 0 0,-4-6-1-16,10-10-1 0,6 1-5 15,0-4-3-15,0-2 9 16,6-2 6-16,22 5 9 15,0-4 16-15,3 0-1 16,9 1-18-16,1-4-12 16,-1 3-49-16,-12-1-90 15,-10-2-106-15,-2 0-127 16,-10 0-619-16</inkml:trace>
  <inkml:trace contextRef="#ctx0" brushRef="#br0" timeOffset="146329.87">6817 15619 1005 0,'0'0'283'16,"0"0"18"-16,0 0 24 16,115 67-99-16,-90-32-121 15,-9 7-55-15,-10 9-30 16,-6 6-20-16,0 0 0 15,-28 3-54-15,-6 1-61 16,-13 2-46-16,7-18-161 16,6-10-299-16</inkml:trace>
  <inkml:trace contextRef="#ctx0" brushRef="#br0" timeOffset="147141.12">5856 16548 598 0,'0'0'598'16,"0"0"-359"-16,0 0 26 16,0 0 43-16,0 0-62 15,0 0-83-15,0 0-38 16,-28 58-6-16,7-30-37 15,8 4-48-15,1 5-22 16,6 2-12-16,6-1 0 16,0 1-6-16,6-8-11 15,19-2-25-15,9-7-15 16,6-6-31-16,7-13-57 16,15-3-164-16,-10-13-310 15,-11-2-496-15</inkml:trace>
  <inkml:trace contextRef="#ctx0" brushRef="#br0" timeOffset="147780.99">6148 16634 477 0,'0'0'847'0,"0"0"-682"15,0 0-92-15,0 0 129 16,0 0-55-16,0 0-65 15,0 0-40-15,46 82-16 16,-30-60-15-16,-10 2-3 16,-6-2-7-16,6-7 0 15,-6 1 0-15,0-10 5 16,0-2-5-16,6-4-1 16,-6 0-6-16,0 0-2 15,0 0-2-15,0-16 0 16,0-3 10-16,-12-9-1 15,0-5-12-15,-4-2 1 0,4-3 4 16,-1-3-1-16,-2 6 3 16,9 3 5-16,-1 9 1 15,7 1-10-15,0 7-5 16,13 5-1-16,15 4 1 16,6 0 2-16,0 6-3 15,6 0 6-15,-9 0 9 16,-3 0 0-16,-9 9 1 15,-4 4 0-15,-15 0 1 16,0 5 14-16,-6 5 2 16,-16-1-1-16,-6 7-5 15,-3-7-4-15,-3 0 0 16,0-3 24-16,6-9 19 0,3 3-33 16,4-11-17-16,2-2-114 15,7 0-286-15,-4 0-739 0</inkml:trace>
  <inkml:trace contextRef="#ctx0" brushRef="#br0" timeOffset="148229.91">6545 16510 392 0,'0'0'789'0,"0"0"-620"16,0 0-54-16,0 0 84 16,0 0-62-16,0 0-78 0,0 0-4 15,24 44 17-15,-8-15-24 16,-4-1-14-16,1 7-15 15,-1 0-17-15,4 0-1 16,-10-6-1-16,0-3-12 16,0-7-86-16,0-16-101 15,4-3-146-15,-4 0-379 0</inkml:trace>
  <inkml:trace contextRef="#ctx0" brushRef="#br0" timeOffset="148581.67">6824 16386 963 0,'0'0'524'15,"0"0"-378"-15,0 0 9 16,0 0-4-16,0 0-78 15,0 0-26-15,0 0-7 16,-121 115-17-16,96-93-13 16,9 0-10-16,4 0-1 15,6-3 0-15,6-3-9 16,0 0-3-16,0-3 13 0,12-7 2 16,10 3 10-16,9-5-1 15,-3-1 3-15,6 0-3 16,0-3-11-16,-9 3-11 15,-3-3-104-15,-10 4-141 16,-6-1-73-16,-6 0-253 0</inkml:trace>
  <inkml:trace contextRef="#ctx0" brushRef="#br0" timeOffset="148936.97">6985 16240 955 0,'0'0'318'16,"0"0"-67"-16,0 0 70 16,105 114-62-16,-71-60-98 15,-6 4-97-15,-15 8-45 0,-7 8-19 16,-6-1-43-16,-40 12-150 15,-7-12-150-15,1-16-382 0</inkml:trace>
  <inkml:trace contextRef="#ctx0" brushRef="#br0" timeOffset="151989.26">15013 14111 1164 0,'0'0'671'16,"0"0"-517"-16,0 0-37 15,0 0 102-15,0 0-34 16,0 0-97-16,0 0-39 16,0 61-5-16,0-26-10 15,0 7-18-15,0-1-10 16,0 4-5-16,-7-4-1 15,1-6 1-15,-3-4-1 16,3-8-1-16,6-11-11 16,-7-5-8-16,7-4-6 0,0-3 2 15,-6 0 12-15,6-6 1 16,-12-13-21-16,3-7 5 16,-4-5 12-16,1-15 4 15,12-4 3-15,0-10-3 16,0-10 5-16,6 0-3 15,22 3-17-15,-3 6 12 16,9 17 5-16,0 12-12 16,0 16-16-16,-9 10 5 15,3 6 1-15,-3 0-20 16,-10 9-23-16,4 14-17 16,-13 2 32-16,3 7 25 15,-9-3-5-15,0-1-1 0,0-3 15 16,0-5 25-16,-9-5 0 15,-4-5 31-15,-14 2 27 16,2-5 0-16,-16 3-29 16,1 2-16-16,-6-2 11 15,5 3 17-15,13-4-14 16,10 7-27-16,12 0-6 16,6 3-20-16,0 7 9 15,24 5-2-15,17-2 17 16,5 3-4-16,-5-7 6 15,-1 1 0-15,-6-7 5 16,-6-1-5-16,-16-5-1 16,-6 0 0-16,-6-3-69 15,0-7-83-15,0 0-89 0,0-3-61 16,0 0-387-16</inkml:trace>
  <inkml:trace contextRef="#ctx0" brushRef="#br0" timeOffset="152403.41">15366 14341 504 0,'0'0'663'16,"0"0"-518"-16,0 0 3 0,0 0 98 16,0 0-96-16,0 0-53 15,121-67-29-15,-102 57-13 16,-4-2-18-16,-9 2-11 16,-6 4 2-16,0-3-7 15,0-2-21-15,-12 5 0 16,-4 6-19-16,-8 0 3 15,-4 0 2-15,0 4 7 16,-3 11 7-16,9 14 1 16,-3 0 11-16,10 3 3 0,15-1-3 15,0 1 7 1,6-3-9-16,34-4 2 0,7-6-12 16,15-6-19-16,25-13-70 15,-13 0-176-15,-9-16-370 0</inkml:trace>
  <inkml:trace contextRef="#ctx0" brushRef="#br0" timeOffset="152769.5">15735 14010 954 0,'0'0'666'15,"0"0"-469"-15,0 0-53 16,0 0 100-16,0 0-61 15,0 0-60-15,0 0-62 16,12 121-43-16,-5-77-12 16,-1 8-6-16,0 1-16 15,10-5-51-15,-4 0-37 16,0-10-82-16,16-3-89 0,-15-13-77 16,8-12-245-16</inkml:trace>
  <inkml:trace contextRef="#ctx0" brushRef="#br0" timeOffset="153301.03">16157 14319 859 0,'0'0'297'0,"0"0"-198"0,0 0 77 15,0 0 51-15,0 0-84 16,0 0-51-16,0 0-36 16,-96-90 20-16,77 90-31 15,-9 0-36-15,3 20-9 16,-3 5-1-16,-6 7-7 15,16 3 7-15,2 3-5 16,4-3 5-16,12-3-7 16,0-7-4-16,12-6 12 15,16-6 18-15,6-13-17 16,7 0 9-16,-1-6-10 0,6-16 0 16,-12-1-37-1,-9-6-15-15,-9 4-14 0,-10 3 23 16,-6 5 25-16,0 12 18 15,0 1 60-15,-16 4 9 16,10 0-32-16,-6 7-20 16,6 12-4-16,-10-1-1 15,16 2-2-15,0 2 3 16,0-6-1-16,16 0 9 16,2-3-5-16,16-7-16 15,0-6-2-15,7 0-20 16,5 0-133-16,-5-12-234 15,-17-5-472-15</inkml:trace>
  <inkml:trace contextRef="#ctx0" brushRef="#br0" timeOffset="153553.5">16504 14013 1452 0,'0'0'326'16,"0"0"-234"-16,0 0 184 15,0 0-52-15,0 0-118 16,25 131-72-16,-25-81-28 16,0 5-6-16,6-5 0 0,-6-2-49 15,0-7-88 1,0-6-81-16,9-12-11 0,-9-11-163 15,0-8-417-15</inkml:trace>
  <inkml:trace contextRef="#ctx0" brushRef="#br0" timeOffset="153737.54">16268 14280 1091 0,'0'0'385'15,"0"0"-153"-15,0 0 95 16,140 0-75-16,-72 0-87 16,0 0-82-16,-9 0-83 0,6 0-18 15,-15 0-204-15,-19 0-364 16</inkml:trace>
  <inkml:trace contextRef="#ctx0" brushRef="#br0" timeOffset="153958.22">16876 14245 1463 0,'0'0'294'15,"0"0"-199"-15,0 0 78 0,0 0-71 16,0 0-46-16,47 105-55 15,-47-85-1-15,0-5-141 16,0-6-120-16,0-5-280 16,0-4-422-16</inkml:trace>
  <inkml:trace contextRef="#ctx0" brushRef="#br0" timeOffset="154136.74">16823 14036 555 0,'0'0'1047'16,"0"0"-803"-16,0 0-135 0,0 0 26 15,0 0-92 1,0 0-43-16,0 0-28 0,81 44-212 16,-69-22-411-16</inkml:trace>
  <inkml:trace contextRef="#ctx0" brushRef="#br0" timeOffset="154888">17233 14188 1160 0,'0'0'340'15,"0"0"-265"-15,0 0 52 0,0 0 29 16,0 0-103 0,0 0-51-16,0 0-1 0,-109 76 1 15,91-47 7-15,-4-3-8 16,16-4 5-16,6-4 6 16,0-5-11-16,6 0 14 15,22-10 10-15,6-3 7 16,3 0 1-16,3 0-16 15,-6-16-10-15,1-9-7 16,-23 0-2-16,3-7-20 16,-15 0-30-16,0 1-39 15,-27-4 4-15,-1 9 52 0,3 6 13 16,-3 8 21-16,9 6 1 16,10 6-1-16,3 0-5 15,6 6-1-15,6 10 7 16,16 6 39-16,12 4 49 15,6 3-25-15,0-7-3 16,7 3-13-16,-16-6 17 16,3 0 1-16,-6-6-34 15,-16-1-15-15,-5-5-10 16,-1 3 0-16,-6-5 5 16,0-1 15-16,0-1-7 15,0 3-5-15,0-6-7 16,0 0 6-16,9 0-2 0,-9 0-4 15,0 0 1 1,6 0-8-16,-6-6-44 0,13-6-18 16,-7-7 35-16,9-4 6 15,4-2 5-15,-7 2 7 16,4 8-1-16,3 2 9 16,-13 6 0-16,9 7 1 15,-2 0 1-15,-1 0 16 16,4 7 9-16,-10 9 19 15,6 6 0-15,1-3-19 16,2 3-4-16,-9 0-7 16,0-2-2-16,1-5-6 15,-1-2-7-15,0-4 0 16,3-5-85-16,4-4-96 16,5-4-203-16,4-11-492 0</inkml:trace>
  <inkml:trace contextRef="#ctx0" brushRef="#br0" timeOffset="155641.9">18141 14045 1174 0,'0'0'351'16,"0"0"-112"-16,0 0 103 16,0 0-64-16,0 0-134 15,0 0-68-15,0 0 15 16,127-3-33-16,-96 3-25 16,-3 0-24-16,-15 0-9 15,2 9-1-15,-9 4-1 16,-6 3-21-16,0 3-3 15,0 10 11-15,0 0 8 0,0-1 7 16,0 1-1 0,-6-1 1-16,-9-6-1 0,-4 4 1 15,-9-1 1-15,-12-3 8 16,9 0-8-16,-10 1 22 16,7-7-7-16,6-3 3 15,16-4-10-15,6-2-9 16,6-1-1-16,0-6-13 15,0 3 14-15,18 3 27 16,10-2 41-16,13-1 0 16,11-3-15-16,1 0-17 15,3 0-24-15,3 0-12 16,-13 0-5-16,-5 0-84 16,-13 0-63-16,-10 0-146 0,-12 0-443 15</inkml:trace>
  <inkml:trace contextRef="#ctx0" brushRef="#br0" timeOffset="157573.56">15707 15133 75 0,'0'0'1101'16,"0"0"-770"-16,0 0-92 15,0 0 66-15,0 0-27 0,0 0-93 16,0 0-83-16,0 16-52 16,0 6-16-16,0 9-10 15,0 8-16-15,0 5-8 16,0 4-1-16,0-4 1 15,0-2-6-15,6-10-6 16,1-10-6-16,-7-6-4 16,0-10-14-16,0-6-4 15,0 0 21-15,0-12-6 16,0-14-10-16,-13-9-32 16,1-6 26-16,-10-4 7 15,10-2 6-15,-1-1 14 16,7-3-3-16,-3 13 6 0,9 6-2 15,0 10 7-15,15 5-10 16,16 12-2-16,10 1-22 16,5 4-32-16,16 0 10 15,3 0 44-15,-3 0 17 16,3 0 1-16,-3 7 0 16,-15-1 16-16,-13 1-9 15,-15-1-7-15,-19 0 1 16,0 6 30-16,-41 8 21 15,-18 2-26-15,-9 7-12 16,-13-4 31-16,16 4-11 16,-3-7-20-16,22-3-5 15,5-6-8-15,23-3-1 16,2-8-6-16,16 2-57 16,0-4-23-16,16 0 20 0,9 3 41 15,21 0 6-15,10-3 16 16,3 3 3-16,9 4 1 15,-3 2 1-15,-3 4 23 16,-15 3-8-16,-23 7-16 16,-2-1 5-16,-22 6 37 15,0 1-3-15,-28-1-9 16,-6 4-6-16,-6-10 31 16,-7 1 18-16,1-7-27 15,-1-7-21-15,-5-5-9 0,5-4-17 16,-6 0-88-1,13-20-151-15,12-2-272 0,22 0-293 0</inkml:trace>
  <inkml:trace contextRef="#ctx0" brushRef="#br0" timeOffset="158137.76">16718 15041 833 0,'0'0'399'0,"0"0"-148"16,0 0 79-16,0 0-34 16,0 0-105-16,0 0-102 15,0 0-23-15,-74 95-8 16,46-54-29-16,3 7-23 15,3-1-6-15,10 1-1 16,6 0-5-16,6-6 5 16,0-4-29-16,6-13-22 15,28-6-47-15,6-9-67 16,13-7-30-16,27-3-94 0,-14 0-116 16,-14-10-796-16</inkml:trace>
  <inkml:trace contextRef="#ctx0" brushRef="#br0" timeOffset="158775.56">17003 15209 963 0,'0'0'599'0,"0"0"-462"15,0 0-56-15,0 0 42 16,0 0-17-16,0 0-57 15,0 0-38-15,16 96-6 16,-16-68-3-16,6-3-2 16,-6 1 0-16,0-7-7 15,0-6 1-15,0-4-5 16,0-9 1-16,0 0 9 16,0 0 1-16,0 0 12 0,0-15 7 15,0-11-9 1,0-5 12-16,0-11 1 0,0-6-14 15,-6-3-9-15,6-9-1 16,0 2-9-16,0 8-2 16,0 8 11-16,6 14-6 15,-6 12-3-15,6 12-5 16,7 4-13-16,2 0 3 16,4 20 12-16,9 5 12 15,3 4 0-15,3 0 0 16,-6-5 0-16,-4 2 0 15,-8-6-5-15,-4-8-19 16,-12-2-9-16,0-1 31 0,-12-3 3 16,-22 1 46-1,-13 2-12-15,1-5 8 0,-7-1 3 16,3-3-36-16,13 0-9 16,3 0-96-16,28 0-117 15,6 0-160-15,0 0-672 0</inkml:trace>
  <inkml:trace contextRef="#ctx0" brushRef="#br0" timeOffset="159296.62">17437 15018 218 0,'0'0'870'0,"0"0"-634"15,0 0-59-15,0 0 99 16,0 0-21-16,0 0-56 15,0 0-66-15,0 16-4 16,0 3 3-16,0 7-42 16,0 5-42-16,0 4-29 15,0 4-12-15,0 2-1 16,0 0-6-16,0 0-8 16,10-2-17-16,2-8-26 15,0-5-45-15,1-10-56 0,15-13-97 16,-7-3-225-1,-8 0-151-15</inkml:trace>
  <inkml:trace contextRef="#ctx0" brushRef="#br0" timeOffset="159693.07">17794 15079 889 0,'0'0'338'0,"0"0"-155"16,0 0 69-16,0 0-68 15,0 0-77-15,0 0-40 16,-121 15 8-16,87 1-8 15,0 3-3-15,3 1-20 16,3 5-13-16,6-2-13 16,4-1 0-16,-4-4 3 15,16 2 2-15,-1-5-15 16,7 2-7-16,0-5 0 16,22-2 22-16,3 3-8 15,15-4-1-15,7-6-5 16,9-3-9-16,2 0-23 0,-11 0-35 15,0 0-102-15,-20 0-137 16,-20 0-222-16</inkml:trace>
  <inkml:trace contextRef="#ctx0" brushRef="#br0" timeOffset="160389.84">17946 14844 576 0,'0'0'563'15,"0"0"-367"-15,0 0 65 16,0 0 69-16,80 117-64 15,-52-72-68-15,-3 6-29 16,3 2-61-16,-9 1-59 16,-4 1-31-16,-15 2-8 15,0 0-10-15,-22 0-19 16,-2-2-36-16,-17-8-90 16,-21 1-99-16,16-16-145 15,6-10-413-15</inkml:trace>
  <inkml:trace contextRef="#ctx0" brushRef="#br0" timeOffset="163606.59">15949 16150 719 0,'0'0'753'16,"0"0"-597"-16,0 0-81 15,0 0 129-15,0 0-29 16,0 0-80-16,-28-3-60 15,28 3 6-15,0 3 11 16,-6 7 24-16,0 2-2 16,-10 5-19-16,-9 1-18 15,-9 5-12-15,-6 2-13 16,6-3-1-16,-6 4-10 16,15-1 0-16,-3 1 0 15,22-7 0-15,-1 3 1 16,7 1-2-16,35-1 1 0,30-7 20 15,49-4 3-15,-2-5 7 16,3-6-12-16,-16 0-19 16,-31-4-8-16,7-9-164 15,-10 4-218-15,-31-4-445 0</inkml:trace>
  <inkml:trace contextRef="#ctx0" brushRef="#br0" timeOffset="165615.84">15372 14653 1066 0,'0'0'546'15,"0"0"-331"-15,0 0 106 0,0 0-11 16,0 0-70 0,0 0-52-16,143 22-49 0,-97-13-24 15,13-3-13-15,41 1-12 16,55-7-23-16,77 0-10 16,56-9-25-16,35-8-11 15,3 5-21-15,-4 12-1 16,-3 0-5-16,-5 0 4 15,-20 0-4-15,-33 3 0 16,-32-3-57-16,-71 0-27 16,-49 0-38-16,-57-3-61 15,-52-23-75-15,-6 0-270 16,-34-2-863-16</inkml:trace>
  <inkml:trace contextRef="#ctx0" brushRef="#br0" timeOffset="176577.24">15868 17050 415 0,'0'0'395'16,"0"0"-154"-16,0 0-34 16,0 0 78-16,0 0-5 15,0 0-67-15,7-3-49 16,-7 3-18-16,0 0-15 15,0 0-35-15,0 0-27 16,0 0-29-16,0 7-13 16,0 9-15-16,0 9 4 15,0 10 5-15,0 16-7 16,0 9-6-16,0 10-6 0,0 4-1 16,-7-5 0-16,7-8-1 15,-6-13 1-15,6-10 0 16,0-12-1-16,0-14 0 15,0-6 0-15,0-6 0 16,0 0 0-16,0-6 6 16,0-19-6-16,0-10-15 15,-6-20-24-15,6-5 2 16,0-14-5-16,0 2 3 16,0 8-1-16,0 4 16 15,0 15 14-15,0 13 4 16,12 10-3-16,7 6-3 0,9 4-3 15,0 2 4 1,3 10 2-16,3 0-3 0,-6 0-8 16,-10 13-2-16,-5 12-6 15,2 10 9-15,-8 10 7 16,-7 9 12-16,0 3 0 16,0 7 2-16,0-7-1 15,6-3 0-15,0-7-1 16,9-8-1-16,4-14-8 15,-7-12-66-15,10-7-123 16,-3-6-133-16,2-22-75 16,-8 0-644-16</inkml:trace>
  <inkml:trace contextRef="#ctx0" brushRef="#br0" timeOffset="176796.25">15766 17432 1260 0,'0'0'586'15,"0"0"-469"-15,0 0-21 16,0 0 66-16,0 0-45 16,115-9 12-16,-41-4-22 15,7-3-53-15,-1 0-54 16,-2 10-24-16,-22 0-209 15,-16 6-432-15</inkml:trace>
  <inkml:trace contextRef="#ctx0" brushRef="#br0" timeOffset="182516.24">16938 16971 705 0,'0'0'547'0,"0"0"-383"15,0 0 26-15,0 0 69 16,0 0-22-16,0 0-75 16,0 0-45-16,0 0-28 15,0 0-7-15,0 0-14 16,0 0-15-16,0 0-9 16,-6 16-17-16,-22 9-9 15,-12 13-12-15,-7 14-5 0,-6 5-1 16,13 3 1-16,6 1-1 15,12-1-1-15,16-3-6 16,6-5-2-16,22-8 0 16,18-13 0-16,7-2-2 15,5-13-2-15,1-6-41 16,-13-4-66-16,1-6-85 16,-7 0-157-16,-22-13-377 0</inkml:trace>
  <inkml:trace contextRef="#ctx0" brushRef="#br0" timeOffset="183540.06">17223 17162 95 0,'0'0'729'0,"0"0"-441"16,0 0-67-16,0 0 35 16,0 0-8-16,0 0-43 15,0 0-52-15,0 0-42 16,0 0-34-16,0 0-12 0,0 15 3 15,0 5-16-15,10 8-20 16,-10 11-14-16,0 5-10 16,0 4-6-16,0-1-1 15,-16-5 0-15,10-7-1 16,6-9-1-16,0-11 0 16,0-5-9-16,0-10 0 15,0 0-4-15,0 0 1 16,0-7-5-16,12-15 17 15,4-9 0-15,-10-4-14 16,0-11 3-16,0-1 2 16,-6-1 1-16,0 7-2 15,-6 3 10-15,-6 6 1 16,-4 7 0-16,4 8-7 0,0 5 7 16,5 6 0-16,-2-1 0 15,9 7 0-15,0-3-9 16,0 0-11-16,22-3-3 15,6-1 23-15,18-2 7 16,7-1 3-16,12-2 4 16,-3 2 21-16,-3 3-2 15,-13 2-18-15,-5 1-15 16,-20 4-8-16,-21 0-44 16,0 0-49-16,-6 0-83 15,-22 13-60-15,-40 12-140 0,15-2-130 16,1-1-69-16</inkml:trace>
  <inkml:trace contextRef="#ctx0" brushRef="#br0" timeOffset="183714.12">17344 17251 902 0,'0'0'283'0,"0"0"-16"16,0 0 67-16,0 0-112 15,0 0-96-15,115-10-84 16,-109 10-42-16,-6-3-64 16,-6 3-262-16,-6 0-627 0</inkml:trace>
  <inkml:trace contextRef="#ctx0" brushRef="#br0" timeOffset="184203.12">17679 17085 798 0,'0'0'511'16,"0"0"-413"-16,0 0 34 16,0 0 93-16,0 0-22 15,0 0-56-15,0 0-56 0,40 61-20 16,-33-26-18 0,-1 3-23-16,-6 3-14 15,0 1-16-15,0-1-9 0,0-6-35 16,0-6-49-16,0-11-68 15,0-5-70-15,0-9-94 16,0-4-217-16,0 0-350 0</inkml:trace>
  <inkml:trace contextRef="#ctx0" brushRef="#br0" timeOffset="184567.53">18014 17095 360 0,'0'0'857'0,"0"0"-657"16,0 0-10-16,0 0 41 15,0 0-70-15,0 0-67 16,-121 67-37-16,81-41-1 15,6 2-3-15,3-3-29 16,9 1-11-16,3-7-2 16,10-3-2-16,9-3-8 15,0 0 15-15,22-1 8 16,18-2 11-16,7-4 14 16,12 4 0-16,9-8-16 0,-9 2-24 15,-4-4-9 1,-8 6-23-16,-22-6-110 0,-25 7-138 15,0-2-358-15,-13-1-317 0</inkml:trace>
  <inkml:trace contextRef="#ctx0" brushRef="#br0" timeOffset="185062.14">18281 16790 958 0,'0'0'413'16,"0"0"-226"-16,0 0 45 15,0 0 8-15,133 76-10 16,-99-28-82-16,-6 9-68 16,-9 6-43-16,-7 8-22 15,-12 1-15-15,0 2-16 16,-19-4-60-16,-15-6-59 15,-12-17-158-15,12-12-260 16,0-18-499-16</inkml:trace>
  <inkml:trace contextRef="#ctx0" brushRef="#br0" timeOffset="186857.58">18681 14875 1064 0,'0'0'286'0,"0"0"-167"16,0 0 108-16,0 0-4 15,0 0-81-15,0 0-81 16,0 0-1-16,-19 70 29 16,-3-29-6-16,4 4-40 15,-1 5-21-15,4 8-13 16,8-4-9-16,1 0 0 15,6 0 0-15,0-13-8 16,13 1-24-16,8-14-48 0,-2-5-44 16,15-13-56-16,13-10-99 15,-7-4-115-15,0-12-771 0</inkml:trace>
  <inkml:trace contextRef="#ctx0" brushRef="#br0" timeOffset="187519.68">18969 15050 1197 0,'0'0'401'0,"0"0"-244"15,0 0 39-15,0 0 35 16,0 0-39-16,0 0-100 15,0 0-52-15,6 124-22 16,-6-92-8-16,6-1-8 16,10 2-1-16,-10-5 0 15,0-6-1-15,1-6-1 0,-1-3 1 16,0-7-9-16,-6-6-17 16,9 0-15-16,-9 0-11 15,6-9-3-15,-6-10 33 16,0-7 7-16,0-9 8 15,0 1-5-15,0-5 12 16,-6 1 0-16,-9 3 0 16,2 3 16-16,1 3 9 15,6 11 27-15,6 5-3 16,0 6-12-16,0-2-17 16,0 3-13-16,12-4-7 15,13 0 0-15,9-5 0 0,6 2 0 16,1 0 0-16,5 0 0 15,1 4 0-15,-7 0 2 16,0 2-2-16,-12 1 1 16,-15 2-1-16,-7 4-16 15,-6 0-52-15,0 0-45 16,-6 0-77-16,-35 17-83 16,1 1-213-16,0 1-373 0</inkml:trace>
  <inkml:trace contextRef="#ctx0" brushRef="#br0" timeOffset="187673.27">19102 15190 927 0,'0'0'498'16,"0"0"-337"-16,134-26 3 15,-88 11-83-15,-12-1-81 16,-21 6-172-16,-13 3-446 0</inkml:trace>
  <inkml:trace contextRef="#ctx0" brushRef="#br0" timeOffset="188163.6">19657 14945 398 0,'0'0'1025'16,"0"0"-770"-16,0 0-172 15,0 0 132-15,0 0-15 16,0 0-88-16,0 0-54 16,47 124-32-16,-41-79-6 15,3-1-13-15,-2 0-6 16,-1-2 0-16,-6-1-1 16,6-6-14-16,-6-6-43 0,6-10-46 15,0-16-110 1,10-3-168-16,-4 0-247 0</inkml:trace>
  <inkml:trace contextRef="#ctx0" brushRef="#br0" timeOffset="188522.37">20051 14974 1084 0,'0'0'346'0,"0"0"-222"15,0 0 112-15,0 0 13 0,0 0-143 16,0 0-62 0,-139 41 51-16,86-15-7 0,13-1-15 15,-1 3-36-15,13-2-23 16,10-4-14-16,12 0 1 15,6 1 10-15,0-1 9 16,12-3-10-16,22-3 9 16,6-3-5-16,13-7-7 15,0-6-7-15,0 0-28 16,-4 0-45-16,-18 0-72 16,-9 0-105-16,-10-6-241 15,-12 3-316-15</inkml:trace>
  <inkml:trace contextRef="#ctx0" brushRef="#br0" timeOffset="189013.34">20259 14684 669 0,'0'0'298'0,"0"0"-131"15,0 0 64-15,0 0 13 16,0 0-15-16,87 137-62 15,-53-86-31-15,-6 6-16 0,3 3 6 16,-3 1-27 0,-16 3-45-16,-6-4-37 0,-6 1-15 15,0-7-2-15,-18-7-29 16,-16-6-95-16,-25-8-71 16,6-18-129-16,3-5-412 0</inkml:trace>
  <inkml:trace contextRef="#ctx0" brushRef="#br0" timeOffset="190272.96">15915 16707 1227 0,'0'0'383'16,"0"0"-184"-16,0 0 38 16,0 0-10-16,0 0-84 15,0 0-30-15,139-9-38 16,-70 2-50-16,2 1-25 16,-3 0-40-16,19 2-170 15,-19 4-388-15,-15 0-615 0</inkml:trace>
  <inkml:trace contextRef="#ctx0" brushRef="#br0" timeOffset="194077.52">11803 13959 375 0,'0'0'1140'0,"0"0"-840"15,0 0-200-15,0 0 18 16,0 0 80-16,0 0 2 16,0 0-74-16,7 20-69 15,8 37-37-15,4 51 41 16,2 70 24-16,-8 54-28 15,-13 25-33-15,0 11-9 16,-22-7 30-16,3 6 36 16,-2 6-8-16,8 4-15 0,1-1-5 15,12-6-17-15,0-11-5 16,12-18-7-16,22-19-7 16,7-24-8-16,5-20-9 15,-5-47-23-15,-17-39-35 16,-2-32-37-16,-9-21-66 15,2-17-110-15,-3-7-322 16,-5-11-168-16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45:41.669"/>
    </inkml:context>
    <inkml:brush xml:id="br0">
      <inkml:brushProperty name="width" value="0.05292" units="cm"/>
      <inkml:brushProperty name="height" value="0.05292" units="cm"/>
      <inkml:brushProperty name="color" value="#FF0000"/>
    </inkml:brush>
  </inkml:definitions>
  <inkml:trace contextRef="#ctx0" brushRef="#br0">7847 578 1129 0,'0'0'597'0,"0"0"-414"0,0 0-40 15,0 0 121-15,0 0-31 16,0 0-99-16,12-3-76 16,-5 28-19-16,8 8 31 15,-3 8-7-15,10 10-26 16,-16 3-16-16,7 0-12 15,-7-6-9-15,0-4 0 16,-6-16-1-16,0-8-15 16,0-11-22-16,0-5-11 15,0-4 6-15,0-7 5 0,0-21 29 16,-12-14-7 0,-1-12-8-16,-2-6 8 15,-4-10 2-15,7 2 7 0,3 9-2 16,-4 11 0-16,7 16 9 15,6 10 11-15,-6 12 7 16,6 10 2-16,0 0-5 16,0 0-8-1,6 0-7-15,13 0-9 0,15 0 9 16,12-6 9-16,10-4 0 16,9-5 4-16,3-5-5 15,-9 5-2-15,-6-1-6 16,-13 6-43-16,-18 7-115 15,-22 3-92-15,-40 9-63 16,-13 13-208-16,-9 4-809 0</inkml:trace>
  <inkml:trace contextRef="#ctx0" brushRef="#br0" timeOffset="161.06">7993 776 803 0,'0'0'379'15,"0"0"-75"-15,0 0 94 16,0 0-70-16,114 0-105 16,-86 0-88-16,-9 0-118 15,-13 0-17-15,-6-3-247 16,0 3-555-16</inkml:trace>
  <inkml:trace contextRef="#ctx0" brushRef="#br0" timeOffset="700.83">8535 785 1066 0,'0'0'379'0,"0"0"-143"16,0 0 48-16,0 0-46 15,0 0-102-15,0 0-37 16,0 0-8-16,34 41-41 15,-34-21-29-15,7-1-10 16,-1-3-10-16,0-3-1 16,0-4 0-16,3-3-27 15,-2-6-17-15,-1 0-17 16,6 0 1-16,10-3 26 16,-3-13 28-16,9-6 6 15,-10 0 0-15,4 2 0 0,-10 7-10 16,-6 4 10-1,-6 9 8-15,0 0-8 0,0 0-14 16,0 16-28-16,0 7 42 16,0-1 12-16,0 0-7 15,13 0-5-15,15-6-10 16,0-10-5-16,12-6-40 16,0 0-136-16,7-25-120 15,-16-4-90-15,-3 0-371 0</inkml:trace>
  <inkml:trace contextRef="#ctx0" brushRef="#br0" timeOffset="1108.34">8963 712 217 0,'0'0'574'0,"0"0"-338"15,0 0 36-15,0 0-9 16,0 0-64-16,0 0-44 15,0 0-41-15,59 99-36 16,-50-80-36-16,-9-3-28 16,0-3-8-16,0-1-4 15,0-9-1-15,0 0 6 16,0-3 9-16,0 0-8 16,0 0 6-16,0-3-6 15,0-10-8-15,0 0-10 16,0-2 2-16,0-5 2 15,0 2-11-15,0 2-13 0,13-3 9 16,5 6-5-16,4 0-4 16,-3 7 10-16,2 6 11 15,-2 0 9-15,9 0 6 16,-9 16-5-16,2 0 0 16,-8 3-1-16,5 3-1 15,-2-3 1-15,-10-3 0 16,0-4-60-16,7-5-104 15,-4-7-170-15,-3 0-237 0</inkml:trace>
  <inkml:trace contextRef="#ctx0" brushRef="#br0" timeOffset="1371.44">9543 670 1320 0,'0'0'406'16,"0"0"-218"-16,0 0 46 15,0 0-82-15,0 0-89 16,0 0-49-16,0 0-14 16,-71 17-33-16,71 5-10 15,0 3-26-15,0 4-65 16,24 3-20-16,17-7 44 0,5-2-7 15,29-7-84-15,-13-10-115 16,-10-6-303-16</inkml:trace>
  <inkml:trace contextRef="#ctx0" brushRef="#br0" timeOffset="1617.39">9865 464 940 0,'0'0'336'0,"0"0"-159"15,0 0 194-15,0 0-16 0,0 105-133 16,13-64-85 0,2 6-50-16,-2-1-51 0,5 2-25 15,-2-8-11-15,-4-1-41 16,1-8-127-16,2-2-162 15,-15-10-317-15,0-10-627 0</inkml:trace>
  <inkml:trace contextRef="#ctx0" brushRef="#br0" timeOffset="1783.95">9704 725 677 0,'0'0'651'0,"0"0"-511"0,0 0 158 15,0 0 14-15,127 9-113 16,-74 1-76-16,3-3-73 16,-3-2-50-16,-7 2-124 15,-6-7-382-15,-21 0-766 0</inkml:trace>
  <inkml:trace contextRef="#ctx0" brushRef="#br0" timeOffset="1986.12">10200 677 1393 0,'0'0'295'0,"0"0"-38"0,0 0 6 15,0 0-143-15,72 111-83 16,-57-88-37-16,-15-8-77 15,6-2-295-15,-6-9-753 0</inkml:trace>
  <inkml:trace contextRef="#ctx0" brushRef="#br0" timeOffset="2144.17">10138 451 780 0,'0'0'650'0,"0"0"-583"0,0 0-3 16,0 0 33 0,0 0-97-16,127 121-78 0,-92-89-1052 0</inkml:trace>
  <inkml:trace contextRef="#ctx0" brushRef="#br0" timeOffset="2886.16">10600 677 1458 0,'0'0'344'0,"0"0"-265"15,0 0 120-15,0 0-10 16,0 0-109-1,0 0-55-15,0 111-25 0,0-82-6 16,0-3-61-16,0-10-54 16,0-4-37-16,0-6-77 15,0-6 19-15,7 0 78 16,-1-16 130-16,9-6 6 16,-9-9-5-16,1-4 7 15,-7 2 23-15,0 2 9 16,-7 5 28-16,-5 7 46 0,-3 3 31 15,2 13 24 1,13 3-32-16,0 0-94 0,0 3-35 16,0 13 0-1,6 3 24-15,7 1 3 0,15 2 5 16,0-7 9-16,3-4-4 16,9-2-4-16,0-6-1 15,7-3-2-15,-7 0-18 16,-6-3-12-16,-6-4-12 15,-9 1-25-15,-13 6 10 16,-6 0-3-16,0 0-15 16,0 0-20-16,0 9 7 15,-6 11 58-15,-1 5 38 16,1-3-8-16,6 1-9 16,0-4 5-16,0-7-10 0,0-2-16 15,0-3-1 1,0-7-8-16,13 0 9 0,2-7 42 15,4-15-5-15,-1-4-25 16,4-2-4-16,-10-4-8 16,4 9 0-16,-10 5 6 15,0 8 18-15,-6 10 16 16,7 0-2-16,-7 0-17 16,6 19-20-16,0 7 34 15,16 2 7-15,-10 4-18 16,16 0-13-16,-9-3-3 15,8-11-8-15,26-5-93 16,-13-7-203-16,7-6-447 0</inkml:trace>
  <inkml:trace contextRef="#ctx0" brushRef="#br0" timeOffset="3701.06">12386 626 1134 0,'0'0'536'0,"0"0"-309"16,0 0 102-16,0 0-22 15,0 0-99-15,0 0-64 16,0 0-50-16,0-6-79 15,0 21-15-15,0 14-26 16,0 12 26-16,0 5 2 16,7 4-1-16,5-3-1 15,0-5-6-15,4-10-12 16,-4-7-16-16,-6-15-14 16,1-3 2-16,-7-7 8 15,0-13 33-15,0-16 5 16,0-16 8-16,0-12-6 15,0-10-2-15,-7-5 0 0,7 1 0 16,-6 8 0-16,6 18 0 16,0 16 6-16,0 20 9 15,0 6-12-15,6 3-3 16,22 7-18-16,19 15 12 16,6 13 6-16,21 5 6 15,-9 8-4-15,-3-4-2 16,-15 2-2-16,-13-2 1 15,-16-6 1-15,-2-6 1 16,-16-3 13-16,-16-4 14 16,-8-2 16-16,-26-5-4 15,-9-5-13-15,0-7-27 16,-3-6-8-16,9 0-80 0,13 0-43 16,21-13-170-1,10 1-244-15,9 2-201 0</inkml:trace>
  <inkml:trace contextRef="#ctx0" brushRef="#br0" timeOffset="4068.08">12926 848 705 0,'0'0'400'16,"0"0"-84"-16,0 0-12 16,127-44-51-16,-93 28-87 15,0 4-98-15,-15 2-43 16,-4 0-16-16,-15 7 0 16,0 1 1-16,0 2-10 15,-9-4 0-15,-10 4-53 16,-9 0 7-16,4 0 30 15,-4 0 4-15,0 13 3 16,15 0-12-16,1 5-23 16,12 2-24-16,0-1-19 15,0-1-37-15,25 2 36 0,3-5 46 16,12-2 17 0,19-6 0-16,-3-1-110 0,-10-6-223 0</inkml:trace>
  <inkml:trace contextRef="#ctx0" brushRef="#br0" timeOffset="4561.2">13360 788 633 0,'0'0'774'15,"0"0"-542"-15,0 0 71 16,0 0 3-16,0 0-132 0,28 108-77 16,-22-73-50-1,0-2-26-15,4 2-20 0,-4-7-1 16,0-6-5-16,-6-6-26 16,6-9-32-16,-6-7 2 15,0 0 21-15,0 0 40 16,0-20 21-16,0-5-14 15,-12-10 16-15,-4-6 6 16,4-7-3-16,-1-7 3 16,7 2-18-16,6 5 5 15,0 13 24-15,0 10-6 16,0 12-14-16,6 13-20 0,13 0 0 16,15 0-9-16,6 7-1 15,7 8-9-15,-1 5 4 16,-11-2-2-16,-11-1 2 15,-14-2-10-15,-10-2 0 16,0-4 25-16,-16 4 21 16,-9-3 19-16,-9-1 15 15,-6-3-27-15,6-2-28 16,0-4-30-16,28 0-120 16,6 0-200-16,0-7-457 0</inkml:trace>
  <inkml:trace contextRef="#ctx0" brushRef="#br0" timeOffset="5439">13822 738 920 0,'0'0'323'15,"0"0"-177"-15,0 0 42 16,0 0-38-16,0 0-63 16,0 0-31-16,0 0-38 15,34-20-7-15,-22 14-5 16,4-3-5-16,-4 2-1 16,1-2 0-16,-1 3-7 15,-3-1-3-15,-9 3 2 16,0-2 8-16,0 3 35 15,-21-1-17-15,-4 2 35 16,-9 2-21-16,6 0-7 0,-6 0 28 16,15 9 3-1,7 10-31-15,3 1-25 0,9 2-5 16,9 0 5-16,22-3 9 16,3 0 4-16,12-3-1 15,7-13 2-15,3-3 4 16,-10 0 0-16,1-3-8 15,-7-19-7-15,-6-4-3 16,-9-2-22-16,-3-4-21 16,-16 3 9-16,0 7 20 15,-6 3 14-15,0 6 31 16,0 13 37-16,0 0 10 16,-6 0-61-16,-6 23-16 0,2 5 1 15,-2 4 17 1,6 0-9-16,6-1-9 0,0-2 0 15,0-10 0-15,0 0 0 16,6-9-1-16,6-4 0 16,4-2-1-16,-4-4-14 15,1-4 13-15,8-15 2 16,-2-3 8-16,9-7-7 16,-16 0-1-16,10 1 1 15,-16 3 5-15,7 8-5 16,-13 11 8-16,0 6 7 15,0 0-4-15,0 0-12 16,0 17-34-16,6 5 34 0,0 3 1 16,10 0 8-1,-4 1-8-15,0-7-1 0,10-6-29 16,-3-7-110-16,15-6-125 16,-13-4-274-16,-2-8-662 0</inkml:trace>
  <inkml:trace contextRef="#ctx0" brushRef="#br0" timeOffset="6039.69">14684 645 485 0,'0'0'895'16,"0"0"-543"-16,0 0 27 15,0 0-10-15,0 0-113 16,0 0-86-16,0 0-92 15,-47-6-59-15,13 12-19 16,9 13-9-16,-2 4-6 16,2 2-4-16,9 3-25 0,4-5-29 15,12-1-19-15,0-6 5 16,0-6 13-16,6-8 4 16,16-2 19-16,9 0 47 15,-3-12 4-15,6-10 16 16,-3-6 2-16,-3-11 10 15,-7-3-5-15,-2-11-3 16,-7-8 4-16,-5 1-3 16,-7-1-5-16,0 7-2 15,0 16 39-15,0 19 35 16,0 9 7-16,0 10-30 16,-7 0-65-16,1 20-1 15,0 15-4-15,6 16 5 0,0 6 0 16,0 3-6-1,19 1 5-15,9-4-6 0,-1-9-1 16,-2-11-39-16,3-4-61 16,0-15-71-16,3-14-109 15,-3-4-305-15,-9 0-91 0</inkml:trace>
  <inkml:trace contextRef="#ctx0" brushRef="#br0" timeOffset="6656.34">14960 652 575 0,'0'0'498'0,"0"0"-223"16,0 0 70-16,0 0-56 0,0 0-73 16,0 0-74-16,0 0-51 15,93 22-42-15,-74-26-49 16,8-9-14-16,-8-2-95 15,-3-1-54-15,-10 0-126 16,-6 4-63-16,0 5 125 16,-22 7 164-16,-3 0 25 15,-9 9 38-15,6 8 99 16,3 1-1-16,10 4-15 16,2 2 22-16,13-2-8 15,0-7-21-15,7 1-4 16,14 1-33-16,13-12 29 0,4-1 0 15,2-4-9-15,0 0-26 16,1-9-17-16,-7-11-16 16,-6 1-6-16,-10 0-19 15,4 0 8-15,-16 9 5 16,-6 1 12-16,6 9 6 16,-6 0 41-16,0 0-9 15,0 6-27-15,0 10 17 16,-6 3 44-16,0 1 2 15,-3-2-28-15,9-5-19 16,0-4-15-16,0-2-6 16,9-4-6-16,10-3 7 15,2 0 22-15,4-3-4 0,3-13-25 16,-3 0-18 0,-4 1 2-16,-8 2 4 0,-7 3 4 15,0 4 7-15,-6 6-6 16,0 0-2-16,0 0-13 15,0 9-23-15,10 7 45 16,-4 3 0-16,6 1 0 16,10-5-48-16,9-2-124 15,-3-7-218-15,0-3-240 0</inkml:trace>
  <inkml:trace contextRef="#ctx0" brushRef="#br0" timeOffset="7372.22">15713 642 823 0,'0'0'608'0,"0"0"-414"0,0 0 148 16,0 0 2-16,0 0-133 16,0 0-49-16,0 0-49 15,-34 63-77-15,34-47-28 16,0-3-8-16,0 0-33 15,22-4-84-15,12-5-38 16,-3-4-7-16,9 0-30 16,1-9 5-16,-13-8-11 15,-1-5 87-15,-14 3 101 16,-7 0 10-16,-6 6 94 0,0 0 72 16,0 7 9-16,0 6-41 15,-6 0-64-15,-7 3-48 16,4 13-12-16,3 6 2 15,6 4-12-15,0-4-1 16,0 0-10-16,0-2 10 16,6-8-5-16,16-6-2 15,6-2-11-15,-3-4 3 16,9-4 14-16,-6-14-12 16,3-4 5-16,-10-4 3 15,-2-6 5-15,-4 7 1 16,-2 2 18-16,-7 7 41 15,-6 7-7-15,6 6 25 0,-6 3-5 16,0 3-72-16,0 19-5 16,0 19 5-16,0 14 8 15,16 11 8-15,-4 17 2 16,13 3-1-16,3 6 8 16,0 7 6-16,3-7-1 15,-3-4-12-15,-7-7-11 16,-8-15-1-16,-7-15 0 15,-6-16 0-15,-12-19 15 16,-23-16 85-16,-5-3-22 16,-13-32-14-16,7-16 8 15,-1-10-21-15,20-14-23 16,14-8 8-16,13 0-4 16,6 0-25-16,28 10-13 15,13 13-13-15,-1 15-8 0,7 16-35 16,0 20-77-1,-13 9-118-15,-6 3-299 0,-21 16-655 0</inkml:trace>
  <inkml:trace contextRef="#ctx0" brushRef="#br0" timeOffset="8436.06">9772 1765 1262 0,'0'0'560'0,"0"0"-354"15,0 0 62-15,0 0 19 16,0 0-67-16,0 0-66 15,25 117-45-15,-25-69-22 16,0 3-33-16,0 3-25 16,-6 1-13-16,0-2-4 0,-7-5-11 15,-2-4 0-15,9-9 0 16,0-6-1-16,6-13 0 16,0-6-5-16,0-8-6 15,0-2 5-15,0 0 0 16,12 0 5-16,3 0 1 15,20-9 6-15,-4 0 12 16,9-1-11-16,0 3-7 16,-6 5 0-16,7 2-33 15,-7 0-37-15,-3 0-41 16,-3 0-62-16,0 0-103 16,-10-4-267-16,-12-2-328 0</inkml:trace>
  <inkml:trace contextRef="#ctx0" brushRef="#br0" timeOffset="8773.44">10265 1879 770 0,'0'0'1109'16,"0"0"-774"-16,0 0-68 15,0 0 14-15,0 0-111 16,0 0-95-16,0 0-39 0,28 29 10 16,-15 2-11-16,2 8-23 15,-9 9-11-15,1-1 9 16,5-2-10-16,-6-1-32 15,0-6-47-15,4-9-27 16,-4-10-57-16,0-6-89 16,-6-13-88-16,6 0-216 15,1-13-248-15</inkml:trace>
  <inkml:trace contextRef="#ctx0" brushRef="#br0" timeOffset="9090.62">10548 1739 1077 0,'0'0'748'16,"0"0"-506"-16,0 0 20 15,0 0 25-15,0 0-90 16,0 0-64-16,0 0-34 15,59 74-37-15,-44-30-27 16,-3 7-16-16,1 3-17 16,2 6-2-16,-8-3-1 15,-1 1-9-15,6-7-59 16,-6-4-55-16,-6-12-29 16,7-9-37-16,-7-13-44 0,0-13-120 15,0 0-158-15,0-10-12 16</inkml:trace>
  <inkml:trace contextRef="#ctx0" brushRef="#br0" timeOffset="9286.11">10327 2013 789 0,'0'0'518'0,"0"0"-273"16,0 0 151-16,0 0-71 15,0 0-63-15,0 0-76 16,112 13-93-16,-78-10-60 0,7-3-33 16,-1 0-53-16,6 0-210 15,-12 0-433-15,-6 0-824 0</inkml:trace>
  <inkml:trace contextRef="#ctx0" brushRef="#br0" timeOffset="9792.59">11149 1901 970 0,'0'0'659'0,"0"0"-329"0,0 0 58 16,0 0-88-16,0 0-103 15,0 0-72-15,0 0-38 16,-53-24-32-16,32 24-40 16,-4 0-15-16,-3 0-9 15,6 9-4-15,10 0-10 16,6 10 2-16,0 1-5 15,6 2-27-15,0 3-32 16,12-3 18-16,10 4 28 0,2-4 6 16,17-3 20-16,-1 1 5 15,7-2 8-15,-7-1 1 16,0-5 5-16,-6 0 9 16,-15 1 12-16,-13-3-17 15,-6 3-8-15,0-4 10 16,0 4 0-16,-25 2 15 15,-3 2 1-15,-12-1-1 16,0-1-27-16,9-5-34 16,-3-4-95-16,18-6-139 15,10 0-259-15,6-6-205 0</inkml:trace>
  <inkml:trace contextRef="#ctx0" brushRef="#br0" timeOffset="10192.36">11837 1994 1094 0,'0'0'303'0,"0"0"35"16,0 0 13-16,0 0-96 15,128 0-60-15,-76 0-63 16,10 0-47-16,3 0-48 16,-12 0-25-16,-6 0-12 15,-7 0-18-15,-18 0-57 16,-4 0-56-16,-11 0-59 16,-7 6-66-16,-19-6-138 0,0 3-193 15</inkml:trace>
  <inkml:trace contextRef="#ctx0" brushRef="#br0" timeOffset="10576">12244 1822 1096 0,'0'0'546'16,"0"0"-350"-16,0 0 56 16,0 0-31-16,0 0-31 15,0 0-13-15,0 0-53 16,142 73-42-16,-95-44-25 15,-7-7-33-15,-9-3-17 16,-15 0-7-16,-16 0-11 16,0 0-29-16,-28 1-35 15,-19 8-1-15,-18-3-10 16,-3 5 17-16,0 1-121 16,15-9-326-16,28-6-147 0</inkml:trace>
  <inkml:trace contextRef="#ctx0" brushRef="#br0" timeOffset="11660.27">13186 1768 1026 0,'0'0'646'16,"0"0"-350"-16,0 0-2 15,0 0-63-15,0 0-122 16,0 0-74-16,0 0 13 0,0 105 7 16,10-48-23-16,-10 0-19 15,6 7-13-15,0-3 1 16,-6-8-2-16,6-11 2 15,-6-10-2-15,0-16 1 16,0-10-1-16,0-6 0 16,0 0 1-16,0-13 2 15,0-13 3-15,-6-11-5 16,-6-14-7-16,-4-13-15 16,4-12-16-16,5-7-20 15,7 1-36-15,0 8-22 16,7 14 41-16,21 16-5 15,3 15-13-15,9 12 16 0,13 8 6 16,2 9 22 0,4 0 22-16,-6 3 17 0,-6 14 9 15,-7-2 0-15,-12 5-8 16,-10-2 8-16,-2-1 1 16,-16-2 8-16,0 4 34 15,0 0 50-15,-28-3 25 16,-6 0-25-16,-6 3-39 15,-13-3-9-15,0 0-9 16,0-3-18-16,7-4-2 16,18 0 6-16,9-5 0 15,10 3-12-15,9-5-9 0,0 5-9 16,9 6-10 0,10 2 19-16,9 8 28 0,3 5 12 15,3 4 2-15,6 3 30 16,1-3 11-16,-7 0-23 15,-9-7-27-15,-4-3-20 16,-8-9-13-16,-7-7-19 16,-6-2-122-16,9-4-116 15,-9 0-262-15,0-6-229 0</inkml:trace>
  <inkml:trace contextRef="#ctx0" brushRef="#br0" timeOffset="12130.53">13868 1691 1111 0,'0'0'679'0,"0"0"-408"0,0 0 37 16,0 0-43-16,0 0-122 15,0 0-59-15,0 0-4 16,22 109-38-16,-16-56-16 16,1 8-17-16,5-1-9 15,-6 1 0-15,3-10 0 16,4-7-18-16,-1-12-59 15,-6-16-42-15,4-9-60 0,2-7-91 16,1-23-305 0,-7-5-107-16</inkml:trace>
  <inkml:trace contextRef="#ctx0" brushRef="#br0" timeOffset="12428.73">14210 1616 1322 0,'0'0'630'0,"0"0"-444"0,0 0 98 16,0 0-38-1,0 0-94-15,0 0-60 0,15 120-41 16,-9-69-31-16,0 9-4 15,1 1-16-15,-1-4 0 16,0-6-6-16,10-10-23 16,-10-8-44-16,0-15-49 15,0-8-69-15,-6-10-109 16,0-6-227-16,0-14-100 0</inkml:trace>
  <inkml:trace contextRef="#ctx0" brushRef="#br0" timeOffset="12623.31">13884 1895 1249 0,'0'0'531'0,"0"0"-316"16,0 0 127-16,0 0-54 15,0 0-88-15,0 0-48 16,152 13-70-16,-99-13-82 15,2 0-29-15,-2 0-157 16,-19-7-343-16,-9 5-507 0</inkml:trace>
  <inkml:trace contextRef="#ctx0" brushRef="#br0" timeOffset="13161.03">14724 1695 1247 0,'0'0'523'0,"0"0"-276"16,0 0 46-16,0 0-104 0,0 0-112 15,0 0-53-15,0 0-24 16,-93-9-6-16,59 18-5 16,0 4 4-16,9 2-5 15,3 8-22-15,16 2-3 16,0 0-12-16,6 4-21 15,6 3 27-15,16-3 22 16,3 2 11-16,15-2 10 16,-6-3 27-16,13-1 19 15,-7 0 22-15,7-5 11 16,-7 2 15-16,-6 0-1 16,-15-6-24-16,-13-4-44 0,-6 4-11 15,0 1 4 1,-19 1 27-16,-21 5 32 0,-7-4-20 15,-5 0-24 1,-4-6-33-16,9-4-33 0,7-2-116 16,21-7-90-16,7 0-312 15,12-13-865-15</inkml:trace>
  <inkml:trace contextRef="#ctx0" brushRef="#br0" timeOffset="17279.29">908 6590 1551 0,'0'0'357'16,"0"0"-313"-16,0 0 65 15,0 0 53-15,0 0 7 16,0 0-78-16,148 136-56 15,-101-94-17-15,-1-1-17 16,-5-6 7-16,-7-3-8 16,-3-10-40-16,-9-9-165 15,-4-13-383-15,-12 0-315 0</inkml:trace>
  <inkml:trace contextRef="#ctx0" brushRef="#br0" timeOffset="17550.24">1224 6482 1122 0,'0'0'513'0,"0"0"-419"16,0 0 232-16,0 0 25 15,0 0-137-15,0 130-99 0,-16-85-49 16,4 8-30-1,-16 5-17-15,9 5-17 0,-8-2-1 16,2-1-1-16,-3-6-22 16,9-9-73-16,-2-4-47 15,8-12-35-15,-2-10-82 16,8-6-301-16,7-10-292 0</inkml:trace>
  <inkml:trace contextRef="#ctx0" brushRef="#br0" timeOffset="17804.08">790 6991 1015 0,'0'0'671'16,"0"0"-516"-16,0 0 48 15,0 0 147-15,0 0-67 16,192-68-89-16,-105 33-70 16,6 0-57-16,-6 0-22 15,-25 17-45-15,-16-2-5 16,-33 11-150-16,-13 6-187 16,-7 3-694-16</inkml:trace>
  <inkml:trace contextRef="#ctx0" brushRef="#br0" timeOffset="19329.56">11041 6484 1237 0,'0'0'528'0,"0"0"-401"0,0 0 88 15,0 0 96-15,0 0-91 16,0 0-92 0,0 0-47-16,86-15 16 0,-24 6 25 15,31-4-23-15,7 0-30 16,-4-3-39-16,-3 3-25 16,-28 4-5-16,-3-4-144 15,-37 7-169-15,-19-4-663 0</inkml:trace>
  <inkml:trace contextRef="#ctx0" brushRef="#br0" timeOffset="20891.32">18355 6565 1077 0,'0'0'360'0,"0"0"-161"16,0 0 86-16,0 0 23 15,0 0-118-15,0 0-83 16,0-20-34-16,19 20-6 16,15-3-5-16,34 0 17 15,44-6 26-15,43-2-5 16,18-1-21-16,-27-4-19 15,-37 7-33-15,-44 2-19 16,-19-2-8-16,-12-1-132 16,-6 3-192-16,-22-5-633 0</inkml:trace>
  <inkml:trace contextRef="#ctx0" brushRef="#br0" timeOffset="28661.14">2632 7795 892 0,'0'0'483'15,"0"0"-316"-15,0 0 86 16,0 0 89-16,0 0-55 15,0 0-87-15,-13-16-28 16,13 16-17-16,0 0-20 16,0 0-33-16,0 0-21 15,0-3-1-15,0 3-11 16,0-3-10-16,13 3-19 16,36-10-26-16,50-3 2 15,47-9 61-15,22 0-22 0,5 0-28 16,-12 6-10-16,-15 4-2 15,15-1 1-15,1 2-2 16,-1 6 1-16,-22 1-9 16,-18 4-1-16,-34 0-5 15,-22 0-2-15,-3 0 1 16,-3 0 1-16,3 4-1 16,3 1 1-16,-12-1-1 15,-13-1 1-15,-12 1-1 16,-15-4 1-16,-7 0 0 15,-6 0 0-15,0 0-42 16,0 0-96-16,-19-4-48 16,-43-8-85-16,3-5-197 15,-6 8-471-15</inkml:trace>
  <inkml:trace contextRef="#ctx0" brushRef="#br0" timeOffset="30862.58">14023 7875 1239 0,'0'0'554'0,"0"0"-444"16,0 0-34-16,0 0 168 15,0 0-3-15,0 0-87 16,25-4-61-16,16-2-5 16,27-3 3-16,53-1-11 0,59-3-23 15,34 1-14-15,18 5-7 16,4-2-20-16,-16 5-7 16,-19-2-7-16,-15-1-2 15,-24 5-1-15,-29-5-64 16,-12-6-93-16,-40 4-167 15,-23 0-497-15</inkml:trace>
  <inkml:trace contextRef="#ctx0" brushRef="#br0" timeOffset="31595.1">18848 7713 808 0,'0'0'992'16,"0"0"-696"-16,0 0-212 15,0 0 148-15,0 0 27 16,230 0-36-16,-32 9-52 16,56 4-32-16,35 0-19 15,5 2-26-15,-21-5-41 0,0-4-31 16,3 1-15-16,-22-1-7 16,-28-3 0-16,-39-3-57 15,-39 0-139-15,-55 0-151 16,-40-9-423-16</inkml:trace>
  <inkml:trace contextRef="#ctx0" brushRef="#br0" timeOffset="37973.48">647 11185 1332 0,'0'0'480'0,"0"0"-375"15,0 0 148-15,0 0 44 16,0 0-109-16,0 0-97 15,0-2-24-15,0 2-9 16,6 0-31-16,10 9-18 16,-4 13 9-16,16 7-12 15,3 9 0-15,3 4-6 16,7 2-1-16,-1-2-15 16,0-5-47-16,-6-4-49 15,0-11-74-15,-9-7-97 0,3-15-56 16,-3 0-157-1,-10-12-180-15</inkml:trace>
  <inkml:trace contextRef="#ctx0" brushRef="#br0" timeOffset="38285.64">994 11084 948 0,'0'0'382'0,"0"0"-261"16,0 0 50-16,0 0 110 15,0 0-92-15,0 0-91 16,0 0-15-16,-80 89 45 16,55-44-13-16,-3 12-27 0,3 7-19 15,-3-5-32-15,-6 5-24 16,9-3-12-16,-2-10 0 15,5-7-1-15,3-16-8 16,13-11-45-16,0-8-90 16,6-9-109-16,0-19-125 15,12-12-253-15,1-2-462 0</inkml:trace>
  <inkml:trace contextRef="#ctx0" brushRef="#br0" timeOffset="38492.07">501 11494 1498 0,'0'0'489'0,"0"0"-416"16,0 0 154-16,0 0 5 16,0 0-122-16,0 0 6 15,162-35 14-15,-76 3-42 16,7-3-76-16,7 0-12 15,-1 4-197-15,-25 8-361 16,-27 11-643-16</inkml:trace>
  <inkml:trace contextRef="#ctx0" brushRef="#br0" timeOffset="44425.59">8061 11466 1194 0,'0'0'383'0,"0"0"-278"16,0 0 74-16,0 0 75 16,0 0-43-16,0 0-91 15,0 0-37-15,0 0-10 16,0 0-9-16,0 0-22 16,12 0-18-16,22 0-11 15,7-4 29-15,27 1 4 16,9-3-8-16,38-7-15 0,40-6 0 15,19 0-7-15,6 3-2 16,-35 6-8-16,-52 4-6 16,-31 3 0-16,-27 3-18 15,-4 0-71-15,-16 0-153 16,-9 0-285-16,-6 0-171 0</inkml:trace>
  <inkml:trace contextRef="#ctx0" brushRef="#br0" timeOffset="45443.77">11242 11370 823 0,'0'0'540'0,"0"0"-345"16,0 0 26-16,0 0 74 15,0 0-43-15,0 0-98 16,0 0-60-16,22 0-32 15,15 4 25-15,44 2 20 16,46-3-25-16,62-3-31 16,3 0-6-16,-3 0-22 15,-49 0-22-15,-53 0-1 16,-28 0-34-16,3-3-101 16,24-10-81-16,-20 3-279 15,2-2-304-15</inkml:trace>
  <inkml:trace contextRef="#ctx0" brushRef="#br0" timeOffset="46478.39">16523 10320 770 0,'0'0'524'16,"0"0"-359"-16,0 0 9 15,0 0 107-15,0 0-4 16,0 0-34-16,173-6-41 15,-39-10-27-15,61-3-36 16,25-3-46-16,13 6-40 16,-4 0-6-16,-9 6-11 15,-6 4-17-15,-6-1-11 16,-3 5-8-16,-10-8-1 16,-15 0-5-16,-41 1-18 0,-30 0-51 15,-44-1-48-15,-15-3-98 16,-13-16-139-16,-9 4-267 15,-16-3-312-15</inkml:trace>
  <inkml:trace contextRef="#ctx0" brushRef="#br0" timeOffset="47495.95">17651 8762 751 0,'0'0'308'16,"0"0"-126"-16,0 0 132 15,0 0 20-15,0 0-68 16,0 0-62-16,0 0-6 15,10-32-22-15,-10 32-25 16,0 0-48-16,0 0-34 16,0 13-38-16,-10 13-25 15,-8 15 5-15,-4 6 4 16,3 14-6-16,1-1-9 16,2-6 0-16,4 1 0 15,6-11-1-15,-1-12 0 16,7-10-5-16,0-10-3 0,0-8-4 15,0-4-13-15,0 0-6 16,0 0-3-16,0-16 5 16,0-12 6-16,7-17-19 15,5-9 0-15,16-29-2 16,-3-3-18-16,9-6-22 16,0 0-1-16,-9 25 23 15,3 7 26-15,0 18 19 16,-16 20 17-16,10 9 0 15,-10 10 0-15,7 3-5 16,2 0 6-16,4 12 11 16,3 21 5-16,6 4-7 15,-9 18 4-15,3 5 13 16,-9 10-7-16,2-3-9 0,-8 0-9 16,-7-7 5-1,3-2-5-15,-9-14-1 0,6-5-22 16,1-11-79-16,-7-9-87 15,0-16-92-15,0-3-113 16,0 0-88-16</inkml:trace>
  <inkml:trace contextRef="#ctx0" brushRef="#br0" timeOffset="47712.37">17533 8880 1194 0,'0'0'545'15,"0"0"-453"-15,0 0 144 16,165-4 33-16,-85-2-93 16,17-3-85-16,-20 5-91 15,-9 4-74-15,-21 0-276 16,-26 0-803-16</inkml:trace>
  <inkml:trace contextRef="#ctx0" brushRef="#br0" timeOffset="50067.52">10827 10298 464 0,'0'0'381'15,"0"0"-138"-15,0 0-26 16,0 0 90-16,0 0-27 16,0 0-75-16,0 0-38 15,0-9-9-15,0 9-39 16,0 12-40-16,0 17 0 16,0 6-16-16,0 13-29 15,-7 6-18-15,1 6-7 16,0-3-7-16,0-2-1 15,0-5 1-15,-4-11-1 16,10-10 0-16,0-14-1 16,-6-8-1-16,6-7 0 15,0 0 1-15,0 0 1 0,0-17 1 16,6-8-1-16,4-13 5 16,2-7 0-16,0-3-6 15,-5 4 0-15,2 6 0 16,-3 12 0-16,-6 7 0 15,0 16 6-15,0 1 3 16,0 2-1-16,0 0-8 16,0 0 0-16,0 0-7 15,0 0-2-15,0 0 3 16,6-4 6-16,1-3-6 16,5-6-17-16,10-9 22 15,2-6 1-15,11-7 1 16,-7 0-1-16,-4-3 1 0,4 6-1 15,-6 7-1-15,-10 5-5 16,1 11 5-16,-13 3 0 16,0 6 1-16,0 0-1 15,0 0 1-15,0 0-9 16,0 0-2-16,0 0 1 16,0 0-3-16,0 0 2 15,0 0 2-15,0 0 3 16,6 0-1-16,-6 0-1 15,0 0 8-15,0 0 1 16,0 0 0-16,0 0 0 16,0 0-1-16,0 0-1 15,0 0-6-15,6 2 1 0,10 5 6 16,-4 3 0 0,0 2 0-16,4 5 0 0,-4-2-5 15,1 7-4-15,-13 1-3 16,0 2 6-16,0 4 6 15,-19 2 5-15,-9-2 10 16,-6-6-15-16,9-5 12 16,-3-2 0-16,4-3-4 15,-4-3 7-15,0-3 1 16,9-5-5-16,-15 1-10 16,6 1 6-16,-3 2-7 15,-3 1-2-15,0-1-4 0,9 3 6 16,3-2 0-1,10-4-1-15,6-3 1 0,6 0-11 16,0 0-11-16,0 0-32 16,12 0-17-16,7 0 17 15,9-3 35-15,0-10 11 16,12 6 8-16,-9-2 6 16,9 3-6-16,-6 2 1 15,1 1 0-15,-1 3-1 16,-10 0 0-16,4 0-1 15,-15 3-8-15,-1 7 7 16,4-1-3-16,-10 1 5 16,0 0 0-16,0-1 0 15,0 1 6-15,-6 2 4 16,10-2-8-16,-10-3 5 0,0 2 15 16,0 4 7-16,0 3 11 15,-22 6 18-15,-12 0-6 16,3-3-4-16,-9 3-14 15,6 0 1-15,-7-6-14 16,13-3-2-16,3-3-6 16,-2-4-5-16,8-3-8 15,-3 0 0-15,10 1-6 16,-4-4-71-16,16 0-65 16,0 0-58-16,0 0-397 0</inkml:trace>
  <inkml:trace contextRef="#ctx0" brushRef="#br0" timeOffset="53251.31">3348 12541 765 0,'0'0'289'16,"0"0"-137"-16,0 0 67 15,0 0 61-15,0 0-37 16,0 0-70-16,0 0-37 16,53-6 39-16,-13 6-1 15,16 0-28-15,43-4-37 16,62-12-30-16,59-6-27 16,35-10-7-16,5 0-26 0,-12 4-19 15,-56 2-6 1,-12 4-1-16,-53 0-22 0,-24 6-62 15,-38-1-99-15,-25 2-269 16,-18 6-354-16</inkml:trace>
  <inkml:trace contextRef="#ctx0" brushRef="#br0" timeOffset="54319.7">4129 11418 1222 0,'0'0'280'0,"0"0"-175"0,0 0 179 16,0 0 10-16,0 0-105 16,0 0-79-16,0 0-25 15,0-9-39-15,0 27-46 16,0 11 1-16,10 6 9 15,-4 6-3-15,6 1-6 16,1-7-1-16,8-4 0 16,-15-8-1-16,7-11 0 15,-7-5 0-15,-6-7-5 16,0 0 5-16,0 0 0 16,0-13-9-16,0-12-1 15,0-10 1-15,0-3-5 16,-12-10-2-16,5 0-8 15,1 0 0-15,0 7 7 0,6 9-1 16,0 6 4-16,0 8 2 16,0 8-10-16,6 3-12 15,19 5 7-15,9 2 13 16,6 0 3-16,1 0 10 16,-7 0-8-16,0 9 1 15,-22 4-6-15,-5 6-2 16,-7 3 17-16,-13 4 10 15,-15 3 34-15,-18-1 20 16,5-6 4-16,1-2-25 0,6-5-22 16,15-8-6-1,13-1-9-15,6-6-6 0,0 0-27 16,34 0-69-16,19-3 56 16,6-4 9-16,15 4-32 15,-9 3-21-15,-3 0 65 16,-15 7 4-16,-28 18 5 15,-19 7-6-15,-7 6 16 16,-45 6 80-16,-23 4 22 16,-12 0 7-16,-6-10-13 15,7-3-38-15,11-13-16 16,16-9-30-16,19-13-12 16,40-13-113-16,0-18-245 0,34-8-511 15</inkml:trace>
  <inkml:trace contextRef="#ctx0" brushRef="#br0" timeOffset="55887.15">16281 12511 398 0,'0'0'862'16,"0"0"-585"-16,0 0-119 16,0 0 114-16,0 0 1 0,0 0-64 15,0 0-89 1,-6-15-38-16,21 15-15 0,25 0-10 15,47 0 48-15,65 0 11 16,84-7-26-16,49-5-18 16,38 2-5-16,2 4 2 15,10-1 7-15,18-2-13 16,4 3 2-16,-4-1-7 16,-18-2-16-16,-40 0-19 15,-35-4-7-15,-52-3-16 16,-56 0-1-16,-53 3-13 15,-49 3-64-15,-38-3-91 16,-12-2-90-16,-93-20 26 0,-3 6-148 16,-22 1-552-16</inkml:trace>
  <inkml:trace contextRef="#ctx0" brushRef="#br0" timeOffset="57608.87">17673 11367 1237 0,'0'0'576'0,"0"0"-400"16,0 0 111-1,0 0 5-15,0 0-73 0,0 0-81 16,0 0-45-16,-22-41-20 15,4 34-19-15,-10 4-36 16,-3 3-18-16,-19 0-16 16,-3 19-1-16,7 9 2 15,-1 7 6-15,7 4-4 16,21-1-1-16,19-6-10 16,0-3-7-16,25-7 1 15,44-6 0-15,42-14 9 16,44-2 2-16,6-5-56 15,-33-8-177-15,-48 7-545 0</inkml:trace>
  <inkml:trace contextRef="#ctx0" brushRef="#br0" timeOffset="62878.09">2145 14001 451 0,'0'0'618'0,"0"0"-451"15,0 0-33-15,0 0 100 0,0 0 26 16,0 0-68-16,0-13-67 15,0 13-16-15,0 0-12 16,0 0-23-16,0 9-38 16,0 17-8-16,0 9-4 15,0 6-11-15,6 6-7 16,0-1-6-16,3-2-6 16,4-13-15-16,-7-2 11 15,0-13-2-15,0-9-5 16,4-7-6-16,-10 0 0 15,0 0 12-15,0-17 0 16,0-11 11-16,0-10-1 16,0-10-8-16,0-12-19 15,-16-7-31-15,10-6-14 0,-6 0 17 16,5 9 12-16,-2 10 20 16,9 12 7-16,0 14 9 15,9 6 7-15,10 6-6 16,15 3-9-16,0 9 5 15,7 4 3-15,5 0-1 16,1 4 1-16,-7 18-5 16,-9 7-2-16,-9 9 4 15,-10 0 5-15,-12 7 6 16,-6-1 0-16,-28 1 17 16,-13-7 1-16,-5-6 7 15,-1-3 32-15,-3-14-16 16,3-8-25-16,19-7-16 0,9-13-88 15,25-41-156-15,25 7-284 16,15-5-304-16</inkml:trace>
  <inkml:trace contextRef="#ctx0" brushRef="#br0" timeOffset="63338.39">2641 13880 54 0,'0'0'1069'15,"0"0"-841"-15,0 0-79 16,0 0 137-16,0 0-10 15,0 0-112-15,0 0-65 0,6 35-1 16,-6 9-24-16,0 10-38 16,0 7-23-16,-6 2-3 15,6-2-9-15,0-7-1 16,0-7-26-16,12-11-43 16,7-14-17-16,3-13-72 15,12-9-117-15,-9-22-218 16,-4-10-136-16</inkml:trace>
  <inkml:trace contextRef="#ctx0" brushRef="#br0" timeOffset="63680.01">2973 13902 601 0,'0'0'794'16,"0"0"-660"-16,0 0-60 15,0 0 132-15,0 0-48 16,-112 66-60-16,50-37-47 16,3 0 23-16,6 3 4 15,7-4-2-15,12-3-18 16,12-2-18-16,22-4-40 15,0-3-6-15,28 0-9 0,18-3 3 16,16-1 7-16,10-6 5 16,-4 1 0-16,-9-3-2 15,-6-2-41-15,-19-2-65 16,-6 0-163-16,-22 0-226 16,-6 0-332-16</inkml:trace>
  <inkml:trace contextRef="#ctx0" brushRef="#br0" timeOffset="65098.73">4111 13485 529 0,'0'0'531'0,"0"0"-361"16,0 0-58-16,0 0 42 15,0 0-25-15,0 0-85 16,0 0-44-16,12-15-236 15,-6 4-484-15</inkml:trace>
  <inkml:trace contextRef="#ctx0" brushRef="#br0" timeOffset="67885.14">5655 13507 1609 0,'0'0'717'0,"0"0"-583"16,0 0-43-16,0 0 81 0,0 0-13 15,0 0-86-15,0 0-73 16,25-15-84-16,-4-1-253 16,7-7-813-16</inkml:trace>
  <inkml:trace contextRef="#ctx0" brushRef="#br0" timeOffset="79412.6">11884 13323 428 0,'0'0'336'16,"0"0"-95"-16,0 0-9 15,0 0 21-15,0 0-20 16,0 0-21-16,-12-22-12 16,5 18-5-16,7 4-10 0,0 0-31 15,0 0-20-15,0 0-21 16,-9 0-18-16,3 10-25 16,-7 25-31-16,1 19-21 15,-10 16-11-15,4 13-6 16,-4 3-1-16,10-1-6 15,12-8-19-15,0-13-23 16,0-10-15-16,12-19-34 16,10-19-81-16,9-16-146 15,-3-29-276-15,-7-6-2 0</inkml:trace>
  <inkml:trace contextRef="#ctx0" brushRef="#br0" timeOffset="79653.88">11115 13323 971 0,'0'0'391'15,"0"0"-106"-15,186-3 12 16,-43-16-45-16,30-7-67 15,-11 4-57-15,-38 0-76 16,-44 9-36-16,-33 4-16 0,-7-1-21 16,0-3-165-1,-12 1-140-15,-22 5-402 0</inkml:trace>
  <inkml:trace contextRef="#ctx0" brushRef="#br0" timeOffset="80294.97">12473 13781 863 0,'0'0'389'16,"0"0"-210"-16,0 0-9 15,0 0 109-15,0 0-87 16,0 0-99-16,0 0-43 16,-121-98 14-16,100 94 1 15,8 4-9-15,-6 0-20 0,-8 0-19 16,8 4 6-16,-9 5 2 16,0 6-13-16,10 5 6 15,-4-1-11-15,3 3-5 16,13 0-2-16,6-2-1 15,0-2-1-15,0-5-4 16,6 0-4-16,22-6 1 16,3-7 7-16,9 0 2 15,7-7 8-15,0-12-1 16,8-10 1-16,-14 7-8 16,-17 3 1-16,-8 3-1 15,-10 9 1-15,-6 7 11 0,0 0 13 16,0 0 36-16,-6 7-40 15,-10 9-20-15,10 7-1 16,0-5 0-16,6-1-16 16,12-5-72-16,23-6-81 15,33-6-52-15,-3-13-109 16,-12-2-276-16</inkml:trace>
  <inkml:trace contextRef="#ctx0" brushRef="#br0" timeOffset="80778.16">12613 13418 28 0,'0'0'1310'0,"0"0"-942"15,0 0-181-15,0 0 89 16,0 0 11-16,0 0-83 15,0 0-88-15,0 118-47 16,0-74-23-16,0-2-28 16,0-4-17-16,0 0-1 15,0-5 0-15,0-9-6 16,6-4-13-16,0-5-3 16,0-8-7-16,4-4-2 15,-4-3-11-15,0 0-3 16,6-12 14-16,4-11 21 0,2 0 2 15,-5-5-13-15,9 6 3 16,-10 6 11-16,-6 10 4 16,10 3-10-16,-10 3-7 15,0 0-10-15,7 9 8 16,-1 7 15-16,3 6 7 16,-8 0 2-16,-1 1-1 15,0-7 10-15,-6-1-1 16,0-5 12-16,-19-4 19 15,-8 1-6-15,-14-7-35 16,1 0-12-16,9 0-58 16,-9-25-117-16,18-1-121 15,9 0-374-15</inkml:trace>
  <inkml:trace contextRef="#ctx0" brushRef="#br0" timeOffset="81101.66">13146 13380 894 0,'0'0'354'0,"0"0"-103"16,0 0 112-16,0 0-5 0,-6 137-109 16,0-96-110-16,-1 1-44 15,1-5-35-15,0-2-34 16,-3-6-16-16,9-6-10 16,0-11-9-16,0 1-37 15,0-9-54-15,21-4-123 16,7 0-246-16,-3-7-93 15,-3-8-508-15</inkml:trace>
  <inkml:trace contextRef="#ctx0" brushRef="#br0" timeOffset="81430.78">13289 13698 1007 0,'0'0'518'0,"0"0"-368"15,0 0 103-15,0 0-3 16,133-41-126-16,-93 28-83 16,-15-3-29-16,-3 3-11 15,-16 1-1-15,-6-1-29 16,-6 3 10-16,-22 5-16 16,-19 1-27-16,1 4 31 15,-7 0 31-15,7 13 21 16,12 6 22-16,6 3-4 15,21 1-10-15,7-4-13 16,7 3-5-16,27-6-10 0,12-3 12 16,16-4-13-16,3-9-4 15,4 0-129-15,11 0-142 16,-21-3-279-16,-6-7-768 0</inkml:trace>
  <inkml:trace contextRef="#ctx0" brushRef="#br0" timeOffset="81723">14017 13342 108 0,'0'0'1360'0,"0"0"-965"16,0 0-198-16,0 0 133 15,0 0-45-15,-6 111-112 16,-3-57-89-16,3 4-51 16,-1-1-23-16,7-3-10 15,-6-3-39-15,0-7-107 16,6-2-98-16,0-14-373 15,-6-8-606-15</inkml:trace>
  <inkml:trace contextRef="#ctx0" brushRef="#br0" timeOffset="83598.35">10166 14595 1041 0,'0'0'361'16,"0"0"-182"-16,0 0 6 15,0 0 37-15,0 0-63 0,0 0-83 16,0 0-3 0,0-6 29-16,0 6 5 0,0 0-31 15,-6 0-11-15,-6 0-1 16,-16 0-2-16,-19 9-32 15,-6 11-30-15,-15 2 0 16,9 4 1-16,13-4-1 16,6-7-6-16,18-2-7 15,22 0-15-15,0-4-25 16,22-2-2-16,24 2 18 16,13 0 16-16,15-2 11 15,-8 3 1-15,-4 6 0 16,-16-1 3-16,-12 7-4 15,-21 7-5-15,-13 0 6 0,0 3 4 16,-22-4 5-16,-3 1 10 16,-9-3 5-16,6-8 0 15,9-5-2-15,-2-6 2 16,2-1-7-16,13-6-4 16,-7 0-4-16,-2 0-49 15,-4 0-76-15,-9-16-172 16,4 0-351-16,2 4-543 0</inkml:trace>
  <inkml:trace contextRef="#ctx0" brushRef="#br0" timeOffset="84623.09">10467 14554 1147 0,'0'0'488'16,"0"0"-386"-16,0 0 78 16,0 0 45-16,0 0-88 15,0 0-81-15,-6 134-38 16,6-84-16-16,0 8-2 16,0-4 0-16,0-1-15 15,0-5-13-15,6-10-12 16,0-12-46-16,0-10-51 15,-6-10-113-15,0-6-82 16,0-13-23-16,0-9-418 0</inkml:trace>
  <inkml:trace contextRef="#ctx0" brushRef="#br0" timeOffset="84801.13">10194 14821 886 0,'0'0'403'0,"0"0"-184"16,0 0 3-16,146 0 32 16,-78 0-63-16,3 0-93 15,-2 0-79-15,-4 0-19 16,-9 0-192-16,-32 0-417 0</inkml:trace>
  <inkml:trace contextRef="#ctx0" brushRef="#br0" timeOffset="85267.25">10662 14821 355 0,'0'0'884'15,"0"0"-658"-15,0 0-56 16,0 0 154-16,0 0-25 16,0 0-133-16,0 0-98 15,-15 45-35-15,9-17-20 0,6-3-13 16,0 5 0-16,0-5-14 16,12-3-24-16,10-6-16 15,-4-4 7-15,10-5-5 16,0-7-13-16,-3 0-24 15,-3-13 2-15,-4-9 34 16,-5-10 32-16,2 0 3 16,-15-6 17-16,0 10 0 15,0-1 1-15,0 13 47 16,0 6 31-16,0 7 3 16,0 3-19-16,0 3-62 15,0 17-12-15,0 8 12 0,6 7 1 16,13-3 1-1,3 0-2-15,12-7-1 0,-9-6-24 16,9-6-87-16,6-13-114 16,-12 0-128-16,-3-3-410 0</inkml:trace>
  <inkml:trace contextRef="#ctx0" brushRef="#br0" timeOffset="85802.16">11137 14856 479 0,'0'0'825'0,"0"0"-609"0,0 0-44 16,0 0 132-1,0 0-79-15,0 0-90 0,0 0-78 16,-87-41-57-16,59 41 0 15,0 18-9-15,10 5-16 16,-10 9-28-16,15-6-25 16,7 2 16-16,0-6 16 15,6-3-3-15,6-6 15 16,13-7 14-16,9-6 14 16,12 0 6-16,-6-6 12 15,-3-13-4-15,3-7-6 16,-12-6 7-16,-4 1 5 15,-11-11-3-15,-7-2-2 16,0-7 1-16,0 1 0 0,-7 4 8 16,1 11 25-1,-6 13 25-15,2 13 19 0,4 5-12 16,6 4-29-16,0 4-46 16,-6 18-28-16,6 13 28 15,0 9 9-15,0 1-8 16,0 3 10-16,6-4-3 15,16-5 0-15,-10-8-7 16,1-2-1-16,8-10 0 16,-8-6-12-16,-1-7-65 15,10-6-99-15,6 0-66 0,-10-6-109 16,1-10-362-16</inkml:trace>
  <inkml:trace contextRef="#ctx0" brushRef="#br0" timeOffset="86144.39">11301 14929 687 0,'0'0'520'16,"0"0"-362"-16,0 0 75 15,0 0 25-15,0 0-114 16,143-54-89-16,-125 45-39 15,4-4-15-15,-16 0-1 16,0 4-39-16,-6-4-20 0,-6 3-35 16,-15 4-10-16,-4 6 37 15,-3 0 24-15,-6 0 43 16,3 9 34-16,3 7 6 16,6 3 3-16,16 3-13 15,0-2-3-15,6 2-8 16,6-6-6-16,22-4-6 15,0 1 5-15,18-3-12 16,1-4 0-16,-1-6-72 16,19 4-31-16,-9-4-194 15,-16 0-357-15</inkml:trace>
  <inkml:trace contextRef="#ctx0" brushRef="#br0" timeOffset="86600.92">11617 14773 931 0,'0'0'272'0,"0"0"-116"16,0 0 78-16,0 0-12 15,0 0-115-15,0 0-16 16,0 0 13-16,0 80-53 15,0-48-24-15,-15-1-21 16,9-2-6-16,-1-7-1 0,1-6-13 16,6-3-3-1,0-10-5-15,0-3 4 0,0 0-2 16,6 0-1-16,16-13 21 16,-3-9 11-16,2-6-4 15,4-1-6-15,-3-3 0 16,-3 7 0-16,-13 8-1 15,9 5 1-15,-15 9-1 16,0 3-5-16,0 0-17 16,0 6 19-16,0 16 3 15,0 4 20-15,6 3-9 16,7 2-5-16,-7-5-5 16,16-4-1-16,-4-6-1 15,10-6-89-15,6-10-131 0,-9 0-258 16,3-4-434-16</inkml:trace>
  <inkml:trace contextRef="#ctx0" brushRef="#br0" timeOffset="86829.43">12005 14688 1073 0,'0'0'336'0,"0"0"-115"16,0 0 93 0,0 0-76-16,0 0-107 0,59 114-85 15,-53-83-28-15,3 2-17 16,-9-5-1-16,0-3-48 16,0-2-106-16,0-1-114 15,-9-9-100-15,3-4-252 0</inkml:trace>
  <inkml:trace contextRef="#ctx0" brushRef="#br0" timeOffset="87017.74">11865 14866 1450 0,'0'0'327'0,"0"0"-224"0,0 0 66 16,0 0 78-16,0 0-84 15,134-4-101-15,-88 1-45 16,1-3-17-16,-7-7-132 16,-21 4-363-16,2-1-523 0</inkml:trace>
  <inkml:trace contextRef="#ctx0" brushRef="#br0" timeOffset="87399.25">12365 14579 78 0,'0'0'1246'0,"0"0"-948"16,0 0-155-16,0 0 164 16,0 0-56-16,0 0-125 0,0 0-86 15,40 92-25 1,-34-57-14-16,10 0-1 0,-10-3-7 15,0 0-33-15,0-6-57 16,-6-7-46-16,0-3-80 16,0-3-125-16,0-4-62 15,0-6-555-15</inkml:trace>
  <inkml:trace contextRef="#ctx0" brushRef="#br0" timeOffset="87618.21">12244 14949 864 0,'0'0'601'0,"0"0"-469"16,0 0 68-16,0 0 99 16,0 0-63-16,0 0-104 15,149 9-79-15,-109-9-41 16,0 0-12-16,-15 0-141 15,-19-7-124-15,3-2-313 16,-9-1-457-16</inkml:trace>
  <inkml:trace contextRef="#ctx0" brushRef="#br0" timeOffset="87838.1">12086 14589 1142 0,'0'0'291'0,"0"0"26"15,0 0 11-15,158-4-117 16,-103 4-94-16,-8 0-70 16,-7 0-47-16,-15 0-20 15,-19-2-136-15,-6-2-371 16,0 1-775-16</inkml:trace>
  <inkml:trace contextRef="#ctx0" brushRef="#br0" timeOffset="88638.9">12687 14684 1343 0,'0'0'542'0,"0"0"-459"16,0 0 2-16,0 0 43 16,0 0-41-16,0 0-42 15,0 0-29-15,12 77-10 16,-5-49-5-16,-7-2-1 0,6-4 0 16,-6 0-1-1,0-6-10-15,0-3-11 0,6-7 7 16,-6-6 4-16,0 0 11 15,0 0 0-15,0 0 0 16,0-6 8-16,0-14-6 16,0-4-2-16,0-9 0 15,0-5 1-15,-6-6 0 16,0-1 0-16,6 3 0 16,0 7 0-16,0 11 16 15,0 11 8-15,0 6-15 16,0 7-10-16,12 0-14 15,10 0 11-15,12 13 3 0,-3 6 11 16,19 10-10-16,-10 6 5 16,6 0 5-16,-15 6-3 15,3-6 0-15,-6 0-7 16,-9 0 13-16,-13-3 9 16,3-7 9-16,-9 4-12 15,-15-6 22-15,-19-1 10 16,-13-4-21-16,-5-5-13 15,-7-3-18-15,3-7 0 16,3-3-83-16,19-3-92 16,9-13-138-16,19-3-471 0</inkml:trace>
  <inkml:trace contextRef="#ctx0" brushRef="#br0" timeOffset="90943.88">11137 15448 633 0,'0'0'667'0,"0"0"-399"16,0 0-42-16,0 0 76 16,0 0-51-16,0 0-104 15,0 0-79-15,-16-7-24 16,-2 11-21-16,-4 11-21 15,-3 10-2-15,-3 1-6 16,0 6-10-16,16 6-17 16,0-3-16-16,12 0-15 15,0-3 7-15,12-10 17 16,22 1 5-16,13-14 5 0,-1-6 11 16,7-3 6-1,3-9-1-15,-10-17-14 0,-6 1 3 16,-15-7 6-16,-9-3 19 15,-16 0 1-15,0-3 10 16,-28 3-2-16,-13 10-8 16,1 8 27-16,-6 11-7 15,-1 6-21-15,7 0-1 16,12 23-19-16,16 2-82 16,12 13-178-16,18-9-290 15,10-4-528-15</inkml:trace>
  <inkml:trace contextRef="#ctx0" brushRef="#br0" timeOffset="91371.76">11738 15495 897 0,'0'0'376'16,"0"0"-232"-16,0 0 100 15,0 0 76-15,0 0-126 16,-121-19-101-16,100 26-54 16,2 12-33-16,-3 10-6 0,16 2-12 15,0 4-21-15,6-3-32 16,0-3-14-16,0-7 17 15,22-6 23-15,-4-7 18 16,16-9 6-16,7 0 15 16,-1 0 1-16,6-9 8 15,-5-11-2-15,-1 2-6 16,-15-4-1-16,-10 2 0 16,-8 1 0-16,-7-3 5 15,-7 0-5-15,-27 0-24 16,-6-1-52-16,-7 4-50 15,1 3 2-15,-16 10-34 16,22 2-177-16,15 4-644 0</inkml:trace>
  <inkml:trace contextRef="#ctx0" brushRef="#br0" timeOffset="91665.45">12132 15441 932 0,'0'0'658'0,"0"0"-426"0,0 0-49 16,0 0 100-16,0 0-87 15,-6 140-112-15,6-92-54 16,0 3-24-16,12-3-6 16,1-4-8-16,8-9-66 15,-2-6-91-15,3-10-116 16,-10-10-392-16</inkml:trace>
  <inkml:trace contextRef="#ctx0" brushRef="#br0" timeOffset="92484.89">11137 16351 643 0,'0'0'593'0,"0"0"-374"15,0 0 2-15,0 0 81 16,0 0-78-16,0 0-90 16,0 0-52-16,-41 32-32 15,14-4-8-15,8 4-27 16,3 3-15-16,4-3-7 16,12 0-14-16,0-1-10 0,6-2-14 15,22-10-13 1,3-6-1-16,9-7 6 0,1-6 9 15,5-6-4-15,-5-13-15 16,-1-3 25-16,-12-10 8 16,-16-4 2-16,-6 1 13 15,-6-5 14-15,-12 1 1 16,-22-2 25-16,-6 3 1 16,-7 9 17-16,1 10 22 15,-1 12-27-15,13 7-38 16,15 0-37-16,19 26-127 15,0 6-206-15,7-7-333 0</inkml:trace>
  <inkml:trace contextRef="#ctx0" brushRef="#br0" timeOffset="92925.95">11651 16363 1051 0,'0'0'388'0,"0"0"-186"16,0 0 101-16,0 0-37 15,0 0-113-15,-136 58-75 16,111-33-56-16,4 4-22 0,8 3-12 15,7-1-32 1,6-5-26-16,0-1-11 0,6-8 1 16,22-5 27-16,3-9 10 15,9-3 14-15,-6 0 13 16,7-13 10-16,-7-6 5 16,0 1-13-16,-15-5 14 15,-13 7 0-15,-6-3 20 16,0 0 11-16,-25 0-8 15,-9-1 11-15,-13-2-9 16,1 4-25-16,6-2-1 16,-1 1-41-16,20 6-37 15,21-2-89-15,0 2-146 16,27 10-277-16</inkml:trace>
  <inkml:trace contextRef="#ctx0" brushRef="#br0" timeOffset="93408.05">11943 16363 620 0,'0'0'594'0,"0"0"-438"0,0 0-18 15,0 0 158-15,0 0-53 16,0 0-102-16,0 0-49 16,155 0-30-16,-121 0-28 15,-9 0-21-15,-10 0-13 16,-15 0-7-16,0 4 1 15,0 2 6-15,-15 7 0 16,-4 3 10-16,-15 6 12 16,0 0-10-16,9 0-11 15,-3 4 0-15,10-4 10 16,-4 0 5-16,16 1-6 0,6-4-4 16,0 3 2-1,6-3-7-15,22 0 12 0,6 0 11 16,6-3 18-16,13-3 2 15,12-3-14-15,10-7-15 16,-1-1-14-16,-9-2-1 16,-3 0-100-16,-15 0-240 15,-23 0-498-15</inkml:trace>
  <inkml:trace contextRef="#ctx0" brushRef="#br0" timeOffset="95193.79">14644 14407 730 0,'0'0'574'0,"0"0"-410"15,0 0 4-15,0 0 169 16,0 0-67-16,0 0-101 15,34 96-74-15,-28-61-22 16,-6 6-11-16,0 0-24 16,0-2-25-16,0-1-12 15,0 0-1-15,0-6 0 0,-6-6 0 16,6-4-1 0,0-4-14-16,0-7 8 0,0-2-2 15,0-3 0-15,0 1 3 16,6-5 4-16,9 2 1 15,4-1 1-15,9 3 1 16,3-2 7-16,9-1-7 16,1 0 1-16,-7 0-2 15,-6-3-13-15,-10 0-45 16,4 3-57-16,-10-3-82 16,-6 0-129-16,1 0-222 15,-1 0-254-15</inkml:trace>
  <inkml:trace contextRef="#ctx0" brushRef="#br0" timeOffset="95727.43">15245 14745 1172 0,'0'0'386'16,"0"0"-206"-16,0 0 28 16,0 0-39-16,0 0-82 15,0 0-46-15,0 0-22 16,-71-86-10-16,55 80-7 16,4 2 11-16,0 4-13 15,-16 0-22-15,9 0-3 16,-15 17 13-16,6 5 12 0,3 6-6 15,-3 1 4-15,16 2 1 16,3-5-12-16,9-4-3 16,0-2-5-16,9-8 4 15,9-9 3-15,10 0 14 16,6-3 0-16,-2 0 0 16,2-9-13-16,0-11 1 15,0 2-1-15,-16-4-1 16,4 2 7-16,-16 5 7 15,1 8 5-15,-7 4 17 0,0 3 8 16,0 0 5 0,0 0-5-16,0 3-23 0,0 13-6 15,0 0 11-15,0 6-3 16,6-3-8-16,6 1 1 16,10-8-2-16,3-2-2 15,15-10-29-15,0 0-76 16,16-4-145-16,-19-14-270 15,-3 1-706-15</inkml:trace>
  <inkml:trace contextRef="#ctx0" brushRef="#br0" timeOffset="96113.15">15534 14659 466 0,'0'0'398'0,"0"0"-217"16,0 0 24-16,0 0 126 16,0 0-45-16,0 0-68 15,0 0-50-15,-47-4-67 16,19 17-19-16,-3 3-21 16,3 3-38-16,0-3-23 15,10 0 0-15,-4-6-22 16,16 3-32-16,6-4-48 15,0 0-3-15,6 1 31 16,22 0 34-16,0-4 21 16,3 3 9-16,3-2 9 0,-6-4 1 15,-3 3 0-15,-10 0-1 16,-9-2-8-16,-6 3-7 16,0 2-13-16,-6 4 26 15,-9 2-3-15,-4-2-1 16,7-4-58-16,-4-2-132 15,10-3-113-15,6-4-405 0</inkml:trace>
  <inkml:trace contextRef="#ctx0" brushRef="#br0" timeOffset="96409.78">15608 14475 755 0,'0'0'660'0,"0"0"-477"15,0 0-20-15,0 0 80 16,0 0-87-16,0 0 1 16,0 0-21-16,19 98-38 15,-4-57-19-15,-3 4-42 16,1-7-28-16,-7 3-9 15,0-6-13-15,4-6-52 16,-4-7-72-16,-6-6-47 16,0-6-30-16,0-10-121 0,0 0-23 15,-16-10-371-15</inkml:trace>
  <inkml:trace contextRef="#ctx0" brushRef="#br0" timeOffset="96578.33">15428 14659 889 0,'0'0'603'0,"0"0"-395"16,0 0-27-16,0 0 74 16,0 0-80-16,0 0-27 15,0 0-37-15,112 12-30 16,-60-8-37-16,17-1-44 16,-10-3 0-16,3 0-174 15,-22 0-374-15,-15 0-367 0</inkml:trace>
  <inkml:trace contextRef="#ctx0" brushRef="#br0" timeOffset="97211.63">15875 14846 945 0,'0'0'675'0,"0"0"-486"15,0 0-52-15,0 0 101 16,0 0-87-16,0 0-71 16,0 0-9-16,0-60 0 15,0 35-18-15,0-11-7 16,6-8-8-16,-6 0-9 16,0-4-8-16,6 3-2 15,-6 7-5-15,6 13-3 0,-6 12 10 16,0 10-12-1,0 3-9-15,0 3-21 0,9 19-26 16,-2 13 32-16,5 13 15 16,10-1 0-16,-4 8-17 15,17-7-14-15,-11-8 7 16,10-7-12-16,1-8-28 16,-1-9-12-16,-10-7 18 15,4-9 11-15,0 0 10 16,-9-13-2-16,3-12 29 15,-10-7 10-15,0-3 0 16,-5-3 1-16,-7 1 5 16,0 2-5-16,-7 2 10 15,-11 8 6-15,-4 2 17 16,-3 8-10-16,4 2-9 16,2 3-15-16,3 8-1 0,10 2-36 15,6 0-94-15,0 9-188 16,0 4-371-16</inkml:trace>
  <inkml:trace contextRef="#ctx0" brushRef="#br0" timeOffset="97736.73">16529 14659 466 0,'0'0'605'0,"0"0"-388"16,0 0 8-16,0 0 78 15,0 0-52-15,0 0-113 16,0 0-85-16,-25-10-14 15,10 10-1-15,-4 0-18 16,-9 6-19-16,3 14-1 16,3-1-8-16,4 3-8 15,2-3-15-15,4 0 7 0,12-3 5 16,0-3-8-16,0-7 5 16,12 3 13-16,16-2 9 15,6-7 7-15,1 3 4 16,-4-3 4-16,3 0-3 15,0 0-5-15,-16-10-5 16,-2 1-2-16,-10 0-1 16,0 2-18-16,-6 4 0 15,0 3 7-15,0 0-22 16,0 0-19-16,0 0-6 16,-6 10 29-16,6 3 16 15,0-1-2-15,0-2-28 16,12-4-23-16,10 0-52 0,15-6-46 15,-3-3-108-15,-6-10-421 16</inkml:trace>
  <inkml:trace contextRef="#ctx0" brushRef="#br0" timeOffset="98394.64">16684 14642 628 0,'0'0'696'16,"0"0"-477"-16,0 0 11 16,0 0 101-16,0 0-101 15,0 0-104-15,0 0-23 16,12 17-29-16,1 5-35 16,2 3-21-16,-9 4-12 0,7 3-6 15,-7 3 0-15,3-4-25 16,-3-2-5-16,1-6-3 15,-1-11 3-15,-6-6-1 16,6-6 10-16,-6 0 9 16,0 0 5-16,6-6-2 15,0-12 8-15,4-5-1 16,-4-6 2-16,6 4 0 16,1 3 0-16,-4 0-1 15,-3 9 1-15,7 9-1 16,-13 4-23-16,12 0-7 15,-6 0 4-15,10 17 12 0,-4 1 15 16,10 2 0 0,-10 2 1-16,1 0 2 0,2-3 4 15,-9-6 4-15,-6-4 18 16,0-2-15-16,7-7 2 16,-7 0 12-16,0 0 1 15,0 0-4-15,0 0-6 16,0 0-4-16,6-9 2 15,0-8-9-15,0-5-7 16,10 0-1-16,-4-3 0 16,1 2 0-16,-7 7-1 15,3 7 0-15,-9 5-6 16,0 4-5-16,0 0-6 16,0 4 5-16,6 14 13 0,-6 5 3 15,6 2 6-15,1 1-3 16,-1 3-5-16,6-7-1 15,-2-7 0-15,2-2-12 16,0-10-123-16,10-3-41 16,-3-9-218-16,2-10-316 0</inkml:trace>
  <inkml:trace contextRef="#ctx0" brushRef="#br0" timeOffset="98807.64">17338 14706 430 0,'0'0'392'0,"0"0"-221"16,0 0 12-16,0 0 62 15,0 0-37-15,0 0-58 16,0 0-58-16,81 0-18 15,-53 0-35-15,-10 0-20 16,10-3-13-16,-9-6-6 16,-7-4-24-16,4-9-32 15,-10 0 0-15,-6-1-2 16,0-2 13-16,-13 6 23 16,-14 3 22-16,-1 6 54 0,-3 7 30 15,-10 3 9-15,7 3 16 16,6 20-18-16,3 5-10 15,10 4 8-15,9 0 2 16,6 6-33-16,0-3-18 16,21 0-20-16,11 0-9 15,8-13-11-15,6-2-26 16,23-18-127-16,-11-2-206 16,-11 0-835-16</inkml:trace>
  <inkml:trace contextRef="#ctx0" brushRef="#br0" timeOffset="101566.75">15347 15406 705 0,'0'0'387'0,"0"0"-165"16,0 0 28-16,0 0 44 16,0 0-62-16,0 0-101 15,0 0-38-15,0-25 6 16,-15 21 11-16,3 2-4 16,-16 2-54-16,-3 0-30 15,-10 0-16-15,-5 0-6 16,-1 13-2-16,-2 2-4 15,11 4-1-15,11 0 4 16,5-3-6-16,9 0 8 0,13-4-11 16,0-2-6-1,0 0-6-15,7 3 3 0,21-4 6 16,12 4 6-16,0 2 9 16,7 2 1-16,-13-1-1 15,-3-3 0-15,-9 2-8 16,-10 1-7-16,-12-3-28 15,0 3 8-15,-19-1 20 16,-15-2 8-16,0 0 7 16,9-4 7-16,4-5 4 15,8-4-11-15,-2 0-37 16,9 0-110-16,-1-19-107 16,7 3-334-16,-6-3-515 0</inkml:trace>
  <inkml:trace contextRef="#ctx0" brushRef="#br0" timeOffset="102317.14">15434 15498 514 0,'0'0'514'0,"0"0"-368"16,0 0-23-16,0 0 101 15,0 0-10-15,0 0-68 16,0 0-31-16,6 42-9 15,-6-27-16-15,7 8-39 16,-7-7-31-16,0 0-12 16,0-1-8-16,0-4-1 15,0-6-8-15,6 2 0 16,-6-7 1-16,0 0 0 16,0 0-4-16,6 0 1 15,0-3-10-15,10-10 9 16,-4-9 12-16,10 0 9 0,3-7-9 15,-4 7-24-15,-8 5 1 16,-1 8 4-16,4 6-1 16,-10 3-12-16,0 0 6 15,0 12 26-15,1 8 6 16,8 6 2-16,-9 2 1 16,7-3 2-16,-7-3-3 15,6-2-1-15,-2-5-5 16,2-5 5-16,-6-3-7 15,0-4 6-15,1-3-5 16,2 0 5-16,-3 0-5 16,0-7 0-16,0-6 10 15,7-5-5-15,2-4-4 16,-8 2-1-16,-1 1-1 0,0 10 1 16,0-1 1-16,-6 7-1 15,0 3-1-15,6 0-9 16,-6 0-17-16,16 3 8 15,-4 7 18-15,10 3 15 16,-3-1-6-16,-1 4-2 16,-2-4-1-16,2-2-6 15,-2 3 0-15,-10-4-49 16,6-2-73-16,1 2-58 16,2-2-137-16,-8-7-508 0</inkml:trace>
  <inkml:trace contextRef="#ctx0" brushRef="#br0" timeOffset="102597.57">16175 15533 995 0,'0'0'343'16,"0"0"-176"-16,0 0 133 16,0 0-8-16,0 0-114 15,0 0-91-15,0 0-44 16,19 70-28-16,-19-50-14 0,9-5-1 16,-9-2-46-1,6-6-82-15,1-7-124 0,-1 0-257 16,0 0-225-16</inkml:trace>
  <inkml:trace contextRef="#ctx0" brushRef="#br0" timeOffset="102768.99">16054 15311 1197 0,'0'0'603'16,"0"0"-507"-16,0 0 26 0,0 0 40 15,0 0-106 1,0 0-36-16,0 0-20 0,81 31-213 16,-69-18-621-16</inkml:trace>
  <inkml:trace contextRef="#ctx0" brushRef="#br0" timeOffset="103092.77">16470 15320 1280 0,'0'0'382'16,"0"0"-289"-16,0 0 71 16,0 0 3-16,0 0-95 15,19 137-52-15,-13-92-14 16,-6-4-6-16,9-3 0 16,-9 0-1-16,0-12-30 15,0-7-92-15,0-10-163 16,0-6-229-16,0-3-259 0</inkml:trace>
  <inkml:trace contextRef="#ctx0" brushRef="#br0" timeOffset="103303.37">16315 15425 730 0,'0'0'399'16,"0"0"-180"-16,0 0 52 16,0 0 23-16,161 0-127 15,-108 0-96-15,-7 0-46 16,10 0-25-16,-19 3-168 16,-9 4-414-16</inkml:trace>
  <inkml:trace contextRef="#ctx0" brushRef="#br0" timeOffset="103719.77">16718 15282 728 0,'0'0'639'0,"0"0"-491"15,0 0 42-15,0 0 132 16,0 0-85-16,0 0-68 15,0 0-40-15,40 29-41 16,-34 0-30-16,1 6-26 16,-1 2-19-16,-6 8-7 0,0-4-5 15,0 1-1 1,0-10-6-16,0-10-6 0,6-3 0 16,-6-13-7-16,0-2 1 15,6-4-3-15,0 0-13 16,4-4-23-16,2-12 22 15,7-6 27-15,9-4 8 16,0 4-1-16,-4 3 0 16,4 10-6-16,-9 9-11 15,-4 0-7-15,-8 9 16 16,-1 20 9-16,0 6 22 16,0 3-9-16,10 4-13 15,-10-4-50-15,6-6-190 0,1-10-343 16,-4-9-352-16</inkml:trace>
  <inkml:trace contextRef="#ctx0" brushRef="#br0" timeOffset="104752.43">15059 16294 810 0,'0'0'342'0,"0"0"-80"16,0 0 53-16,0 0-17 16,0 0-78-16,0 0-52 15,0 0-37-15,0-10-55 16,0 29-49-16,0 13 10 16,6 9 12-16,1 14-11 15,-1 4-16-15,3 2-15 0,-3-4-6 16,0-6-1-1,1-9 0-15,-1-10 0 0,0-14 0 16,-6-7-1-16,0-9-7 16,0-2 1-16,9 0 1 15,-9-22-19-15,0-6 17 16,0-17-1-16,0-13-9 16,0-5-7-16,0-13-2 15,0 2 3-15,-15 8 8 16,2 11 7-16,7 14 9 15,0 16 0-15,-3 12 1 16,9 7 0-16,0 3-1 16,0 3-9-16,0 0-9 15,15 0-7-15,10-4 24 16,9 4 0-16,6-3 1 0,7 0 9 16,-1 3 0-1,1-3-3-15,-7-1-5 0,1 2-1 16,-20 2 0-16,-2 0-49 15,-19 0-125-15,0 0-42 16,-25 2-95-16,-9 11-382 0</inkml:trace>
  <inkml:trace contextRef="#ctx0" brushRef="#br0" timeOffset="104922.5">14978 16433 929 0,'0'0'247'15,"0"0"-34"-15,0 0 181 0,115 7-66 16,-50-7-94-16,22 3-62 16,-6-3-62-16,-1 3-73 15,-11-3-37 1,-17 0-138-16,-11 0-375 16,-29 0-838-16</inkml:trace>
  <inkml:trace contextRef="#ctx0" brushRef="#br0" timeOffset="105472.77">15707 16466 971 0,'0'0'271'0,"0"0"-161"16,0 0 143-16,0 0-2 0,0 0-112 15,0 0-67 1,0 0 31-16,0-7 13 0,-6 10-55 16,0 13-24-16,-16 0-29 15,16 3-2-15,-7 0-6 16,13 3-1-16,0-5-8 16,0-2-2-16,19-5 4 15,9 0 7-15,6-5 6 16,-3-5 1-16,3 0-1 15,-6 0-6-15,-9 0 0 16,-4-9-9-16,-9-7-12 16,-6-6-7-16,0 0 1 15,-21-7-23-15,-10 4-22 16,-3-1 23-16,6 4 12 16,9 9-23-16,13 4-53 15,6 9-36-15,12 0-174 0,22 6-38 16,7 3-144-16</inkml:trace>
  <inkml:trace contextRef="#ctx0" brushRef="#br0" timeOffset="105883.6">16194 16370 1058 0,'0'0'373'16,"0"0"-101"-1,0 0 65-15,0 0-75 0,0 0-99 16,0 0-65-16,0 0-17 16,-146 16-25-16,118-7-17 15,10 1-22-15,-4-4-17 16,16 4-1-16,0-4-5 15,6 0-6-15,0 1-18 16,0-1-4-16,6 3 12 16,16 4 8-16,-4 0 5 15,16 7 9-15,-6-2 0 16,3 1 1-16,-3 1 0 0,-6-1 0 16,-16-3-1-1,0-1-8-15,-6-5-3 0,-6 3 9 16,-22-4-7-16,-6-3-7 15,-6-2-14-15,9-4-55 16,3 0-115-16,15-16-154 16,4 0-385-16</inkml:trace>
  <inkml:trace contextRef="#ctx0" brushRef="#br0" timeOffset="106207.74">16343 16185 1275 0,'0'0'299'16,"0"0"-117"-16,0 0 161 15,0 0-70-15,0 0-144 16,0 0-78-16,0 0 47 15,0 96-4-15,0-49-30 16,0 5-40-16,0-1-18 16,0-4-5-16,0-2-1 15,0-7 0-15,0-10-27 16,0-9-39-16,6-6-46 16,-6-10-71-16,6-3-55 15,0 0-59-15,10-6-197 16,-10-10-103-16</inkml:trace>
  <inkml:trace contextRef="#ctx0" brushRef="#br0" timeOffset="106399.74">16123 16494 595 0,'0'0'798'0,"0"0"-648"16,0 0-76-16,0 0 193 15,121-4-79-15,-56 4-106 16,3 0-57-16,-3 0-25 16,3-2-6-16,-15-2-271 15,-25 1-478-15</inkml:trace>
  <inkml:trace contextRef="#ctx0" brushRef="#br0" timeOffset="106770.62">16609 16466 819 0,'0'0'386'0,"0"0"-106"16,0 0 0-16,0 0-94 16,0 0-122-16,0 0-38 15,0 0-26-15,100-33-3 16,-100 21-39-16,0-4-40 0,0 0-23 15,-7 0 4 1,-5 6 28-16,-10 5 57 0,-2 5 16 16,2 0 25-16,9 0 27 15,-5 12 28-15,-4 7 15 16,4 7-4-16,2-1 4 16,10-3 13-16,0 4-23 15,6-4-12-15,6 0-23 16,22 0-17-16,6-3-11 15,19 1-13-15,5-11-9 16,4-3-19-16,25-6-122 16,-15 0-155-16,-17-6-341 0</inkml:trace>
  <inkml:trace contextRef="#ctx0" brushRef="#br0" timeOffset="107282.08">17009 16427 715 0,'0'0'259'0,"0"0"-60"15,0 0 17 1,0 0-56-16,0 0-81 0,0 0-55 16,0 0-6-16,0-6 27 15,0 9 47-15,0 6 11 16,0 4-2-16,0 3 9 16,0 3-12-16,0 3-34 15,0 4-21-15,0-1-21 16,0-2-9-16,0-4-5 15,0-7-1-15,0-9 4 16,0 1-1-16,0-4 9 16,0 0 10-16,0 0 28 15,0-4 27-15,0-5-34 16,0-10-33-16,0-3-8 0,10-7-9 16,-4 0 1-16,0-2 9 15,7-4 12-15,8 6 4 16,-2 7-4-16,3 6-10 15,9 4-11-15,3 8 0 16,0 4-1-16,12 0-1 16,1 0 0-16,27 4-52 15,-15 1-125-15,-12-1-555 0</inkml:trace>
  <inkml:trace contextRef="#ctx0" brushRef="#br0" timeOffset="110593.46">19450 14506 1058 0,'0'0'673'15,"0"0"-547"-15,0 0-113 16,0 0 85-16,0 0 56 16,0 0-73-16,6 79-51 15,9-53-20-15,-8-6-9 16,5-2 0-16,3-1 0 15,-8-5-1-15,-1-2-1 16,0-4-32-16,0-3-24 16,0-3-20-16,10 0-36 15,-4-3-49-15,7-16 43 16,3-1-3-16,-4-2 31 16,-2 0 50-16,-4 0 28 0,-6 3 13 15,-6 6 34 1,0 4 56-16,0 5 15 0,0 4-14 15,0 0 37-15,0 0-45 16,0 13-59-16,0 6-11 16,7 0 13-16,-1 6-3 15,9 1-12-15,4-4-10 16,9-2 2-16,-3-7-3 16,3-4-11-16,-7-3-59 15,-2-3-108-15,-7 3-115 16,-12 1-254-16,0-1-287 0</inkml:trace>
  <inkml:trace contextRef="#ctx0" brushRef="#br0" timeOffset="111120.27">19924 14525 1058 0,'0'0'273'0,"0"0"-152"16,0 0 101-16,0 0-26 15,0 0-99-15,0 0-62 16,0 0-17-16,0-13-3 0,0 13-4 15,0 0-1 1,-6 0 5-16,0 0 54 0,-7 0 49 16,-8 0-28-16,-4 0-63 15,-16 3-26-15,1 7 7 16,6 3-7-16,-6-3-1 16,12-1-1-16,15 1 0 15,7 2-12-15,6-2-6 16,13 6-18-16,27-1-5 15,22 2 7-15,3-5-8 16,9-2-12-16,-8-1 11 16,-11-2 13-16,-14-1 3 0,-23 1-17 15,-18 2-12-15,-6-3 42 16,-28 1 15-16,-6 2 9 16,-13 1 12-16,6-4 9 15,1 4-19-15,12-4-11 16,6 1-15-16,9-4-3 15,19-1-78-15,7-2-241 16,14 0-437-16</inkml:trace>
  <inkml:trace contextRef="#ctx0" brushRef="#br0" timeOffset="111545.03">20051 14684 933 0,'0'0'232'15,"0"0"-95"-15,0 0 77 16,0 0-89-16,121-29-70 15,-93 16-32-15,-3-2-11 16,-3-1 3-16,-10-3 30 16,-6 0-4-16,-6-4-15 15,0 1-5-15,0 0 20 16,0 6-9-16,-12 1 8 0,-7 8 39 16,-3 7-28-16,-5 0-13 15,-4 0-24-15,3 19-13 16,0 0 6-16,9 10-6 15,7-4-2-15,2 7 0 16,10 0-6-16,16-3-7 16,24-1-15-16,7-6-28 15,5-6-56-15,29-16-134 16,-7 0-147-16,-21 0-527 0</inkml:trace>
  <inkml:trace contextRef="#ctx0" brushRef="#br0" timeOffset="112026.23">20414 14557 590 0,'0'0'655'0,"0"0"-437"0,0 0-55 16,0 0 67-16,0 0-68 16,0 0-61-16,0 0-53 15,-6 63-17-15,-4-34-22 16,4-3-7-16,6 2-2 15,0-6-12-15,0-2-8 16,0-7-4-16,0-8 11 16,0-5-17-16,0 0 15 15,6 0 15-15,-6-18 22 16,10-8-8-16,-4-5 19 16,0-4 35-16,-6 0 50 15,0 2-5-15,0 8-34 16,0 6-14-16,0 6-10 15,0 7-26-15,0 6-29 16,6 0-13-16,1 0-39 0,5 0-89 16,16 10-73-1,0 2-105-15,-3-2-331 0</inkml:trace>
  <inkml:trace contextRef="#ctx0" brushRef="#br0" timeOffset="112572.59">20674 14515 742 0,'0'0'772'0,"0"0"-557"16,0 0-76-16,0 0 93 16,0 0-109-16,0 0-46 15,0 0-32-15,-21 80-26 16,21-48-18-16,-6 0 0 15,-1-7 0-15,7-6-1 16,0-3-1-16,-6-10-6 0,6-2-2 16,0-4 0-16,0 0 9 15,0 0 0-15,0-4 0 16,6-11 11-16,7-7 2 16,2-7-12-16,4-6 1 15,3 3-1-15,-4 0 0 16,-5 13 1-16,2 6-2 15,-9 10-7-15,-6 3-13 16,6 0-13-16,-6 19 29 16,7 7 4-16,-1 9 14 15,9 0-8-15,-2 0-5 16,5-7-1-16,4-2-28 0,-3-10-75 16,21-10-36-1,-12-3-171-15,-3-3-291 0</inkml:trace>
  <inkml:trace contextRef="#ctx0" brushRef="#br0" timeOffset="113108.05">21223 14544 827 0,'0'0'230'0,"0"0"-114"0,0 0 145 15,0 0-10-15,0 0-45 16,0 0-43-16,0 0-35 16,-21-73-16-16,2 73-30 15,-3 0-47-15,-3 4-23 16,-2 14-12-16,-8 8-2 15,8-1-7-15,8 1-22 16,0 2-15-16,19-6 2 16,0 4-8-16,0-6 12 15,19-5 17-15,9-2 11 16,12-6 10-16,0-5 1 16,7-2-1-16,-16 0 1 0,3-13-12 15,-6-2-15-15,-16-5 6 16,-5 2-6-16,-7 1 14 15,0 8 6-15,0 5-1 16,-7 4 9-16,-5 0 0 16,-4 0 0-16,10 17-5 15,6 1 5-15,0 6 10 16,0-2 17-16,16-4 4 16,9 1-11-16,9-6-1 15,6-6-12-15,-6-4-7 16,0-3-62-16,-3-3-133 15,-3-13-162-15,-9 0-386 0</inkml:trace>
  <inkml:trace contextRef="#ctx0" brushRef="#br0" timeOffset="113946.33">21450 14576 367 0,'0'0'663'0,"0"0"-503"15,0 0 98-15,0 0 71 16,0 0-68-16,0 0-89 16,0 0-58-16,40 61-50 15,-40-43-33-15,6 2-22 16,-6 2-8-16,0 0-1 16,0-3-1-16,0 1-21 15,6-11-48-15,-6-3-32 16,7-6 30-16,-1 0 10 0,3 0-30 15,3-12 62-15,1-11 30 16,-1-2 0-16,4 0 0 16,-4 3 9-16,1-2 29 15,-4 9 16-15,-3 8-9 16,-6 5-16-16,6 2-23 16,-6 0-5-16,6 0-1 15,7 13 22-15,2 5-3 16,4-1-1-16,-7 1-9 15,10 1 3-15,-3-3-6 16,-4 0 14-16,-9-6 4 16,1-7-14-16,-1 0-2 15,-6-3 9-15,0 0 4 0,0 0 6 16,0 0-8-16,0-6-19 16,0-4-4-16,6-2-26 15,0-5-14-15,-6-1 2 16,16 1 13-16,-10 5-2 15,0-1 7-15,-6 7 9 16,6 3 14-16,-6 3-7 16,0 0-2-16,0 0 10 15,6 0 0-15,4 5 1 16,-4 6 21-16,6 2-3 16,1-1-7-16,9-2 1 15,-10-1-7-15,10-5-4 16,2-2 5-16,4-2 4 0,-3 0-11 15,9-6-22-15,0-10-7 16,0 1 10-16,1-9-1 16,-17 2-28-16,10-3 17 15,-16 3 21-15,1-1 10 16,-13 1 1-16,0 6 10 16,0 7 28-16,0-1 31 15,-19 4 12-15,-2 6-17 16,2 0-13-16,-9 0-8 15,3 16-4-15,-3 3 23 16,16 3 7-16,6 1-15 16,6 2-12-16,0 1-12 15,25-2-1-15,21 5-8 16,16-6-8-16,37-4-14 0,-6-7-16 16,41-5-161-16,-26-4-331 15,-43-3-577-15</inkml:trace>
  <inkml:trace contextRef="#ctx0" brushRef="#br0" timeOffset="121238.67">20640 15272 611 0,'0'0'361'0,"0"0"-169"0,0 0 43 16,0 0 47-16,0 0-55 15,0 0-80-15,0-9-23 16,0 9-1-16,0 0-17 16,0 0-19-16,0 0-16 15,0 0-19-15,0 0-1 16,-12 0 5-16,-10 0-6 15,-12 0-12-15,-12 9-18 16,-7 8-8-16,-6-5 0 16,12 1-11-16,7-3 0 15,12-1 0-15,10-6-1 0,18 3-6 16,0-2-11-16,0-1-11 16,12 3-26-16,16-3 3 15,9 4 4-15,-3-1 5 16,7 0 12-16,-14 1 12 15,-8 2 9-15,-13-2-7 16,-6 5-9-16,0 8 16 16,0 2 9-16,0 0 6 15,-12 4-4-15,-1-8 4 16,-2-1-5-16,-4-5 6 16,-9-6 2-16,4-2 2 15,-17-4-11-15,-5 0-102 16,-1-19-154-16,-15-16-105 0,16 3-12 15,12 7-305-15</inkml:trace>
  <inkml:trace contextRef="#ctx0" brushRef="#br0" timeOffset="122072.19">20755 15311 1202 0,'0'0'371'0,"0"0"-178"15,0 0 74-15,0 0-66 16,0 0-102-16,0 0-62 15,0 0-15-15,0-6-22 0,0 21 6 16,0 5-3 0,0 5 9-16,0 7-5 0,0-4-6 15,0 1 0-15,0-3-1 16,0-11 1-16,0-5 0 16,0-4 0-16,0-3 0 15,0-3 8-15,0 0-6 16,6-3-3-16,-6-10-15 15,6-9 14-15,1-6 1 16,5-1-1-16,10-2-8 16,-4 5 1-16,4 6-15 15,-3 7-10-15,2 11 1 16,-8 2-4-16,8 2 9 0,-8 18 8 16,5 2 19-1,-2 4 0-15,-10-1 9 0,0 1 3 16,1-7 6-16,-7-6 1 15,6-4 6-15,-6-6 6 16,0-3-3-16,0 0-7 16,6 0 3-16,-6 0-17 15,9-9-7-15,-2-11-9 16,-1-2 0-16,6-7-14 16,10 1-5-16,-10 2 13 15,1 4 6-15,-7 6 8 16,3 13 0-16,-9 0-13 15,0 3-4-15,6 3 16 16,-6 16 2-16,7 3 25 0,-1 8-10 16,0-6-7-16,-6 2-2 15,6-4-5-15,3-6 0 16,-2-7-1-16,-7 1-45 16,18-10-113-16,-5 0-337 15,2 0-223-15</inkml:trace>
  <inkml:trace contextRef="#ctx0" brushRef="#br0" timeOffset="122393.46">21462 15375 882 0,'0'0'352'0,"0"0"-186"15,0 0 138-15,0 0 30 16,0 0-126-16,0 0-109 16,0 0 2-16,0 28-11 15,0-6-51-15,0 4-27 16,-6-1-12-16,6 1 0 15,0-8-15-15,0-1-22 16,0-8-67-16,0-6-71 16,6-3-157-16,0-12-292 15,10-7-486-15</inkml:trace>
  <inkml:trace contextRef="#ctx0" brushRef="#br0" timeOffset="122587.93">21388 15116 1077 0,'0'0'590'16,"0"0"-467"-16,0 0 49 16,0 0 40-16,0 0-100 15,0 0-83-15,0 0-29 16,68 52-142-16,-62-33-457 0</inkml:trace>
  <inkml:trace contextRef="#ctx0" brushRef="#br0" timeOffset="123928.77">20240 16663 1093 0,'0'0'265'15,"0"0"-67"-15,0 0 107 16,0 0-64-16,0 0-86 15,0 0-21-15,0 0 1 0,0-80-21 16,0 39-29-16,-6-4-24 16,-9-12-26-16,8 0-16 15,-11-3-11-15,2 2-7 16,10 13 6-16,0 10-6 16,0 10-1-16,6 12 0 15,0 7-2-15,0-1-8 16,12 5-10-16,16-2-2 15,12 1 5-15,7 0-30 16,6 0-5-16,-7 3 7 16,-6 0-33-16,-12 0-36 15,-9 0-46-15,-19 0-42 16,-13 0-93-16,-21 13-85 0,-6-4-557 16</inkml:trace>
  <inkml:trace contextRef="#ctx0" brushRef="#br0" timeOffset="124105.83">19905 16386 582 0,'0'0'550'0,"0"0"-303"16,0 0 51-16,146 3 31 16,-78-3-115-16,-2 0-82 15,2 0-62-15,-9 0-67 16,-4 0-3-16,-14 0-224 15,-23 0-464-15</inkml:trace>
  <inkml:trace contextRef="#ctx0" brushRef="#br0" timeOffset="124803.2">20733 16431 28 0,'0'0'717'0,"0"0"-509"16,0 0 7-16,0 0 76 15,0 0-72-15,0 0-110 16,0 0-23-16,-80 31-8 15,55-12-29-15,3 3-26 16,10 0-13-16,-1 4-10 16,4-4 0-16,9-2 0 15,0-2 8-15,22-5 5 16,12-3 15-16,-3-10 12 16,19 0-14-16,-13 0-8 0,3-6-10 15,-6-14-8-15,-12 1-1 16,-16-6-10-16,-6-7 11 15,0 1 0-15,-28-2-10 16,-6 5 4-16,-6 6 4 16,3 6-17-16,2 9 3 15,8 7-19-15,8 0-47 16,19 7-132-16,0 9-178 16,25-1-224-16</inkml:trace>
  <inkml:trace contextRef="#ctx0" brushRef="#br0" timeOffset="125306.57">21208 16360 1121 0,'0'0'308'0,"0"0"-174"16,0 0 101-16,0 0-90 15,0 0-79-15,0 0-46 16,-112 20 0-16,84-14-9 0,-6-3-11 15,16 3 1-15,-4-3 0 16,16 1-1-16,-1-1-6 16,7 3-22-16,7 1-7 15,21 2 32-15,3 4 3 16,9 2 25-16,9-2-2 16,-2 3 26-16,-1 1 24 15,1-2 44-15,-13 1 36 16,-15-6-67-16,-13 2-49 15,-6-5 0-15,0 3 3 16,-34 5-2-16,-7 1-16 16,-5 0-22-16,-7 0-1 0,7-4-15 15,5-5-19-15,14-4-29 16,14-3-102-16,13-10-147 16,0-8-390-16</inkml:trace>
  <inkml:trace contextRef="#ctx0" brushRef="#br0" timeOffset="126741.58">19276 13053 1440 0,'0'0'585'0,"0"0"-518"16,0 0-46 0,0 0 132-16,0 0-43 0,-87 101-79 15,53-56-19-15,9 9 1 16,-3 9-2-16,4 8-4 16,2 1-7-16,22-2-8 15,0-2-3-15,12-8-5 16,35-6-55-16,15-16-110 15,37-9-65-15,-6-17-254 16,-6-5-466-16</inkml:trace>
  <inkml:trace contextRef="#ctx0" brushRef="#br0" timeOffset="127233.08">19785 13695 970 0,'0'0'515'0,"0"0"-432"16,0 0 80-16,0 0 146 16,0 0-155-16,-121-124-96 15,102 82-30-15,-9-5 2 16,16-7-4-16,-10 0-11 15,16 3 12-15,0 9-1 16,6 5-12-16,0 4-14 16,0 8-1-16,21 6-11 15,4 3-8-15,9 1-11 16,-6 5-15-16,3 3-6 16,-3 7 3-16,-9 0-19 0,-4 0-30 15,-2 10-49-15,-7 6-92 16,-6 15-36-16,0-2-84 15,-13-6-289-15</inkml:trace>
  <inkml:trace contextRef="#ctx0" brushRef="#br0" timeOffset="127409.34">19431 13466 909 0,'0'0'347'0,"0"0"-114"16,146 4 92-16,-66-4-116 0,-11 0-107 16,-4-7-102-1,-3-3-1-15,-22 1-237 0,-15 0-420 0</inkml:trace>
  <inkml:trace contextRef="#ctx0" brushRef="#br0" timeOffset="127675.71">20033 13520 1048 0,'0'0'546'0,"0"0"-395"15,0 0 23-15,0 0 92 16,0 0-155-16,0 0-80 16,40 102-31-16,-28-87-13 15,1-8-91-15,15-7-143 16,-10 0-237-16,4-3-266 0</inkml:trace>
  <inkml:trace contextRef="#ctx0" brushRef="#br0" timeOffset="127837.79">19940 13174 1732 0,'0'0'303'16,"0"0"-289"-16,0 0 54 0,0 0-13 15,0 0-55-15,0 0-193 16,117 98-471-16</inkml:trace>
  <inkml:trace contextRef="#ctx0" brushRef="#br0" timeOffset="128258.73">20219 13501 620 0,'0'0'242'16,"0"0"-168"-16,0 0 36 16,0 0 62-16,0 0-87 15,0 0-25-15,0 0 30 16,6 92 16-16,-6-88 15 15,9-4-3-15,-9 0 2 16,0 0-5-16,0 0 0 16,0 0-10-16,0 0 0 15,0-10-4-15,0-2-48 16,-9-1-35-16,3-4-9 0,-1 1 0 16,1 1-9-16,6 2 0 15,0 4-7-15,0-1-10 16,13 0-41-16,15 1-72 15,6 3-61-15,6 2-32 16,25 4-5-16,-12 0-61 16,-7 0-454-16</inkml:trace>
  <inkml:trace contextRef="#ctx0" brushRef="#br0" timeOffset="128677.57">20622 13387 1160 0,'0'0'728'16,"0"0"-544"-16,0 0-25 15,0 0 107-15,0 0-134 16,0 0-77-16,0 0-33 15,-103 28-7-15,69-8-14 16,3-8-1-16,3 0-12 16,16-5-19-16,6-1-38 15,6 4-63-15,12-4 0 0,28 4 49 16,1-3 27 0,5 2 20-16,7-3 13 0,-13 1 17 15,-6-1 6-15,-15 1 1 16,-13-2-1-16,4 5-2 15,-10 3 2-15,-10 3 32 16,-8 0-2-16,-10 3-11 16,9-1-7-16,-3-5-7 15,10-3-5-15,6-7-77 16,6-3-148-16,0-9-366 16,6-10-735-16</inkml:trace>
  <inkml:trace contextRef="#ctx0" brushRef="#br0" timeOffset="128942.67">20836 13259 1390 0,'0'0'323'0,"0"0"-198"16,0 0 195-16,0 0-66 15,46 115-130-15,-27-80-80 16,-7-3-29-16,4-1-10 16,-4 2-5-16,-12-5-7 15,6-3-77-15,0-3-73 16,1-2-73-16,8-8-126 16,-9-9-242-16,7-3-338 0</inkml:trace>
  <inkml:trace contextRef="#ctx0" brushRef="#br0" timeOffset="129104.87">20721 13412 1433 0,'0'0'204'0,"0"0"-166"15,0 0 181-15,0 0-73 16,174-6-96-16,-94-4-50 15,-21 3-300-15,-12 2-1117 0</inkml:trace>
  <inkml:trace contextRef="#ctx0" brushRef="#br0" timeOffset="129745.4">21797 13145 1247 0,'0'0'323'16,"0"0"-161"-16,0 0 100 15,133 0-102-15,-80 3-92 16,-13 0-49-16,-6 4-19 0,-15-1-40 16,-10 0-47-16,-9 0-38 15,-9 7 12-15,-16 3 84 16,-15 3 10-16,0 1 15 16,-1-2 4-16,7-1 8 15,9-4-7-15,10-8 9 16,9 2-8-16,6-4-2 15,0 4-25-15,21-5 25 16,10 2 19-16,10 2 8 16,-1 4-5-16,0-1 5 15,-12 4 9-15,-9 3-20 0,-13 3-7 16,-6 3 30 0,-6 4 3-16,-19 3-15 0,-22-5-7 15,1-1 10-15,6-7-20 16,-10-7-10-16,25-2-26 15,3-7-96-15,16-7-211 16,6-8-501-16</inkml:trace>
  <inkml:trace contextRef="#ctx0" brushRef="#br0" timeOffset="130190.22">22988 13211 431 0,'0'0'1126'0,"0"0"-820"0,0 0-124 15,0 0 68 1,0 0-156-16,0 0-66 0,0 0-16 15,-128 13-3-15,101 9-8 16,8 1-1-16,3 2-12 16,16 1-19-16,0-1-30 15,22-6-36-15,18-3-14 16,19-9 3-16,28-7-73 16,-12 0-186-16,-17-13-604 0</inkml:trace>
  <inkml:trace contextRef="#ctx0" brushRef="#br0" timeOffset="130629.46">23214 12961 639 0,'0'0'813'0,"0"0"-642"15,0 0 72-15,0 0 38 16,0 0-95-16,0 0-74 16,0 0-43-16,40 117-31 15,-40-76-27-15,0 7-10 16,0 0-1-16,0-6-22 16,0-5-49-16,0-8-9 15,0-10 17-15,0-9 6 0,0-4 8 16,0-6 8-1,0 0-5-15,13-13-16 0,2-6 53 16,-2-3 9-16,5-7 0 16,-2 7 0-16,-4 2 0 15,-6 15-2-15,0 5-15 16,1 0-30-16,2 3-4 16,-3 19 20-16,0 6 31 15,1 5 18-15,5-5 7 16,-6-3-8-16,10-3-17 15,-4-12-12-15,16-10-124 16,-9 0-159-16,-7 0-219 0</inkml:trace>
  <inkml:trace contextRef="#ctx0" brushRef="#br0" timeOffset="131119.75">23716 13240 781 0,'0'0'537'15,"0"0"-432"-15,0 0 31 16,0 0 112-16,0 0-93 16,0 0-70-16,0 0-10 15,0-79 24-15,-15 72 9 0,2 7-37 16,-5 0-49-1,-4 0-22-15,3 20 0 0,-9 2-1 16,10 3 0-16,-4 4-6 16,16-4 5-16,6-3-9 15,0-3-3-15,12-6 2 16,22 0 11-16,1-13-7 16,5 0 8-16,6 0 0 15,-11-10 0-15,-4-8 7 16,-4 1-6-16,-14-1 0 15,-7 5 5-15,-6 0 9 16,0 4-4-16,0 9 0 16,0 0-11-16,0 0-25 15,-6 0-12-15,-7 9 19 0,7 7 11 16,6 3-5-16,0-3 6 16,0-6-13-16,13-1-5 15,8-3-8-15,10-3-17 16,10-3-16-16,-1 0-20 15,0-12-135-15,-12-7-163 16,-9-1-186-16</inkml:trace>
  <inkml:trace contextRef="#ctx0" brushRef="#br0" timeOffset="131487.76">23930 13145 829 0,'0'0'310'0,"0"0"-158"0,0 0 110 15,0 0 11 1,0 0-76-16,0 0-40 0,0 0-17 16,25 86-39-16,-10-64-40 15,-8-3-33-15,-1-3-22 16,0-7-5-16,-6-2-1 16,6-4-6-16,-6-3-10 15,0 0-8-15,0 0-13 16,0 0 0-16,6-6 19 15,-6-10 18-15,7-3 6 16,2-3-5-16,-9-4 8 16,6 4 14-16,-6 2 23 15,0 5 21-15,0 5 2 16,0 7-23-16,0 3-32 16,0 0-14-16,0 0-18 0,0 0-18 15,6 3-61 1,7 4-27-16,8 2-39 0,14 0-181 15,-11-2-228-15,4-4-275 0</inkml:trace>
  <inkml:trace contextRef="#ctx0" brushRef="#br0" timeOffset="131896.1">24349 13094 163 0,'0'0'698'15,"0"0"-377"-15,0 0 18 16,0 0-21-16,0 0-110 16,0 0-70-16,0 0-33 15,21-3-21-15,-21 3-21 16,-12 0-7-16,-10 0-46 15,-6 12 4-15,4 1-13 16,-4 0-1-16,9 3 0 16,4 0-16-16,8-1 4 15,7 2-3-15,0 1-3 16,16 2-2-16,9 2 13 0,3-3 6 16,-4 1 2-1,4-2-1-15,-6-2 0 0,-16 0 0 16,0-6 0-16,-6-1-10 15,-12 4 10-15,-16 0-1 16,-31 2-47-16,10-2-189 16,-4-6-489-16</inkml:trace>
  <inkml:trace contextRef="#ctx0" brushRef="#br0" timeOffset="132980.84">21676 13851 355 0,'0'0'722'16,"0"0"-561"-16,0 0-36 0,0 0 68 16,0 0-96-16,0 0-75 15,0 0-10-15,-105 47-12 16,77-27-7-16,9 2-13 16,4-3-9-16,15-3-12 15,0-3-1-15,0-4 18 16,27-5 10-16,-2-4 14 15,9 0 16-15,0-4-8 16,-6-12-6-16,-9 1-2 16,-7-7-13-16,-12-2-3 15,0 0-7-15,-18-5-3 16,-10 3-7-16,-12 1 9 16,-1 6 10-16,10 10 8 15,-3-1 6-15,12 7 20 16,10 3-20-16,6 0 0 0,6 0 0 15,6 3 0-15,16 3 13 16,18 0 33-16,7-6 39 16,-1 0-5-16,13 0-6 15,-6 0 2-15,-13-6-25 16,0-3-26-16,-18-1-13 16,-10 4 2-16,-5 2 43 15,-7 4 37-15,0 0-25 16,0 0-39-16,0 0-30 15,0 10-42-15,0 15 1 16,-7 4 32-16,7 9 8 16,0 3-10-16,0 5 11 15,13 1-1-15,2-6 1 0,4 1 1 16,-7-7 1-16,4-4-2 16,-10-5 2-16,0-4-1 15,-6-9 0-15,0-4-1 16,0-5 1-16,0-2 20 15,-12 2 14-15,-4-4-5 16,4 0-5-16,0 0 6 16,-10-6-31-16,9-10-35 15,7-10-3-15,0 0-11 16,6-5-30-16,0-1-4 16,0 0 17-16,12 10-13 15,7 6-42-15,15 6-14 0,0 4-24 16,19 6-56-16,-7 0-11 15,1 0-45-15</inkml:trace>
  <inkml:trace contextRef="#ctx0" brushRef="#br0" timeOffset="133409.63">22733 13683 947 0,'0'0'537'0,"0"0"-420"16,0 0 101-16,0 0 90 16,0 0-122-16,0 0-71 15,0 0 28-15,0 76-54 16,0-38-40-16,0 0-31 15,6 0-16-15,1 0-2 0,-1-5-7 16,9-5-39 0,-2-9-65-16,-1-7-77 0,22-8-111 15,-6-4-194-15,-3 0-63 0</inkml:trace>
  <inkml:trace contextRef="#ctx0" brushRef="#br0" timeOffset="133864.79">23068 13851 848 0,'0'0'189'0,"0"0"-76"16,0 0 153-16,0 0-90 15,0 0-55-15,0 0-27 16,0 0-27-16,-96-51-38 16,77 64-13-16,-2 6-15 15,2 6 0-15,7 1-1 16,2-4-1-16,10 0-11 16,0 1 6-16,0-7 5 15,16-7 1-15,3-3 1 16,2-6 22-16,4 0 11 0,3 0-15 15,-9-9-13 1,8-10-6-16,-14 3 0 0,2-1-9 16,-8 5 9-16,-7 2 0 15,0 10 7-15,0 0 8 16,0 0 19-16,0 0-34 16,-7 7-15-16,1 8 15 15,6 2 0-15,0-1-9 16,0-1-12-16,19-4-45 15,21-9-93-15,0-2-80 16,-6 0-250-16</inkml:trace>
  <inkml:trace contextRef="#ctx0" brushRef="#br0" timeOffset="134226.41">23288 13790 933 0,'0'0'174'16,"0"0"-8"-16,0 0 189 16,0 0-65-16,0 0-83 15,0 0-76-15,0 0-48 16,0 0-25-16,-15 7-5 16,2 2-12-16,-5 8-22 15,-4-2-19-15,10-2-20 16,-4 3-21-16,10-3-12 15,6-4-3-15,0 7-18 16,6-6-9-16,10 2 23 0,2-2 24 16,-2-1 26-1,-4-2 9-15,-6-1-6 0,1 1-1 16,-7-1-11-16,0 1-12 16,-13 2 31-16,1 0 32 15,-4-3-29-15,4 1-3 16,-1-4-136-16,4-3-154 15,9 0-112-15</inkml:trace>
  <inkml:trace contextRef="#ctx0" brushRef="#br0" timeOffset="134665.65">23388 13692 1265 0,'0'0'251'0,"0"0"-142"16,0 0 131-16,0 0-63 16,0 0-58-16,0 0 24 15,0 0 19-15,18 28-37 16,-9-6-39-16,-9 7-46 16,7 3-26-16,-7 3-13 15,0-3-1-15,0-4-7 16,0 1-66-16,0-12-32 15,6-2 2-15,-6-8-8 16,0-7-28-16,6 0-19 16,-6 0-58-16,6-16 14 0,-6-7-98 15,0 1-229-15,0-7 19 16,-6 4 510-16,-13-1 43 16,4 7 290-16,-4 3 33 15,7 7 9-15,3 3 7 16,2 6-105-16,7 0-106 15,0 0-65-15,0 0-57 16,16 0-31-16,3 6 13 16,15 3-1-16,6-2-30 15,31 2-28-15,-9-2-196 16,-3-4-461-16</inkml:trace>
  <inkml:trace contextRef="#ctx0" brushRef="#br0" timeOffset="135241.7">24104 13749 1091 0,'0'0'506'0,"0"0"-411"0,0 0 73 0,0 0 35 15,0 0-69-15,0 0-75 16,0 0-39-16,6 118-19 15,-6-87-1-15,0-2-30 16,-6-6-25-16,6-7-2 16,0-10 13-16,0-3-26 15,0-3 5-15,0 0 12 16,0-7 37-16,6-11 16 16,6-1 10-16,1-7-1 15,2 4 4-15,-2 0 20 16,-7 2-4-16,9 7-11 0,-8 8-11 15,-1 1-7-15,0 4-27 16,0 0 4-16,0 16 8 16,10 0 15-16,-10 6 20 15,7 1 7-15,-1-4-4 16,-3-1-3-16,-3-7 8 16,1-2-17-16,-1-6-11 15,-6-3 1-15,6 0-1 16,6 0-11-16,4 0-46 15,9-3-66-15,-4-6-250 16,7 5-599-16</inkml:trace>
  <inkml:trace contextRef="#ctx0" brushRef="#br0" timeOffset="136418.07">24544 13778 1077 0,'0'0'326'0,"0"0"-166"16,0 0 157-16,0 0-86 15,0 0-116-15,0 0-75 16,0 0-23-16,-127 10-17 0,99 12-1 15,9 6 0 1,-2-3-20-16,8 1-6 0,13-4-1 16,0-6-6-16,0-6 6 15,13-3 6-15,8-7 4 16,7 0 18-16,3 0 8 16,3-17-7-16,-6 1 5 15,-3 1 0-15,-9-5-6 16,-4 1 0-16,-6 7 1 15,-6 2 6-15,0 7 5 16,0 3-5-16,0 0-7 16,0 0-7-16,-6 3-15 15,0 7 22-15,0 2 7 16,6-2 2-16,0 3-9 0,0-1 0 16,0-2 0-16,0-1 1 15,18-2-1-15,-5-5 10 16,15-2 23-16,-10 0-13 15,4 0-20-15,-3-9-4 16,2 0-18-16,-8-1-17 16,-7 1-3-16,3 6 14 15,-9-1 11-15,0 4 10 16,0 0 7-16,0 0 0 16,0 0-15-16,0 7 4 15,0 6 11-15,0-4 29 16,0 1 6-16,0-5-9 15,0-1-20-15,0-4 3 0,0 0-7 16,0 0-2-16,6 0-24 16,1 0 0-16,-1-9 24 15,6-1-12-15,-6-3-1 16,4 4 3-16,-4-1 9 16,0 7-5-16,-6 0 6 15,0 3-6-15,0 0-5 16,0 0 10-16,0 0-1 15,0 0-5-15,0 0 7 16,0 6 13-16,0-3-4 16,6 1-8-16,0-1 0 15,16 3 6-15,3-6 5 16,9 0 0-16,0 0-11 16,6 0-1-16,-5-3-48 15,-11-3-3-15,-8-4-12 0,-4 3 16 16,-12 1 47-16,0 3 13 15,0 0 12-15,0 3 23 16,0 0 20-16,0 0-44 16,0 0-24-16,0 0 1 15,0 0-1-15,0 0-11 16,0 0 11-16,0 0 8 16,0 0-6-16,0 0 7 15,0 0 4-15,6 0 5 16,1 0-1-16,5 0 27 0,-3 0-1 15,-2 0-13 1,-1 0-10-16,-6 0-2 0,0 0 4 16,0-6-10-16,0-7 4 15,0 0-2-15,0 0 0 16,-13-3 16-16,-2 7 38 16,2 6 17-16,7 0-11 15,-6 3-26-15,-4 0-29 16,10 15-10-16,-6 5-8 15,6 5-1-15,6-3-1 16,0 1 0-16,0-7-9 16,6-1 2-16,6-6-21 15,1-5-93-15,21-4-70 16,-13 0-42-16,-2-9-331 0</inkml:trace>
  <inkml:trace contextRef="#ctx0" brushRef="#br0" timeOffset="136922.72">25099 12853 791 0,'0'0'378'0,"0"0"-39"15,0 0 18-15,0 0-84 0,0 0-40 16,99 130-59-16,-83-67-46 15,-16 14-44-15,0 5-50 16,0 5-21-16,-16-5-13 16,-2-3-55-16,-10-5-65 15,-6-14-98-15,-19-3-95 16,0-12-165-16,13-20-99 0</inkml:trace>
  <inkml:trace contextRef="#ctx0" brushRef="#br0" timeOffset="139138.99">12504 13997 1407 0,'0'0'528'16,"0"0"-392"-16,0 0 97 16,0 0 54-16,0 0-79 15,0 0-94-15,155 0 3 16,0 6 17-16,84 4-44 15,49 3-46-15,13-3-31 16,-13-4-13-16,-61-6-49 0,-72 0-218 16,-62 0-400-16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38:48.039"/>
    </inkml:context>
    <inkml:brush xml:id="br0">
      <inkml:brushProperty name="width" value="0.05292" units="cm"/>
      <inkml:brushProperty name="height" value="0.05292" units="cm"/>
      <inkml:brushProperty name="color" value="#FF0000"/>
    </inkml:brush>
  </inkml:definitions>
  <inkml:trace contextRef="#ctx0" brushRef="#br0">16056 3555 1064 0,'0'0'381'16,"0"0"-261"0,0 0 37-16,0 0 59 0,0 0-115 15,0 0-74-15,0 0-26 16,0 7 22-16,5 20 42 15,-5 10 2-15,0 5-12 16,0 8-3-16,0 3 0 16,0 1-5-16,-24-4-17 15,1-1-20-15,-5-7-1 16,7-8 0-16,6-11-8 16,2-8-1-16,8-3 0 15,5-12 6-15,0 0 9 16,0 0 3-16,0-4 7 15,0-27 11-15,0-11-33 16,0-22-3-16,0-12-18 0,22-16-22 16,6 1-21-1,4-1 3-15,4 12 24 0,-4 15 7 16,1 16 12-16,-1 11 6 16,-1 7 8-16,-3 12 0 15,-4 8-12-15,4 4 1 16,4 7-3-16,4 0-10 15,5 0-3-15,6 22 3 16,2 9 7-16,-6 11 2 16,-11 11 10-16,-7 4 5 15,-10 8 1-15,-10 4 1 16,-5-1 0-16,0-7 5 16,0-4-4-16,0-11-1 0,0-8-1 15,0-11 0-15,0-8-17 16,0-12-62-16,-9-3-60 15,-19-4-41 1,5-11-184-16,0-8-469 0</inkml:trace>
  <inkml:trace contextRef="#ctx0" brushRef="#br0" timeOffset="215.89">15890 3799 1043 0,'0'0'339'15,"0"0"-251"-15,0 0 106 16,0 0 16-16,268-47-97 16,-159 32-80-16,-9 4-33 15,-8 11-110-15,-32 3-229 16,-20 13-440-16</inkml:trace>
  <inkml:trace contextRef="#ctx0" brushRef="#br0" timeOffset="891.75">17059 3597 1101 0,'0'0'271'0,"0"0"-31"16,0 0 55-16,0 0-112 16,0 0-79-16,0 0-8 15,0 0 26-15,93-20-11 16,-40 16-36-16,7-7-28 16,8 4-29-16,3-1-12 15,6 0-6-15,-8 5 0 16,-10-2-15-16,-13 5-41 15,-18 0-28-15,-18 0-73 16,-10 0-71-16,-2 0-47 0,-39 0-63 16,-4 5-497-16</inkml:trace>
  <inkml:trace contextRef="#ctx0" brushRef="#br0" timeOffset="1317.6">17509 3421 753 0,'0'0'346'0,"0"0"-203"0,0 0 86 16,0 0-72-16,0 0-110 15,0 0-14-15,0 0 26 16,113-3-13-16,-74 14-19 16,-3 4-8-16,5 1 0 15,-9 2 0-15,-8 1 6 16,-3 4-2-16,-16 0 4 15,-5 4 6-15,0 0 39 16,-26 2-3-16,-17-2-32 16,-7 1-12-16,-1-6-10 0,-3-2-15 15,12-6-49-15,10-14-145 16,10 0-396-16,20 0-774 16</inkml:trace>
  <inkml:trace contextRef="#ctx0" brushRef="#br0" timeOffset="2534.67">18206 3471 819 0,'0'0'343'0,"0"0"-148"0,0 0 71 15,0 0-83-15,0 0-103 16,0 0-29-16,0 0-2 16,8-5-40-16,-8 28-8 15,9 8 35-15,0 11-11 16,2 4-5-16,1 7-8 15,1-4-11-15,2 1-1 16,-2-8 1-16,-6-11 0 16,1-4-1-16,1-12 0 15,-9-12 0-15,4-3 14 0,-4 0 17 16,0 0 15-16,0-23 0 16,-4-11-23-16,-13-11-21 15,-7-16-2-15,5-8-21 16,-9-7-23-16,2 0-24 15,-1 7 2-15,3 12 13 16,0 7 31-16,7 16 8 16,11 15 8-16,6 4-10 15,0 3-9-15,43 5-16 16,20-1-15-16,26 8-15 16,5 0 9-16,2 0 32 15,-8 0-8-15,-16 15-10 16,-20 5-2-16,-21 6 10 15,-18 4 11-15,-13 1 15 16,-4 7 14-16,-36-3 21 0,-16-1 42 16,-4-4-2-16,-4-4-17 15,6-3 5-15,11-7 2 16,6-8-16-16,18-1-13 16,6-7 9-16,12 0-6 15,5 0-6-15,0 0-19 16,0 0 0-16,26 0-28 15,17-7 19-15,17-1 2 16,13 0-30-16,8 8 2 16,-1 0 21-16,-4 0 3 15,-7 16 0-15,-14 6 10 16,-10-2-5-16,-25 6-1 16,-13 4 7-16,-7-2 17 0,-7 1 47 15,-43 2 26 1,-14-1 3-16,-19 1 8 0,-22-4 1 15,-11-1-42-15,-8-3-37 16,5 1-16-16,14-10-7 16,32-6-34-16,64-8-95 15,9-4-258-15,33-14-816 0</inkml:trace>
  <inkml:trace contextRef="#ctx0" brushRef="#br0" timeOffset="5652.12">15762 4606 1005 0,'0'0'550'0,"0"0"-444"16,0 0 28-16,0 0 36 15,0 0-115-15,0 0-55 16,0 0 0-16,0 61 13 15,0-23 3-15,6 11-10 16,7 1-5-16,-1-5 5 0,-1 2-5 16,2-10 0-1,-4-9 0-15,-3-14 0 0,-6-6-1 16,0-4 16-16,0-4 26 16,0 0 46-16,0-12 17 15,0-18-59-15,-15-8-46 16,2-15-34-16,2-12-6 15,11-7-4-15,0-1-21 16,0 9-12-16,5 6 10 16,18 12 25-16,10 12 20 15,10 7-14-15,10 5 1 16,7 7 6-16,8 2 11 16,5 10 4-16,-7 3 6 0,3 0 1 15,-10 3 7-15,-9 17-15 16,-19-1-8-16,-7 8 7 15,-11-1 10-15,-13 8 5 16,0-3 1-16,-37 4 0 16,-22-1 1-16,-14 0 13 15,-6-3 1-15,2-9-6 16,13-2 1-16,19-13 5 16,22 0 12-16,18-2-27 15,5-5-13-15,0 0-9 16,36 0 11-16,16 0 11 15,10 0 11-15,4 0-3 0,-1 0 0 16,-12 7-8 0,-6 4-5-16,-15 5-7 0,-11 3 12 15,-10 7 17-15,-11 1 7 16,0 7 24-16,0-3 9 16,-27 0-2-16,-6-9 1 15,1-2 11-15,-5-6 23 16,-5-2 4-16,-7-4-9 15,-12-5-41-15,2 1-44 16,-6-4-1-16,10 0-101 16,-3 0-110-16,20 0-183 15,17-7-441-15</inkml:trace>
  <inkml:trace contextRef="#ctx0" brushRef="#br0" timeOffset="6063.96">17376 4606 1121 0,'0'0'343'0,"0"0"-210"16,0 0 77-16,0 0-39 15,0 0-110-15,0 0-21 16,0 0 47-16,192-20-22 16,-123 14-42-16,-1-6-23 15,-3 8-8-15,-6 0-71 16,-9 4-103-16,2 0-75 16,-17 0-114-16,-11 0-284 0</inkml:trace>
  <inkml:trace contextRef="#ctx0" brushRef="#br0" timeOffset="6469.79">17851 4423 633 0,'0'0'194'0,"0"0"-20"15,0 0 25-15,0 0-33 16,252 23-18-16,-191-15-39 15,-11 3-28-15,-4 0-12 16,-18 4-34-16,-13 5-14 16,-15 7 3-16,0 7 22 15,-32 8 11-15,-29 3-14 16,-9 1-3-16,-2-4-7 16,3-4-20-16,18-15-13 15,14-4-29-15,37-19-151 0,0 0-173 16,20-8-571-16</inkml:trace>
  <inkml:trace contextRef="#ctx0" brushRef="#br0" timeOffset="7152.79">19391 4320 485 0,'0'0'357'0,"0"0"-49"16,0 0 41-16,0 0-17 15,0 0-97-15,0 0-72 16,0 0-34-16,-68-42-49 15,36 39-40-15,-5-2-10 16,-7 5-11-16,-4 0-10 16,-10 13-9-16,-1 5-1 15,-6 17 0-15,2 2 1 16,2 10 0-16,10-2 8 16,15 1-7-16,19 0 5 15,17-4-6-15,0-5 1 0,53-3-1 16,20 1 1-16,23-12-1 15,16-8 1-15,12-7-1 16,0-8-56-16,25 0-99 16,-33-4-127-16,-35-4-421 0</inkml:trace>
  <inkml:trace contextRef="#ctx0" brushRef="#br0" timeOffset="8553.32">19554 3318 643 0,'0'0'395'15,"0"0"-222"-15,0 0-60 16,0 0 145-16,0 0-1 15,0 0-87-15,0 0-49 16,26-42-36-16,-11 42-49 16,16-3-36-16,15 3 1 0,10 0 4 15,12 0 1 1,0 0-6-16,-8 7-13 16,-15 12-8-16,-22 11-2 0,-14 12 8 15,-9 8 15-15,-30 7 1 16,-30 4 11-16,-10 0-2 15,1-8-9-15,16-7 8 16,16-8-9-16,31-15-6 16,6 0-23-16,11-7-8 15,46-5 15-15,18-8 16 16,13-3 6-16,-3 0 13 16,-5 0-6-16,-21 0-1 15,-18 0-4-15,-19 5-2 0,-16 2-9 16,-6 4 1-16,0 8 8 15,0 1 20-15,-19 7 9 16,-9-1 1 0,0-4-8-16,3 1-5 0,10-4-5 15,2-7-6-15,8-4-6 16,5 0 0-16,0-8-11 16,0 3-3-16,13 0-10 15,23-3 14-15,11 8 10 16,16-8 0-16,1 4 7 15,-4 0-1-15,-9 4-6 16,-10 4 0-16,-13 6-15 0,-13 1 0 16,-15 12 15-1,0 7 11-15,0 4 10 0,-7 0 17 16,-10-5-2-16,8-1-21 16,9-10-8-16,0-7-7 15,0-4 1-15,0-7 1 16,0-1 5-16,0 0 5 15,0 1 21-15,0 8-1 16,-15 2 4-16,-2 2-3 16,-7 2-18-16,5-2-15 15,3-5-81-15,16-8-185 16,0-2-314-16,12-5-439 0</inkml:trace>
  <inkml:trace contextRef="#ctx0" brushRef="#br0" timeOffset="9456.95">20681 3531 10 0,'0'0'1222'0,"0"0"-923"16,0 0-82-16,0 0 50 15,0 0-115-15,0 0-108 16,0 0-44-16,-4 35 0 16,4 3 17-16,0 8-9 15,0 3-1-15,0-3-6 16,0 0-1-16,0-12-1 0,0-7-1 16,0-12-5-16,0-7 7 15,0-8 0-15,0 0 22 16,4 0 21-16,-4-20 35 15,4-10-21-15,1-16-47 16,8-10-10-16,2-17-5 16,6-11-20-16,6-4-24 15,1 8-15-15,-4 11 14 16,0 20 25-16,-7 19 19 16,-6 18 5-16,1 12-6 15,5 0-22-15,11 27 11 16,9 11 18-16,6 12 0 15,1 7 5-15,-7 11-3 0,-9 1 4 16,-6-4-5-16,-4-4 5 16,-3-5-3-16,2-14-2 15,-6-3-1-15,-3-16 1 16,-3-12-1-16,-1-8-2 16,-4-3-93-16,0-3-102 15,-13-16-191-15,-6-7-669 0</inkml:trace>
  <inkml:trace contextRef="#ctx0" brushRef="#br0" timeOffset="9629.81">20677 3665 1015 0,'0'0'260'0,"0"0"54"16,0 0 11-16,265-39-112 15,-169 21-139-15,24-9-74 16,-23 8-109-16,-25 4-539 0</inkml:trace>
  <inkml:trace contextRef="#ctx0" brushRef="#br0" timeOffset="10005.39">21468 3516 1275 0,'0'0'250'16,"0"0"-164"-16,0 0 128 15,0 0-73-15,0 0-64 16,0 0 20-16,0 0-36 16,212-11-38-16,-163 7-17 0,-6 4-6 15,-7 0-72 1,5 0-50-16,-9 4-79 0,0 7-60 15,-4-3-15-15,-5 4 23 16,-5-9 32-16,-14 1-481 0</inkml:trace>
  <inkml:trace contextRef="#ctx0" brushRef="#br0" timeOffset="10472.15">21607 3353 1046 0,'0'0'262'0,"0"0"-37"0,0 0 61 16,0 0-90-1,0 0-96-15,0 0-50 16,233 0-32-16,-187 0-17 0,-6 7-1 15,-2 9-12-15,-1-2-5 16,-6 14-3-16,-7 2-12 16,-11 8-14-16,-13 0 23 15,0 0 7-15,-15 4 16 16,-21-4 11-16,0-7 1 16,3-5 6-16,5-7-1 15,11-11-17-15,3-5-62 16,5-3-196-16,5 0-361 0</inkml:trace>
  <inkml:trace contextRef="#ctx0" brushRef="#br0" timeOffset="11370.9">22570 3371 937 0,'0'0'640'0,"0"0"-480"15,0 0-33-15,0 0 17 16,0 0-98-16,0 0-4 15,0 0 6-15,0 111-8 16,4-77-19-16,4-3-12 16,1-1-1-16,0-10-7 15,-7-2 1-15,-2-7-1 16,4-3 1-16,-4-8-1 0,0 0 15 16,0 0 12-1,0-8 9-15,-6-10-25 0,-20-9-12 16,2-11-10-16,-7-8-7 15,3-3-36-15,4-1 1 16,3-3 17-16,14 11-5 16,7 4-29-16,0 11 23 15,0 12 25-15,32 8 0 16,11 2 4-16,13 5 5 16,8 0 3-16,0 0 2 15,1 5 5-15,-8 10-9 16,-18 4 2-16,-9 0-1 0,-15-1 4 15,-15 6 6-15,0-6 1 16,-4 6 12-16,-29-6 34 16,-3-2-3-16,-7-5 11 15,7 1-24-15,3-4-6 16,12-5-13-16,19-3-12 16,2 0-30-16,0 0-55 15,2 0-25-15,28 0-29 16,9 0 76-16,5 0 46 15,1 0 16-15,-10 11 1 16,-4 1-2-16,-9 7 2 16,-11 7 35-16,-11 1 25 15,0 4 22-15,-11 3 23 16,-25-3-14-16,-1-1-22 0,-3-7-20 16,7-4-15-16,2-8-6 15,-1-3-14-15,-1-4-14 16,-9-4-131-16,1 0-184 15,13-12-339-15</inkml:trace>
  <inkml:trace contextRef="#ctx0" brushRef="#br0" timeOffset="11688.07">23353 3429 1159 0,'0'0'303'15,"0"0"-132"-15,0 0 101 16,0 0-40-16,0 0-83 16,0 0-65-16,261-23-47 15,-205 19-27-15,-12-4-10 16,-12 4-91-16,-28 4-149 0,-4 0-326 16,0 0-526-16</inkml:trace>
  <inkml:trace contextRef="#ctx0" brushRef="#br0" timeOffset="12098.1">23605 3318 1106 0,'0'0'385'0,"0"0"-213"16,0 0 63-16,0 0-78 16,0 0-66-16,0 0 14 15,0 0-6-15,233 0-25 16,-177 0-37-16,-11 0-25 15,-13 0-11-15,-13 8-1 16,-10 0-11-16,-9 3-14 16,0 8-12-16,-9 4 8 15,-23 8 29-15,-8 3 5 16,1 0 4-16,2-12-8 16,9 1 5-16,3-4-5 15,10-7-1-15,7-8-29 0,8-4-109 16,0 0-201-16,0 0-353 15</inkml:trace>
  <inkml:trace contextRef="#ctx0" brushRef="#br0" timeOffset="12704.07">24568 3242 1159 0,'0'0'387'15,"0"0"-126"-15,0 0 20 16,0 0-113-16,0 0-71 16,0 0-26-16,0 0-18 15,-93-61-23-15,74 61-30 16,-8 0-10-16,-10 0-6 16,-12 11 5-16,-11 8 10 15,-4 8-5-15,-4 4 6 16,3 7 1-16,14 0 9 15,10 0-2-15,22-3-7 16,19-1 0-16,0 0-1 0,39-4 0 16,33 1 1-1,21-5 15-15,11-10 0 0,16-1-4 16,4-11-12-16,-2-4-37 16,17 0-171-16,-30 0-299 15,-32-8-1094-15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48:23.064"/>
    </inkml:context>
    <inkml:brush xml:id="br0">
      <inkml:brushProperty name="width" value="0.05292" units="cm"/>
      <inkml:brushProperty name="height" value="0.05292" units="cm"/>
      <inkml:brushProperty name="color" value="#FF0000"/>
    </inkml:brush>
  </inkml:definitions>
  <inkml:trace contextRef="#ctx0" brushRef="#br0">970 7194 1400 0,'0'0'479'16,"0"0"-293"-16,0 0 108 15,0 0-9-15,0 0-79 16,0 0-73-16,0-6-27 16,12 9-11-16,7 16 16 0,15 6-4 15,0 7-45-15,0 6-46 16,6 1-15-16,1 5-1 15,-10-6-68-15,9 1-84 16,0-14-76-16,7-13-102 16,-13-12-464-16,-6 0-525 0</inkml:trace>
  <inkml:trace contextRef="#ctx0" brushRef="#br0" timeOffset="232.62">1351 7118 1502 0,'0'0'489'0,"0"0"-325"16,0 0 168-16,0 0-69 16,-62 139-123-16,37-87-84 15,-15-1-23-15,6 2-14 16,-7 1-19-16,1-6-28 15,6-6-113-15,0-11-109 16,3-9-279-16,9-15-422 0</inkml:trace>
  <inkml:trace contextRef="#ctx0" brushRef="#br0" timeOffset="2347.23">861 7493 1047 0,'0'0'218'15,"0"0"-32"-15,0 0 119 0,0 0-42 16,0 0-59-16,0 0-25 16,0 0-20-16,-40-13-44 15,40 13-26-15,0 0-34 16,21-6-32-16,32-3-22 16,53-17 8-16,55-16 37 15,-6 1-19-15,-22 6-15 16,-46 16-12-16,-47 13 0 15,-6 6-181-15,-9 0-299 16,-19 0-461-16</inkml:trace>
  <inkml:trace contextRef="#ctx0" brushRef="#br0" timeOffset="4001.68">3180 7528 1735 0,'0'0'609'0,"0"0"-519"15,0 0 7-15,0 0 117 16,0 0-47-16,0 0-92 0,180 0-19 15,3-16 12 1,16-9-32-16,8 3-36 0,-45 2-106 16,-76 11-266-16,-39 9-894 15</inkml:trace>
  <inkml:trace contextRef="#ctx0" brushRef="#br0" timeOffset="7691.33">9425 8975 59 0,'0'0'1581'0,"0"0"-1249"15,0 0-234-15,0 0 79 16,0 0 38-16,0 0-80 15,-22-13-83-15,57 13-44 16,51-6-7-16,76-6 48 16,64-14-4-16,41 0-20 15,2-5-13-15,-30 9-3 16,-44 2-8-16,-49 7 5 16,-37 4-6-16,-50 0-77 15,-53 9-277-15,-6-4-432 0,-13 4-480 16</inkml:trace>
  <inkml:trace contextRef="#ctx0" brushRef="#br0" timeOffset="8448.66">16448 8819 1000 0,'0'0'1011'16,"0"0"-746"-16,0 0-210 16,0 0 77-16,0 0 2 15,220-6 7-15,-6-10 9 16,56 0-61-16,15 0-45 16,4 7-15-16,-35 2-12 15,-12 4-17-15,-22 0-6 16,-68 0-196-16,-44-4-515 0</inkml:trace>
  <inkml:trace contextRef="#ctx0" brushRef="#br0" timeOffset="30894.47">14389 12667 751 0,'0'0'635'16,"0"0"-537"-16,0 0-90 0,0 0 58 15,69-5 103-15,-23 1-17 16,22-2-53-16,10-1 38 16,30 1-12-16,32 0-9 15,55-4-13-15,19 7-33 16,6-3-18-16,7-1-19 15,-13 5-5-15,6-9-20 16,-13 2-2-16,-20-1-6 16,-26 1-1-16,-40-7-24 15,-28-6-102-15,-47 0-251 16,-30-1-618-16</inkml:trace>
  <inkml:trace contextRef="#ctx0" brushRef="#br0" timeOffset="32100.29">6495 13828 1181 0,'0'0'535'0,"0"0"-441"16,0 0 36-16,0 0 118 16,0 0-28-16,0 0-90 15,0 0-60-15,22-5-15 16,52 1 9-16,38-2 49 16,49-1-31-16,19 4-46 15,0 3-9-15,-19 0-9 16,-46 0-6-16,-35 0-10 0,-33 0-2 15,-35 0-64 1,-12 0-288-16,0 0-625 0</inkml:trace>
  <inkml:trace contextRef="#ctx0" brushRef="#br0" timeOffset="35951.11">1295 14522 1083 0,'0'0'771'16,"0"0"-674"-16,0 0-75 15,0 0 115-15,0 0-7 16,0 0-69-16,0 73-38 16,0-35-15-16,6 10-8 15,16-4-1-15,-3-2 0 16,-4-4 1-16,4-10 1 16,-4-5 0-16,-8-11 0 15,-7-5-1-15,0-7 1 0,0 0 15 16,0 0 15-16,0-16 60 15,-7-10-29-15,-14-5-44 16,2-13-2-16,-3-1-4 16,4-2 3-16,2-1-14 15,10 0 5-15,6 6 1 16,0 11-5-16,0-1-1 16,22 7-1-16,2-1 0 15,17 6-4-15,-1 2-8 16,13 1 4-16,3 12 1 15,3-2-3-15,-7 7 9 16,-11 0-6-16,-7 0-30 16,-22 12-9-16,-12 8-9 0,-6 8 12 15,-28 7 42-15,-25 10 1 16,0-7 1-16,-9 0 27 16,9-6-7-16,12-9 12 15,7-8 10-15,18-6 7 16,16-5-27-16,6-4-23 15,0 0-18-15,12 3-17 16,23 1 20-16,-1 9 15 16,12-4 9-16,1 6 0 15,-7 8-2-15,0-1-5 16,-6 1-1-16,-15 2 7 16,3-3-8-16,-16-3-42 0,0-6-183 15,-6-6-311-15,0-7-418 16</inkml:trace>
  <inkml:trace contextRef="#ctx0" brushRef="#br0" timeOffset="36458.5">1816 14620 324 0,'0'0'951'15,"0"0"-752"-15,0 0-83 16,0 0 159-16,0 0-59 15,0 0-62-15,0 0-52 16,81 0-33-16,-53 0-27 16,-10 0-18-16,-2-2-14 15,-4-2-8-15,-6-3 3 16,1 2-5-16,-7-2-20 16,0 1 4-16,0-4-14 15,-13-2-2-15,1 5 5 16,6 1 0-16,-10 2 27 0,10 4 2 15,0 0 21-15,-1 0 1 16,7 0 1-16,-6 17 2 16,6-1 7-16,0 8 2 15,0 2-15-15,0 0-14 16,0 3-7-16,0-7 0 16,6-3-10-16,7-3-56 15,9-3-64-15,-4-10-95 16,22-3-82-16,1-3-96 15,-7-14-422-15</inkml:trace>
  <inkml:trace contextRef="#ctx0" brushRef="#br0" timeOffset="36786.61">2232 14363 1272 0,'0'0'404'0,"0"0"-207"15,0 0 64-15,0 0-60 0,0 0-111 16,0 0-38-16,0 0-6 15,27 127-19-15,-8-85-27 16,3-1 0-16,-10 4-9 16,7-10-21-16,-4 0-37 15,-2-10-29-15,-1-3-58 16,-12-6-119-16,9-6-289 16,-9-8-687-16</inkml:trace>
  <inkml:trace contextRef="#ctx0" brushRef="#br0" timeOffset="37277.33">2613 14519 773 0,'0'0'353'16,"0"0"-256"-16,0 0 61 16,0 0 94-16,0 0-60 15,0 0-68-15,0 0-17 16,-93-61-16-16,71 65-29 16,10 11-9-16,-1 5-2 15,-2 2-38-15,9 7-6 16,0-1 4-16,-1 1-11 0,7-7 0 15,0 0-12 1,0-5-20-16,13-8-20 0,8-3 2 16,4-6 17-16,9 0 17 15,0-6 9-15,1-10 6 16,-11-3 1-16,-2 6-1 16,-10 4 0-16,-5 2-8 15,-7 3 9-15,0 4 10 16,0 0-10-16,0 11-13 15,0 4 10-15,0 5 3 16,0 2 1-16,15-3-1 16,-2-3-14-16,14-7-5 15,-2-9-38-15,28 0-110 16,-13-13-158-16,1-5-280 0</inkml:trace>
  <inkml:trace contextRef="#ctx0" brushRef="#br0" timeOffset="37505.05">2861 14366 1196 0,'0'0'356'16,"0"0"-219"-16,0 0 72 15,0 0 24-15,0 0-39 16,0 0-93-16,0 0-46 0,71 137-30 15,-49-92-25-15,-10-4 0 16,4 3-89-16,-4-6-77 16,7 4-98-16,-4-14-119 15,-2-8-248-15</inkml:trace>
  <inkml:trace contextRef="#ctx0" brushRef="#br0" timeOffset="37719.42">2687 14519 1302 0,'0'0'303'0,"0"0"-186"16,0 0 38-16,0 0 32 16,0 0-17-16,121 22-40 0,-68-13-50 15,0-5-47-15,-1-1-33 16,10-3-98-16,-15 0-236 15,-13 0-460-15</inkml:trace>
  <inkml:trace contextRef="#ctx0" brushRef="#br0" timeOffset="37949.44">3314 14433 1582 0,'0'0'520'0,"0"0"-481"15,0 0 33-15,0 0 35 16,0 0-44-16,0 0-41 16,0 0-22-16,68 127-13 15,-56-98-119-15,4 0-154 16,-4-14-229-16,-6-8-499 0</inkml:trace>
  <inkml:trace contextRef="#ctx0" brushRef="#br0" timeOffset="38118.98">3283 14284 1530 0,'0'0'286'0,"0"0"-203"15,0 0 35-15,0 0-72 16,0 0-46-16,0 0-206 16,93 127-346-16</inkml:trace>
  <inkml:trace contextRef="#ctx0" brushRef="#br0" timeOffset="38870.71">3695 14477 704 0,'0'0'849'16,"0"0"-687"-16,0 0-11 15,0 0 62-15,0 0-104 16,0 0-69-16,0 0-39 15,-81 61-1-15,81-39-9 16,0 3-2-16,0-5-19 16,0-5-26-16,0-4-18 15,16-9 18-15,3-2 26 16,9 0 22-16,-4-6 8 16,-2-16 9-16,-3 0 13 0,-13-4-6 15,-6-3 0-15,0 7 10 16,0 0-10-16,-19 3-16 15,1 6 0-15,-10 7 1 16,6 2 22-16,10 2-22 16,5 2 0-16,7 0 18 15,0 0-19-15,0 6-18 16,13 6-6-16,15-2 12 16,12 3 11-1,0-4 1-15,1-2 16 0,-1-1 12 16,0 3 5-16,-15-2-10 15,-3 2-4-15,-10 1-10 16,-6 2-8-16,-6-2 0 0,0 6-1 16,0-3 9-16,0 3 4 15,0-3 3-15,0-4-8 16,0-3-7-16,0-6 0 16,0 0 10-16,0 0-11 15,0 0 6-15,0 0-6 16,13-15 0-16,8-5 0 15,-2-8 37-15,9-1-21 16,0-2-10-16,-10 8 6 16,4 1 11-16,-9 12 5 15,-7 4 5-15,0 6-8 16,-6 0-4-16,6 3-9 16,-6 13-2-16,10 9 16 0,-4 4-3 15,0-1-3 1,6 5-5-16,10-5-15 0,3-2-1 15,9-4-12-15,12-6-69 16,16-13-112-16,-15-3-172 16,-7 0-630-16</inkml:trace>
  <inkml:trace contextRef="#ctx0" brushRef="#br0" timeOffset="39787.65">1838 15197 1048 0,'0'0'332'16,"0"0"-55"-16,146-26 49 15,-38 13-54-15,32-3-48 16,39-3-56-16,-5 0-57 16,-25 9-62-16,-44-3-31 15,-36 11-18-15,-23-1-38 0,22-1-147 16,-9 4-174-16,-19 0-448 0</inkml:trace>
  <inkml:trace contextRef="#ctx0" brushRef="#br0" timeOffset="40805.31">1162 15680 1182 0,'0'0'331'16,"0"0"-208"-16,0 0 149 16,0 0-28-16,6 101-107 15,3-53-79-15,4 0-23 16,-7-1-11-16,0 1-18 0,-6-9-6 16,6-4 1-16,-6-10-1 15,0-9 0-15,0-6-6 16,0-10-15-16,0 0-14 15,0 0-8-15,0-17 29 16,0-14-5-16,7-7 0 16,2-16 7-16,-3-14-16 15,6-1-13-15,10-7 1 16,-3 8 13-16,9 15-2 16,-4 14 10-16,4 21 8 15,-9 18 11-15,-3 0-2 16,2 28 4-16,-5 14-1 15,8 11 11-15,-2 4 4 16,3 0-10-16,-4-5-5 16,4-11-1-16,3-6-4 15,-4-13-15-15,-2-9-38 0,-4-7-56 16,-8-2-144-16,-7-4-61 16,0-4-2-16,-16-5-587 0</inkml:trace>
  <inkml:trace contextRef="#ctx0" brushRef="#br0" timeOffset="40975.89">1128 15836 1189 0,'0'0'397'0,"0"0"-303"15,0 0 217-15,149-7-46 16,-63-6-139-16,1-2-86 15,19 5-40-15,-32 7-206 16,-21 3-564-16</inkml:trace>
  <inkml:trace contextRef="#ctx0" brushRef="#br0" timeOffset="42176.41">1335 16455 682 0,'0'0'531'0,"0"0"-325"16,0 0 59-16,0 0-22 15,0 0-84-15,0 0-75 0,0 0-3 16,16 64 20-16,-4-19-36 15,-5 2-29-15,5 8-29 16,4-5-6-16,-4-2 0 16,0-10-1-16,-5-9 0 15,8-10-1-15,-15-6-11 16,6-13-19-16,-6 0 6 16,0-6 10-16,0-20 15 15,-12-12 0-15,-10-13-6 16,4-6-28-16,2-10-3 15,-3 3-11-15,13 11-2 16,0 7 33-16,6 18 6 16,0 12-11-16,12 7-44 15,23 9-7-15,11 0 24 16,7 0 29-16,-1 3 12 0,1 7 7 16,3 2-6-16,-16 7 7 15,-15-6-11-15,-19 6 1 16,-6 0 10-16,0 3 7 15,-25 4 29-15,-9 2-3 16,-12-5 30-16,-1-1 5 16,7-6-26-16,12-6-9 15,10-8-2-15,5-2-14 16,13 0-17-16,0 0-49 16,19 0-35-16,15-9 57 15,0 3 7-15,12-1-30 16,-15 7 24-16,-3 0 10 15,-15 0-22-15,-4 16 20 0,-9 13 18 16,-22 5 37-16,-12 1 7 16,0 4-13-16,-3-7 3 15,3-7 9-15,12-9-31 16,10-3-12-16,12-13-120 16,12 0-396-16,10 0-597 0</inkml:trace>
  <inkml:trace contextRef="#ctx0" brushRef="#br0" timeOffset="42825.08">1723 17133 833 0,'0'0'358'16,"0"0"-47"-16,0 0 24 0,0 0-45 15,0 0-89-15,0 0-53 16,0 0-53-16,-112-19-37 15,85 19-19-15,-1 10-6 16,3 12-14-16,-3 4-2 16,3 8-17-16,-3 8 0 15,16 3-1-15,3-5-7 16,9 5-2-16,0-7-24 16,21-3-47-16,20-9-41 15,5-14-32-15,41-12-40 16,-7 0-96-16,-5 0-312 0</inkml:trace>
  <inkml:trace contextRef="#ctx0" brushRef="#br0" timeOffset="43858.02">1556 17877 705 0,'0'0'383'0,"0"0"-167"0,0 0 99 16,0 0-27-16,0 0-101 15,0 0-50-15,0 0-15 16,40 33-10-16,-25-2-27 16,-8 10-40-16,-1 1-17 15,0 2-12-15,0-2-10 16,0-7-4-16,4-9-2 16,-4-11 0-1,-6-6 0-15,6-5-2 0,-6-4-4 16,0 0 5-16,0 0-1 15,0-6-5-15,0-14 7 16,0-8 9-16,-6-7-9 0,0-3-1 16,-4-1-10-1,10-2 1-15,0 3 3 0,0 0-5 16,0 6-5-16,0 3-5 16,22 7-3-16,6 3-9 15,3 9-7-15,3 4 6 16,0 6 13-16,0 0 21 15,-3 9 0-15,4 8 0 16,-8 1 1-16,-2 4 1 16,-3 1 11-16,-3 6-3 15,-4-4 0-15,-9 4 17 16,0 3 9-16,-6-1-1 16,-6 4 3-16,-15-3-4 15,-20 4-9-15,4-8-5 16,-19 1-7-16,-3-7-12 0,-3-9-49 15,-9-13-121-15,9 0-205 16,31-10-453-16</inkml:trace>
  <inkml:trace contextRef="#ctx0" brushRef="#br0" timeOffset="45249.21">2132 15555 1395 0,'0'0'304'16,"0"0"-175"-16,0 0 111 15,0 0-55-15,0 0-127 16,0 0-40-16,0 0-8 16,-62 93-10-16,50-52 0 0,0 10-45 15,5-3-9-15,7-4 17 16,0-5-6-16,25-11-28 15,22-6-14-15,15-9 27 16,3-13-55-16,28 0-161 16,-19-10-99-16,-21-5-424 0</inkml:trace>
  <inkml:trace contextRef="#ctx0" brushRef="#br0" timeOffset="45898.04">2399 15597 1340 0,'0'0'324'0,"0"0"-250"0,0 0 106 16,0 0-2-1,0 0-81-15,0 0-42 0,0 0-24 16,87 131-21-16,-75-96-9 15,4-1 0-15,2-4-1 16,-11-6 0-16,8-4-1 16,-15-7 1-16,6-11-7 15,-6-2 7-15,0 0 9 16,0-6 18-16,0-16 3 16,0-9-7-16,-15-15-9 15,2-2-7-15,-5-9-6 16,2 6 5-16,4 4-5 15,6 9 0-15,-7 16 12 16,13 6-13-16,0 9 0 16,0 7-22-16,6 0-21 0,19 0 10 15,9 0 18-15,0 0-11 16,13 0 6-16,-7 0 10 16,-6 0-9-16,-9 10 1 15,-3-1 2-15,-22 4-22 16,0 3-5-16,-22 7 43 15,-18 5 14-15,-13 1 8 16,0-4 10-16,1-2 8 16,-4-5-21-16,25-5-11 15,3-10-8-15,28-3-84 16,0 0-190-16,6-6-424 0</inkml:trace>
  <inkml:trace contextRef="#ctx0" brushRef="#br0" timeOffset="46254.4">2799 15559 1086 0,'0'0'378'16,"0"0"-189"-16,0 0 52 15,0 0-5-15,47 130-103 16,-32-95-74-16,4-3-36 15,-4-7-17-15,4-3-6 16,-7-5-15-16,4-8-115 16,-4-9-150-16,0 0-312 15,4-2-188-15</inkml:trace>
  <inkml:trace contextRef="#ctx0" brushRef="#br0" timeOffset="46596">3146 15555 1362 0,'0'0'519'15,"0"0"-390"-15,0 0 144 16,0 0-50-16,0 0-127 15,0 0-59-15,-145 42-9 16,104-23-16-16,1 6-12 16,6-2 0-16,15-1-9 15,7 3-10-15,12-3-32 0,0-2-11 16,18-1 7 0,23-3 22-16,5-1 15 0,16-8 11 15,3-7-2-15,4 0-13 16,-10 0-41-16,-13 0-142 15,-12-3-389-15,-15-1-421 0</inkml:trace>
  <inkml:trace contextRef="#ctx0" brushRef="#br0" timeOffset="49098.81">5621 15763 796 0,'0'0'1021'0,"0"0"-839"16,0 0-98-16,0 0 45 15,0 0 26-15,226-13 33 0,-18-4-43 16,34-8-54 0,6 3-37-16,-34 7-18 0,-75 2-11 15,-40 6-15-15,-37 4-10 16,-21 0-50-16,-10 3-90 15,-31 0-85-15,0 0-269 16,-13 0-288-16</inkml:trace>
  <inkml:trace contextRef="#ctx0" brushRef="#br0" timeOffset="49586.5">5614 16459 1362 0,'0'0'324'0,"0"0"-109"16,0 0 121-16,0 0-60 16,168-32-68-16,-69 29-51 15,56-6-28-15,71 2-17 16,16-3-7-16,-22 7-35 16,-58 3-37-16,-69 0-29 15,-28 0-4-15,-9 0-101 16,-4 0-72-16,7 0-96 15,-12 0-250-15,-26 0-397 0</inkml:trace>
  <inkml:trace contextRef="#ctx0" brushRef="#br0" timeOffset="50631.09">6371 14786 1280 0,'0'0'574'0,"0"0"-518"16,0 0 143-16,0 0 53 16,71 115-91-16,-30-67-69 15,11 5-35-15,4 11-23 16,3-1-24-16,9 5-9 15,-3 1 7-15,16 1-8 16,0 4 1-16,5-11 6 16,20 7 14-16,36-10 28 15,26-2 17-15,6-14-1 16,-29-16-3-16,-36-8-16 16,-38-14-21-16,-15-2-13 0,3-1-11 15,0-3-1-15,9 0-1 16,-28 0 0-16,-6-3-14 15,-9-4-4-15,-19 1 7 16,4 2 12-16,-10 2 5 16,0 2-4-16,0 0-1 15,0 0-1-15,0 0-10 16,0 0-8-16,0 0 1 16,0 0 6-16,0 0 11 15,0 0 1-15,0 0 8 16,0 0 7-16,0 0 7 15,0 0 9-15,0 0-10 16,0 0-15-16,0 0-6 0,0 0 0 16,0 0 0-1,0 0 8-15,0 0 5 0,0 0 14 16,0 0 12-16,0 0 11 16,0 0 23-16,0 0 17 15,-10 2-3-15,-8 2-26 16,-4 2-28-16,-3 4-4 15,-3 3 5-15,-12 5-1 16,-6 12-4-16,-7 7-13 16,-15 18-8-16,-4 8-7 15,-24 32 5-15,-9 30 4 16,-22 36 4-16,6 14 7 16,9 3-6-16,10-9-6 15,15-9-8-15,6 1 8 16,1-8-7-16,15-13 4 0,18-32-6 15,25-38-21-15,16-28-12 16,6-17-36-16,6-6-131 16,69-19-141-16,-1-22-191 15,13-10-339-15</inkml:trace>
  <inkml:trace contextRef="#ctx0" brushRef="#br0" timeOffset="53234.17">10213 13816 1302 0,'0'0'495'15,"0"0"-425"-15,0 0 25 16,0 0 39-16,0 0-62 16,0 108-44-16,0-60-21 0,6-1-2 15,9-2-4 1,-2-3-1-16,-1-11 0 0,-6-9 0 15,1-9-9-15,2-10-1 16,-9-3 10-16,0 0 18 16,0-9 28-16,0-20 0 15,0-2-14-15,-9-8-21 16,2-9-4-16,7-5-7 16,0-11 0-16,0 0-1 15,0 1-5-15,28 2 5 16,0 14-14-16,3 8-17 15,10 11-41-15,5 12 1 16,1 7 22-16,-7 9 26 16,0 0 10-16,1 5 3 15,-14 12 1-15,1 5 4 0,-15 3-4 16,-13-2 0-16,0 5 6 16,0 4 4-16,-13-6 24 15,-21 5 9-15,0-2 11 16,-12-7-18-16,-7 0-7 15,-3-6-5-15,10 0-13 16,-7-7 10-16,13-2-11 16,12-1 1-16,15 1-1 15,7-1-1-15,6 3-27 16,0 8-22-16,28-1 34 16,3 6 16-16,15-3 11 15,-5 3 0-15,8-3 10 16,-2-3-12-16,-1-4-9 15,-15-5 0-15,-3-1 0 16,-15-6-126-16,-4 0-367 0,-9 0-282 0</inkml:trace>
  <inkml:trace contextRef="#ctx0" brushRef="#br0" timeOffset="53633.75">10774 13962 1160 0,'0'0'542'16,"0"0"-477"-16,0 0 81 15,0 0-16-15,0 0-75 16,121-42-41-16,-93 27-14 15,-10-1-20-15,-5 0-20 16,2 4 4-16,-15-1 0 16,0 6 23-16,0 4 7 15,-15 3-11-15,-10 0 17 16,-3 0 19-16,0 13 10 16,3 3 19-16,-9 9 14 15,16-2 13-15,-4 6-11 16,10-7-14-16,5 3-19 15,7-6-10-15,0 0-11 0,19-3-10 16,9-3-12-16,12-7-22 16,25-6-97-16,-3 0-147 15,-15-13-313-15</inkml:trace>
  <inkml:trace contextRef="#ctx0" brushRef="#br0" timeOffset="53935.28">11115 13695 1205 0,'0'0'593'16,"0"0"-480"-16,0 0 82 15,0 0 47-15,0 0-62 16,0 0-81-16,40 105-55 16,-33-70-28-16,-1 3-15 15,0 0-1-15,3 1 0 16,4-8-30-16,-7-5-75 16,16-7-114-16,9-9-80 15,-4-8-212-15,8-2-396 0</inkml:trace>
  <inkml:trace contextRef="#ctx0" brushRef="#br0" timeOffset="54398.42">11602 13896 1159 0,'0'0'349'0,"0"0"-277"16,0 0 22-16,0 0 17 15,0 0-67-15,0 0-44 16,0 0-22-16,-118-73 10 16,90 73-7-16,10 5 19 0,-10 15 11 15,6 5 34 1,3 4-7-16,7 0-16 0,12-1 5 15,0-6-4-15,0 0-12 16,12-9-4-16,16-3-1 16,-3-7-5-16,9-3 15 15,0 0 8-15,0-3-9 16,-3-10-14-16,-9-3 12 16,-10 7 6-16,-5 0 4 15,-1 2 4-15,-6 7 1 16,0 0-12-16,0 0-16 15,0 0-56-15,9 16-7 16,-3-1 63-16,7 1 10 16,-1 1-10-16,16-5-38 15,0-2-101-15,18-10-133 0,-11 0-130 16,-4 0-771-16</inkml:trace>
  <inkml:trace contextRef="#ctx0" brushRef="#br0" timeOffset="54624.46">11791 13657 1124 0,'0'0'599'16,"0"0"-468"-16,0 0 77 15,0 0 68-15,6 108-81 16,0-67-87-16,16 1-63 0,-10-4-30 15,-5-4-15-15,5-1-22 16,-3-7-78-16,-2-4-129 16,-7-10-138-16,0-2-297 0</inkml:trace>
  <inkml:trace contextRef="#ctx0" brushRef="#br0" timeOffset="54819.94">11543 13870 1099 0,'0'0'608'0,"0"0"-495"0,0 0 86 15,0 0 78 1,115 10-87-16,-56-7-77 0,9 3-73 16,-9-6-40-16,9 0-134 15,-15 0-365-15,-19-9-775 0</inkml:trace>
  <inkml:trace contextRef="#ctx0" brushRef="#br0" timeOffset="55039.71">12144 13819 1839 0,'0'0'594'0,"0"0"-526"15,0 0 34-15,0 0 27 16,0 0-59-16,0 0-47 16,13 105-23-16,-4-76-15 15,4 6-110-15,-7-10-115 16,12 4-141-16,-2-13-253 16,-4-10-495-16</inkml:trace>
  <inkml:trace contextRef="#ctx0" brushRef="#br0" timeOffset="55218.27">12058 13580 1228 0,'0'0'717'0,"0"0"-676"16,0 0-14-16,0 0-27 15,0 0 60-15,0 0-60 16,86 105-63-16,-58-70-310 15,-9 0-916-15</inkml:trace>
  <inkml:trace contextRef="#ctx0" brushRef="#br0" timeOffset="55954.34">12486 13870 1046 0,'0'0'769'0,"0"0"-576"15,0 0-115-15,0 0 105 16,0 0-89-16,0 0-68 16,0 0-26-16,-81 63-2 15,69-37-19-15,5-1-41 16,7-2-32-16,0-1-61 15,7-6 26-15,17-7 30 16,10-5 21-16,1-4 53 16,-1 0 18-16,0-7-3 15,-9-8-18-15,-4-8-5 0,-8-2 11 16,-13-4 22-16,0-3 6 16,-7 3 8-16,-14 1-14 15,2 3 1-15,-3 8 8 16,10 5 0-16,0 9 2 15,12 3-11-15,0 0-16 16,0 0-11-16,6 3 26 16,6 4 1-16,16 5 7 15,0-2 43-15,-3-4 14 16,9 4 5-16,0-4 30 16,-3 3 14-16,-3-2-25 15,-6 2-23-15,-10-3-28 16,-6 7-16-16,1-4-8 15,-1 8-1-15,-6 2 1 16,0 0 0-16,0-3-1 0,0-4-1 16,0-2-10-16,0-7 0 15,0-3-1-15,0 0-12 16,6 0-26-16,3-3-24 16,4-19 59-16,5-3 3 15,4-10 14-15,-3-4-13 16,2 4 5-16,-2 1 0 15,-4 14 1-15,-8 7-6 16,-7 13 18-16,6 0 23 16,-6 3-11-16,6 20-18 15,0 9 42-15,10 6-2 16,2 3-18-16,1 0 11 16,3-2-15-16,5-4-19 0,4-10-12 15,-3-9-51 1,6-16-97-16,1 0-156 0,-17-7-333 0</inkml:trace>
  <inkml:trace contextRef="#ctx0" brushRef="#br0" timeOffset="56333.71">13394 13552 1516 0,'0'0'539'16,"0"0"-360"-16,0 0 96 16,0 0-33-16,0 0-53 15,0 0-75-15,0 0-56 16,40 146-26-16,-27-95-20 0,-4-3-12 16,-3 3-11-1,7-3-61-15,-7-11-74 0,9-4-66 16,-8-11-130-16,-1-13-394 15,-6-5-680-15</inkml:trace>
  <inkml:trace contextRef="#ctx0" brushRef="#br0" timeOffset="57438.86">10588 14477 1001 0,'0'0'730'16,"0"0"-527"-16,0 0-55 16,0 0 96-16,0 0-17 15,127 10-47-15,0-10-54 16,72 0-17-16,49 0-18 15,28-3-18-15,3-6 2 16,-6-8-15-16,3 5-21 16,-16-1-19-16,-27 0-10 15,-38 4-4-15,-56-1-6 16,-52 3-16-16,-34 7-61 16,-38-2-85-16,-8-2-57 15,-54 1-100-15,-27 0-410 0,-13 0-906 16</inkml:trace>
  <inkml:trace contextRef="#ctx0" brushRef="#br0" timeOffset="59609.04">3447 15289 679 0,'0'0'931'0,"0"0"-782"15,0 0-117-15,0 0 202 16,0 0-16-16,81 108-86 16,-26-67-71-16,17 1-18 0,2-2-5 15,1-1-5 1,-16 9-15-16,-13 3-18 0,-24 6-28 15,-22 7-51-15,-47 34-112 16,-15-18-292-16,3-10-483 0</inkml:trace>
  <inkml:trace contextRef="#ctx0" brushRef="#br0" timeOffset="62094.53">10600 15079 1023 0,'0'0'664'0,"0"0"-478"16,0 0-18-1,0 0 74-15,0 0-51 0,0 0-96 16,0 2-57-16,0 24 14 16,0 6 10-16,7 9-30 15,-7 4-16-15,6 2-8 16,-6 1-8-16,0-3 1 16,0-7-1-16,0-6 2 15,0-13-2-15,0-6 0 16,0-7-3-16,9-3 2 15,-9-3 0-15,0 0-5 16,0 0-10-16,0 0-14 0,0-9 0 16,0-10-1-1,6-10 10-15,-6-15-19 0,6-7-20 16,1-13 13-16,-1-9 12 16,0 0 19-16,10 0 15 15,-4 12-1-15,0 17 2 16,4 18 1-16,-10 13 12 15,0 13 4-15,7 6-16 16,-7 29 5-16,16 13-6 16,-10 12 6-16,10 10 3 15,-4 1 3-15,10-1-6 16,-3-10 1-16,3-9-7 16,-10-13 0-16,4-12-2 0,-9-10-17 15,-7-10-82 1,3-6-82-16,-9-13-44 0,0-12-113 15,-22-3-464-15</inkml:trace>
  <inkml:trace contextRef="#ctx0" brushRef="#br0" timeOffset="62251.11">10501 15244 1271 0,'0'0'337'15,"127"0"-58"-15,-34 0-25 16,0 0-93-16,6 0-89 16,-2 0-72-16,-32 0-69 15,-25 0-450-15</inkml:trace>
  <inkml:trace contextRef="#ctx0" brushRef="#br0" timeOffset="63376.75">10582 16211 1235 0,'0'0'481'15,"0"0"-298"-15,0 0 93 0,0 0-13 16,0 0-95-1,0 0-95-15,0 0-51 0,0-41-22 16,6 41-27-16,-6 15-29 16,6 11 20-16,-6 9 35 15,6 7 1-15,1-2 1 16,-1-1 0-16,3-8-1 16,-3-8 0-16,0-7-8 15,-6-7-7-15,7-9-5 16,-7 0 8-16,0 0 0 15,0-19 10-15,0-13 1 16,-7-5 1-16,1-11 0 16,-9-7 8-16,2-8-7 15,1 3-1-15,6-4 0 16,6 12 6-16,0 12 0 16,0 11-5-16,0 13-1 0,12 9-17 15,7 7-3-15,15 0 8 16,6 0 0-16,7 0 3 15,5 17 3-15,-2-5 4 16,-13 7-12-16,-9 3-13 16,-16 0-7-16,-12 4 9 15,0 3 4-15,-31-1 21 16,-9 1 4-16,-6-7 5 16,-10-2 10-16,9-5-8 15,16-11-2-15,3 2-1 16,16-6-8-16,12 0-37 15,0 0-36-15,31-3 17 0,16-10 35 16,15 4-4-16,3 2-37 16,3 4 25-16,-9 3 24 15,-13 0 13-15,-12 10 9 16,-6 5 3-16,-28 11-6 16,0 3 52-16,-12 6 0 15,-28 6-18-15,-16-3-2 16,3-6 8-16,-6 0 9 15,13-10-25-15,-1-7-21 16,13-4-9-16,6-11-52 16,16 0-120-16,12 0-89 15,0-13-504-15</inkml:trace>
  <inkml:trace contextRef="#ctx0" brushRef="#br0" timeOffset="64062.02">11062 16911 834 0,'0'0'320'16,"0"0"-123"-16,0 0 73 16,0 0 6-16,0 0-89 15,0 0-53-15,0 0-18 16,-127-32-29-16,105 32-20 16,-2 6-25-16,-10 7-4 15,6 6 16-15,-3 4 0 16,-3 1-11-16,-1 11-19 15,17 0-12-15,-4 4-4 16,16-1-8-16,6 0-9 16,0-3 3-16,28-3 6 0,12 0 10 15,13-10 6 1,12-6-7-16,16-7-9 0,-1-9-46 16,35 0-97-16,-28-15-219 15,-16-1-563-15</inkml:trace>
  <inkml:trace contextRef="#ctx0" brushRef="#br0" timeOffset="65444">11549 14818 392 0,'0'0'925'15,"0"0"-677"-15,0 0-91 16,0 0 123-16,0 0-58 15,-53 118-123-15,41-80-59 0,-3 6-15 16,-4 4 0-16,7 2 7 16,-4 5 0-16,10-1-11 15,0-7-21-15,6 5-6 16,12-8-7-16,28-6-30 16,7-9-57-16,21-7-65 15,31-16-70-15,-18-6-262 16,-7 0-261-16</inkml:trace>
  <inkml:trace contextRef="#ctx0" brushRef="#br0" timeOffset="66297.19">11803 15139 1141 0,'0'0'563'0,"0"0"-372"16,0 0 32 0,0 0-22-16,0 0-105 0,0 0-50 15,0 0-26 1,41 86-19-16,-29-48 1 0,4 0-2 15,-10-3-12-15,0-6-36 16,0-6-10-16,0-14 4 16,1-3 15-16,-7-6 18 15,0 0 10-15,0 0 11 16,0-22 1-16,0-4 11 16,0-12-12-16,-7-7 8 15,1-8-8-15,0-4 0 16,-6-7 0-16,5 7 0 15,7 2 0-15,-9 18 0 16,9 11 6-16,0 13-6 16,0 6-1-16,16 5-13 0,2 2 6 15,10 0 0-15,12 0 2 16,1 9 6-16,-1 0 0 16,-9 8 1-16,-3-4 7 15,-9-1-8-15,-10 1-1 16,-3 2-6-16,-6 2 7 15,-6 1 5-15,-22 8 27 16,-6 0 2-16,-13-4 25 16,1 0-16-16,-7-3-7 15,7-6-13-15,11-1-23 16,8-5-60-16,8-4-105 16,13-3-328-16,6 0-394 0</inkml:trace>
  <inkml:trace contextRef="#ctx0" brushRef="#br0" timeOffset="66883.56">12179 14932 1283 0,'0'0'378'16,"0"0"-179"-16,0 0 40 16,0 0-25-16,0 0-51 15,0 0-93-15,46 112-44 16,-34-62-16-16,4 1-10 15,-4 1 0-15,1-8-12 16,2-3-41-16,-2-12-53 16,-1-7-58-16,1-15-76 15,2-5-137-15,-9-2-348 0</inkml:trace>
  <inkml:trace contextRef="#ctx0" brushRef="#br0" timeOffset="67231.34">12566 14932 1107 0,'0'0'715'0,"0"0"-514"15,0 0-3 1,0 0 33-16,0 0-105 0,0 0-71 15,0 0-31-15,-155 102-10 16,115-70-13-16,9 0-1 16,-3 3-1-16,12-10-8 15,16 4-6-15,6-4 1 16,0-5 1-16,6-2-17 16,22-5-4-16,6-10 12 15,6 3 10-15,7-6 3 16,-7 0 1-16,0 0-35 15,-15 0-74-15,-19 0-107 16,4 0-178-16,-10 0-274 0</inkml:trace>
  <inkml:trace contextRef="#ctx0" brushRef="#br0" timeOffset="67605.06">12572 14767 846 0,'0'0'656'16,"0"0"-515"-16,0 0 69 15,0 0 91-15,140 66-50 16,-94-24-61-16,1 12-56 16,-7 3-43-16,-12 7-40 15,-15 6-23-15,-13 0-22 16,0 3-6-16,-19-3-52 15,-15-3-73-15,0 9-15 16,3-19-210-16,9-15-402 0</inkml:trace>
  <inkml:trace contextRef="#ctx0" brushRef="#br0" timeOffset="70102.34">17223 13606 15 0,'0'0'1694'0,"0"0"-1382"15,0 0-251-15,0 0 17 16,0 0 12-16,0 0-41 16,0 130-36-16,0-78-3 15,0-2-8-15,10-2-2 16,-10-3 1-16,0-8-1 15,0-8-10-15,0-13 1 16,0-3 9-16,0-10 5 16,0-3 11-16,0 0 3 15,0-3-19-15,0-20-12 0,-10-5-11 16,-2-10 23-16,0-7 0 16,-4-9 1-16,4-9 12 15,12-1 4-15,0 1-8 16,0 5 8-16,12 13 3 15,10 11 18-15,6 11-11 16,-4 14-15-16,4 9-5 16,13 0-5-16,-7 9-2 15,-3 14-1-15,-3 2-6 16,-10-3 6-16,-2 4-5 16,-4-4 5-16,-12 0 1 15,0-6-8-15,0 3-2 16,0-3 7-16,-18 3 3 15,-16 1 22-15,-1-2 8 16,-11 1 16-16,-1 1-7 0,-5 2-21 16,-4 4-12-16,9-4-5 15,7 0-1-15,21 0-1 16,7-3-14-16,12 0-8 16,0-2 4-16,12-2 7 15,23 1-6-15,11 0 11 16,19-4 6-16,3-5-45 15,13-4-156-15,-16 3-393 16,-25-6-341-16</inkml:trace>
  <inkml:trace contextRef="#ctx0" brushRef="#br0" timeOffset="70675.81">17558 13857 1185 0,'0'0'394'0,"0"0"-227"16,0 0 106-16,0 0-87 15,0 0-79-15,0 0-67 16,134-32-24-16,-119 26-16 0,-9-3-10 16,-6 2-44-16,0-3-8 15,0 5-1-15,-15 5-29 16,-4 0 19-16,-15 0 45 15,0 5 28-15,3 18 30 16,-3 6 15-16,12 6-13 16,10 0-19-16,6 0-12 15,6-1-1-15,12-5-12 16,22-4 6-16,6-5-25 16,35-17-99-16,-16-3-174 15,-7 0-292-15</inkml:trace>
  <inkml:trace contextRef="#ctx0" brushRef="#br0" timeOffset="70970.14">17754 13635 1071 0,'0'0'631'0,"0"0"-429"16,0 0 80-16,0 0 26 16,0 0-109-16,0 0-103 15,0 0-48-15,46 37-9 16,-40 2-8-16,1 5-15 16,-1 7-10-16,9 4-6 0,-2-5-31 15,15-2-87 1,-4-10-80-16,10-9-130 0,1-10-232 15,-4-13-609-15</inkml:trace>
  <inkml:trace contextRef="#ctx0" brushRef="#br0" timeOffset="71439.2">18361 13861 808 0,'0'0'533'0,"0"0"-411"16,0 0 21-16,0 0 149 15,0 0-78-15,0 0-105 16,0 0-50-16,-86-51-19 15,64 51-18-15,-3 18-11 16,3 5-11-16,4 6 0 16,5-4-29-16,4 1-34 15,3-7 2-15,6-3-4 16,0-7 18-16,21-5 19 16,-2-4 28-16,15 0 2 0,0-7 20 15,7-9-3-15,-10-3-9 16,-3 2-2-16,-7 8-2 15,-15 3 10-15,-6 3 21 16,0 3 13-16,0 0-38 16,0 0-12-16,0 13-5 15,0 5 5-15,7 2 13 16,-1-1-13-16,12-3-9 16,17-3-42-16,5-7-89 15,22-6-89-15,-9 0-128 16,-7-10-452-16</inkml:trace>
  <inkml:trace contextRef="#ctx0" brushRef="#br0" timeOffset="71702.7">18814 13529 1160 0,'0'0'593'0,"0"0"-397"16,0 0 83-16,0 0-22 16,0 0-64-16,0 0-81 15,16 131-64-15,-10-86-33 16,0 3-15-16,-6-1 0 16,6-6-40-16,-6-2-78 15,6-8-40-15,4-9-63 16,-10-5-122-16,6-14-281 15,0-3-471-15</inkml:trace>
  <inkml:trace contextRef="#ctx0" brushRef="#br0" timeOffset="71890.03">18622 13778 580 0,'0'0'937'0,"0"0"-720"16,0 0-90-16,0 0 138 15,0 0-66-15,0 0-74 16,0 0-58-16,167 28-27 16,-108-24-24-16,-3-1-16 0,-3-3-191 15,-7 0-416-15,-21 0-785 16</inkml:trace>
  <inkml:trace contextRef="#ctx0" brushRef="#br0" timeOffset="72137.88">19344 13753 1846 0,'0'0'470'0,"0"0"-434"16,0 0 35-16,0 0 52 15,0 0-69-15,0 0-38 0,13 114-16 16,-7-83-40 0,9-5-108-16,-2-10-175 0,-7-6-287 15,6-10-715-15</inkml:trace>
  <inkml:trace contextRef="#ctx0" brushRef="#br0" timeOffset="72297.45">19338 13540 879 0,'0'0'933'0,"0"0"-731"15,0 0-133-15,0 0 55 0,0 0-87 16,0 0-37-16,0 0-48 16,81 127-250-16,-63-87-445 0</inkml:trace>
  <inkml:trace contextRef="#ctx0" brushRef="#br0" timeOffset="73004.42">19785 13720 1128 0,'0'0'281'0,"0"0"-219"16,0 0-21-16,0 0 31 0,0 0-53 16,0 0-18-16,-121 48 0 15,102-26 0-15,-3 4 15 16,16-1-10-16,6 1-6 16,0-4 0-16,6-3 19 15,22-3 40-15,13-7 33 16,5-9-27-16,1 0-36 15,-1 0-11-15,-6-18-10 16,-6-8 10-16,-15-2 2 16,-13-5 2-16,-6 2-4 15,0-4-17-15,-12 4 5 16,-7 11-6-16,-2 1-7 16,8 10 6-16,7 2-14 15,0 7-4-15,6 0-6 0,0 0-1 16,0 7 11-16,6 8 13 15,13 5 2-15,8-2 27 16,8 5 21-16,-4-4 22 16,3 0 11-16,-6-3-12 15,-4 3-23-15,-2-6 15 16,-9 3-12-16,-7-7-29 16,-6 1-6-16,0-7 1 15,0-3-6-15,0 0 1 16,0 0 5-16,0 0 3 15,9 0 5-15,-9 0-23 0,6 0-7 16,7-10-35-16,-1-6 20 16,16-6 17-16,0-7 5 15,3 4 1-15,-3 3 0 16,0 12 0-16,-10 1 5 16,-12 9 12-16,10 0 6 15,-16 2-4-15,6 18 16 16,0 6 13-16,1 5-10 15,5 4-20-15,3 0-12 16,-2-4-7-16,5-1-50 16,23-8-126-16,-7-13-188 15,0-2-499-15</inkml:trace>
  <inkml:trace contextRef="#ctx0" brushRef="#br0" timeOffset="73522.23">20888 13600 3 0,'0'0'1410'0,"0"0"-1026"16,0 0-170-16,0 0 26 15,0 0-104-15,0 0-16 16,121-10-56-16,-74 10-34 15,-7 0-3-15,0 3 4 16,-21 4-19-16,-7-1-12 16,-12 7-13-16,-6 3-10 15,-28 3 23-15,-12 10-1 16,-1-1 2-16,-6 3-1 16,7-2 2-16,6-3 4 0,18 0 0 15,9-8 1-15,7-2-7 16,6 0-7-16,6-3 1 15,29-1 6-15,5-5 10 16,13-1 1-16,6-6-11 16,3 0-17-16,-10 0-108 15,-5 0-131-15,-19 0-290 16,-10 0-634-16</inkml:trace>
  <inkml:trace contextRef="#ctx0" brushRef="#br0" timeOffset="74607.23">17713 14427 1121 0,'0'0'624'0,"0"0"-485"16,0 0 122-16,127 0 52 15,-34 0-91-15,41 0-59 16,67 0-33-16,38 0-21 16,31 6-19-16,15 7 3 15,3-1-11-15,13-2-33 16,19 6-16-16,2-3-15 16,-9-7-17-16,-31-6 0 15,-55 0 0-15,-60 0-1 16,-68-10-23-16,-43-2-119 15,-43-1-65-15,-48-15-46 0,-17-1-118 16,-29-6-592-16</inkml:trace>
  <inkml:trace contextRef="#ctx0" brushRef="#br0" timeOffset="75873.3">18061 15034 958 0,'0'0'594'16,"0"0"-368"-16,0 0 87 15,0 0 72-15,0 0-92 16,0 0-93-16,0 0-37 16,0-22-37-16,-13 22-29 0,-15-3-28 15,-12 3-69-15,-13 0-3 16,-15 0-24-16,-3 25 6 16,-4 13 3-16,13 10-1 15,22 6 1-15,21 7-1 16,19-1-8-16,59 3-20 15,62-9 5-15,47-18-4 16,-13-17-47-16,-10-19-97 16,-58-10-105-16,-53-6-538 0</inkml:trace>
  <inkml:trace contextRef="#ctx0" brushRef="#br0" timeOffset="78124.95">17800 16271 912 0,'0'0'583'0,"0"0"-411"0,0 0 31 15,0 0 90-15,0 0-71 16,0 0-102-16,-6-16-60 16,6 16-20-16,0 13 12 15,6 13 20-15,0 12-13 16,-6 6-27-16,0 7-14 16,0 3 0-16,0 1-8 15,0-11-8-15,0-9-1 16,0-10-1-16,0-15 0 15,0-4-1-15,0-6 1 16,0 0 11-16,0-16-5 0,0-13-6 16,0-11 12-1,0-15-12-15,0-8 7 0,7-10-7 16,-7-4 0-16,6 7-1 16,0 7-11-16,-6 15 12 15,9 19 0-15,-3 13-9 16,7 14-6-16,9 2-21 15,9 9-9-15,15 16 28 16,10 13 9-16,9 7 2 16,3 3 6-16,-9 2 1 15,3 1 9-15,-9-6 15 16,-19-4-5-16,-9-2-11 0,-19-4 1 16,-6-7 11-1,-6 1 14-15,-28-1 2 0,-13-3 5 16,-6-2-2-16,-6-7-25 15,-3-3-15-15,4-10-69 16,-4-3-98-16,24-16-155 16,17-10-559-16</inkml:trace>
  <inkml:trace contextRef="#ctx0" brushRef="#br0" timeOffset="78813.58">19189 14802 49 0,'0'0'1394'16,"0"0"-1116"-16,0 0-125 15,0 0 141-15,0 0-96 16,0 0-111-16,0 0-45 15,-133 101 3-15,93-46-20 16,5-1-15-16,4 10-10 16,10-4 0-16,21 1-9 15,0-1 0-15,21-3-5 16,32-6 6-16,12-6-5 16,16-14-47-16,6-9-75 15,6-15-93-15,-13-7-341 16,-24 0-600-16</inkml:trace>
  <inkml:trace contextRef="#ctx0" brushRef="#br0" timeOffset="80394.17">19639 14980 849 0,'0'0'657'15,"0"0"-421"-15,0 0 9 16,0 0 59-16,0 0-96 16,0 0-92-16,0 0-44 15,18-3-37-15,-11 22 4 16,-1 3-14-16,3 6-8 0,-3 5-16 16,1 4 5-16,-7 5 1 15,6 2-6-15,0 1-1 16,9-3-2-1,-8-4-4-15,5-7-1 0,-6-12-27 16,0-3-14-16,1-12-4 16,-7-1-15-16,0-3 9 15,0 0-15-15,0 0 7 16,0-3 43-16,0-6 23 16,0 2-1-16,0 1-36 15,0 2-27-15,0-2 15 16,0 3 19-16,-7 3 30 0,7 0 28 15,0-4 15-15,0 4 34 16,0 0 15-16,0 0-9 16,0-3-17-16,0 3-19 15,0 0-11-15,0 0-5 16,0-2-13-16,0-2-7 16,0 4 1-16,0-7-5 15,0 5 1-15,0-5-2 16,-6 1-6-16,6-4 1 15,-6-2 0-15,0 2 5 16,0-6-4-16,6 3-1 16,-16-3 0-16,10-2-1 15,0-5 3-15,-7-2-2 16,7-7-1-16,-9-4 0 16,15-8-9-16,-7-4 3 0,7-2 0 15,0-1 5-15,7 7 0 16,8 5-5-16,-2 10 0 15,-1 11-5-15,-6 5 11 16,10 6-1-16,-10 7 0 16,6 0-5-16,1 0 6 15,15 0-2-15,-1 16-4 16,4 3 0-16,4 6 0 16,-8 1-1-16,-14 3-5 15,-7 2 11-15,-6 1-6 16,-12 0 7-16,-16-3 10 15,-13-7 8-15,-5-3 0 16,6-6 0-16,-7-7-18 0,7-6-26 16,9 0-123-16,9-13-177 15,10-2-413-15</inkml:trace>
  <inkml:trace contextRef="#ctx0" brushRef="#br0" timeOffset="80762.25">20092 15006 1126 0,'0'0'365'0,"0"0"-131"16,0 0 125-16,0 0-70 16,0 0-116-16,0 0-80 15,74 114-36-15,-68-85-20 16,0 2-23-16,-6-2-7 15,7-6-7-15,-7-1 0 0,9-10-57 16,3 1-97 0,1-10-85-16,21-3-91 0,0 0-303 15,0-10-619-15</inkml:trace>
  <inkml:trace contextRef="#ctx0" brushRef="#br0" timeOffset="81144.75">20454 14980 1307 0,'0'0'653'16,"0"0"-422"-16,0 0 87 15,0 0-70-15,0 0-127 16,0 0-74-16,0 0-15 0,-56 16-7 15,25 6-17-15,-3 1-8 16,0 2 0-16,6 1 0 16,4-2-9-16,2 2-3 15,16-4 0-15,-1 1 0 16,7-8-21-16,0-2-9 16,0 0-3-16,13-6 14 15,15-1 13-15,6-3 17 16,6 0 0-16,-9 0 1 15,3-3-9-15,0 0-54 16,-15 7-109-16,3-1-135 16,-10 1-185-16,-12-1-178 0</inkml:trace>
  <inkml:trace contextRef="#ctx0" brushRef="#br0" timeOffset="82005.02">20693 14662 1262 0,'0'0'318'0,"0"0"9"16,0 0 52-16,127 143-130 0,-87-82-94 16,1 9-74-16,-13 3-47 15,-10-1-24-15,-12-4-10 16,-6-2-1-16,0-5-11 15,-18-10-34-15,-16-7-25 16,0-5-13-16,3-14-30 16,-3-6-89-16,6-10-168 15,15-5-308-15</inkml:trace>
  <inkml:trace contextRef="#ctx0" brushRef="#br0" timeOffset="82409.58">21536 14897 129 0,'0'0'1384'0,"0"0"-1123"16,0 0-112-1,0 0 101-15,0 0-120 0,0 0-64 16,0 0-34-16,-148 52-10 15,123-15-7-15,-9 5-14 16,15 9-1-16,10-1-8 16,9 5-14-16,21 2 3 15,26-6-8-15,6-7-84 16,27-5-94-16,-5-21-286 16,-16-8-341-16</inkml:trace>
  <inkml:trace contextRef="#ctx0" brushRef="#br0" timeOffset="83068.27">21831 14932 1045 0,'0'0'604'0,"0"0"-445"0,0 0 14 16,0 0 53-16,0 0-63 15,0 0-92-15,25 105-32 16,-10-63-7-16,-8-1 1 16,5 3-9-16,-6-2-12 15,0-7-6-15,4-4-5 16,-4-8 0-16,-6-11-1 16,6-5 0-16,-6-4 2 15,0-3 11-15,0 0 6 16,0 0 2-16,0-16-21 15,0-3-4-15,-6-9-10 16,0-4 6-16,-4-6-7 0,4-4 4 16,6 1 11-1,0-1 0-15,0 4 1 0,0 6 8 16,0 7 16-16,0 6 16 16,0 6 2-16,6 0 2 15,4 8-10-15,-4-2-11 16,0 3-7-16,6-2-10 15,-5 3-5-15,8-3-2 16,-2 3-1-16,5-3 0 16,4 2-17-16,6-3-5 15,3 1 0-15,3 0-15 16,0 3-18-16,-6 0 2 16,-3 3-18-16,-13 0-52 0,-3 0-84 15,-9 0-150 1,0 3-244-16,-9 3-632 0</inkml:trace>
  <inkml:trace contextRef="#ctx0" brushRef="#br0" timeOffset="83250.78">21878 15104 1285 0,'0'0'510'16,"0"0"-160"-16,0 0 22 15,145 0-134-15,-77 0-115 16,-9 3-77-16,-6 0-46 0,9 7-97 16,-22-3-131-16,-21 2-429 15</inkml:trace>
  <inkml:trace contextRef="#ctx0" brushRef="#br0" timeOffset="83663.7">22473 14879 1230 0,'0'0'609'16,"0"0"-526"-16,0 0 97 15,0 0 101-15,0 0-104 16,0 0-92-16,59 120-55 15,-47-75-20-15,-3 5-10 16,-2-8-1-16,-1-1-18 16,-6-6-71-16,0-6-32 15,0-7-45-15,6-9-66 0,0-13-101 16,0 0-287-16,10-6-373 0</inkml:trace>
  <inkml:trace contextRef="#ctx0" brushRef="#br0" timeOffset="83993.49">22774 14894 912 0,'0'0'875'15,"0"0"-615"1,0 0 32-16,0 0 7 0,0 0-169 15,0 0-89-15,0 0-15 16,-87 44-8-16,46-21-17 16,7 2-1-16,6 1 0 15,4 3-6-15,8-7-3 16,10 3-3-16,6-3-6 16,0 1 9-16,28-1 0 15,6-3 9-15,6 0 6 16,13-3-6-16,-7-6 1 15,-5-1-1-15,-1-2-28 16,-15-7-63-16,-3 2-122 16,-10-2-294-16,-12 0-632 0</inkml:trace>
  <inkml:trace contextRef="#ctx0" brushRef="#br0" timeOffset="84431.88">23028 14557 1139 0,'0'0'498'0,"0"0"-176"15,133 111 55-15,-74-47-96 16,-6 12-86-16,-7 4-71 16,-12-1-52-16,-6-2-38 15,-21-1-19-15,-7-3-6 16,-28 0-9-16,-25-3-12 0,-22 0-64 16,-42 16-128-16,8-19-259 15,16-13-355-15</inkml:trace>
  <inkml:trace contextRef="#ctx0" brushRef="#br0" timeOffset="96743.92">22994 14798 968 0,'0'0'222'0,"0"0"-93"16,0 0 119-16,0 0-8 15,0 0-47-15,0 0-14 16,65-35 22-16,-65 33 36 15,-13-1-18-15,-21 3-41 16,-46 0-47-16,-66 0-84 16,-87 12-32-16,-43 7-3 15,-24 0-5-15,11 4-6 0,63-1 5 16,59-3-5-16,61-3 0 16,60-7 17-16,46 1 8 15,6-1-26-15,74 13-45 16,88 7 45-16,111 0 6 15,50-7 3-15,-4-12-9 16,-36-7 0-16,-82-3 1 16,-52 0 4-16,-62 0-4 15,-40-3-2-15,-34-1 0 16,-10 4 1-16,-9-3 8 16,0 0 14-16,-22-3 1 15,-43 3-23-15,-50 3-14 16,-58 0 14-16,-41 15 6 15,-28 14 0-15,-6-1 0 0,28 1-6 16,40-3-6 0,65-10 5-16,56-4-1 0,41-5 1 15,8 2-14-15,10 1-37 16,62 6-10-16,78-3 49 16,68-4 12-16,40 0-6 15,-3-9-10-15,-22 0 4 16,-71 0 11-16,-37 0 1 15,-50 0 1-15,-25 0 0 16,-12 0 0-16,-28-2 0 16,0-1 10-16,-68-4-10 15,-78 1-13-15,-62 6-17 0,-18 0 22 16,31 6 8 0,67 10 9-16,76-10 35 0,33 1-2 15,19 2-33-15,0 4-9 16,65 6-26-16,90 6 26 15,72-3 6-15,33 4 0 16,1-6-5-16,-66-5 5 16,-74 1-5-16,-56-7 0 15,-31-5-1-15,-15-1 0 16,-19 3 0-16,-31-6 32 16,-97 7 8-16,-85 2-31 15,-36 1-7-15,23-1-1 16,71 0 0-16,87-9-1 15,55 4 0-15,13-1-30 0,13 0-198 16,95 4-74-16,7-7-16 16,-9 3-419-16</inkml:trace>
  <inkml:trace contextRef="#ctx0" brushRef="#br0" timeOffset="97645.6">12070 16802 1179 0,'0'0'485'0,"0"0"-314"0,0 0 93 15,0 0 44-15,0 0-83 16,0 0-82-16,0 0-35 16,-59 61-29-16,25-13-30 15,0 18-14-15,-6 4-21 16,9 0-13-16,15 7-1 15,10-7-5-15,6-6-22 16,40-14-16-16,13-12-23 16,28-18-45-16,12-20-36 15,43-20-100-15,-24-15-271 0,-26-3-638 16</inkml:trace>
  <inkml:trace contextRef="#ctx0" brushRef="#br0" timeOffset="98429.84">12532 16962 993 0,'0'0'666'16,"0"0"-475"-16,0 0-37 15,0 0 81-15,0 0-72 16,0 0-83-16,0 0-7 15,12 76-13-15,4-35-31 16,-4 0-11-16,-5 4-12 16,-1-4-5-16,3-6 0 15,-9-3 0-15,6-12 0 16,-6-8 0-16,0-6-1 16,6-6 0-16,-6 0 0 0,0 0 12 15,0-16-2 1,0-9 5-16,0-13-9 0,0-10 1 15,0-9-5-15,-6-3-1 16,-9-1 0-16,2 7 1 16,-5 13-1-16,8 9 14 15,-2 10 15-15,12 12 10 16,0 4-13-16,0 6-27 16,0 0-1-16,0 0-14 15,6 0 0-15,22 0 15 16,0 0 0-16,9-4 7 15,4 1-7-15,5-3 1 16,4-1 0-16,-13 1-1 16,-3 0-15-16,-6 6-58 15,-22 0-49-15,-6 0-53 0,-12 0-58 16,-29 12-132-16,-11 11-34 16,-4 2 151-16,-3 4 15 15,6 0-154-15,7-1 286 16,12-6 101-16,12-2 225 15,16-5-14-15,6-2 26 16,0-6 18-16,12 2-11 16,16-3-7-16,6-3-9 15,19-3-18-15,9 0-27 16,-3 0-57-16,0-5-68 16,-3-8-58-16,-25 0-30 15,-16 4-240-15,-15 5-553 0</inkml:trace>
  <inkml:trace contextRef="#ctx0" brushRef="#br0" timeOffset="99001.88">13248 16819 1179 0,'0'0'523'0,"0"0"-355"0,0 0 77 15,0 0-13-15,0 0-103 16,0 0-43-16,0 0 32 16,34 88-24-16,-21-46-42 15,-1 8-32-15,1 1-14 16,-4-3-6-16,3-4-6 15,-5-5-13-15,-1-10-50 16,0-10-29-16,3-10-96 16,-3-9-133-16,1-6-230 15,-1-10-307-15</inkml:trace>
  <inkml:trace contextRef="#ctx0" brushRef="#br0" timeOffset="99338.89">13608 16819 1096 0,'0'0'724'0,"0"0"-512"16,0 0 24-16,0 0 53 15,0 0-120-15,0 0-93 16,0 0-27-16,-133 92-13 15,86-61-23-15,13 8-13 0,0-5 0 16,15 1-8-16,7-3-9 16,12-3-19-16,0-3 3 15,12-4 9-15,16-6 9 16,3-3 14-16,3-7 0 16,7-3 0-16,-7-3 1 15,-9 0 1-15,-4 0-1 16,-8 0-77-16,-7 0-127 15,-6 0-134-15,0 0-389 0</inkml:trace>
  <inkml:trace contextRef="#ctx0" brushRef="#br0" timeOffset="99753.79">13856 16561 1164 0,'0'0'406'16,"0"0"-56"-16,133 118 48 15,-74-55-90-15,3 14-102 16,-21 8-97-16,-17 4-59 15,-24 20-22-15,-6-11-16 16,-34 4-12-16,-19-1-20 16,-40 8-125-16,12-14-155 15,0-25-440-15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50:14.945"/>
    </inkml:context>
    <inkml:brush xml:id="br0">
      <inkml:brushProperty name="width" value="0.05292" units="cm"/>
      <inkml:brushProperty name="height" value="0.05292" units="cm"/>
      <inkml:brushProperty name="color" value="#FF0000"/>
    </inkml:brush>
  </inkml:definitions>
  <inkml:trace contextRef="#ctx0" brushRef="#br0">3081 6488 474 0,'0'0'1105'0,"0"0"-857"16,0 0-150-16,0 0 148 15,0 0 7-15,0 0-115 0,28 0-72 16,3 0 31-1,16 0 4-15,-1 0-45 0,-6 0-33 16,1 0-23-16,-13 0-65 16,-10 0-136-16,-8 0-260 15,-10 0-368-15</inkml:trace>
  <inkml:trace contextRef="#ctx0" brushRef="#br0" timeOffset="328.67">3376 6335 998 0,'0'0'405'0,"0"0"-280"15,0 0-33-15,0 0 172 16,0 0-31-16,0 0-75 16,0 0-65-16,105 54-15 15,-77-25 5-15,-16 6-21 16,4 7-28-16,-10-1-4 16,-6-3-13-16,0 0-8 15,-6-3-9-15,-22-3-18 16,0-3-69-16,-25-5-118 15,7-4-352-15,12-14-832 0</inkml:trace>
  <inkml:trace contextRef="#ctx0" brushRef="#br0" timeOffset="4962.56">8247 5760 1035 0,'0'0'547'0,"0"0"-394"16,0 0-46-16,0 0 186 16,0 0-30-16,0 0-113 15,0 0-74-15,-12 0-30 16,-1 15-7-16,-15 11-30 16,10 3-9-16,-10 9-1 15,6 0 0-15,10-3-8 16,-1-3-37-16,13-13-76 15,0-16-157-15,0-3-389 0,0-3-785 16</inkml:trace>
  <inkml:trace contextRef="#ctx0" brushRef="#br0" timeOffset="5557.21">8033 5734 1045 0,'0'0'238'0,"0"0"-124"15,0 0 127-15,0 0 28 16,0 0-83-16,0 0-43 16,0 0-40-16,102-29-15 15,-71 26-20-15,-3 0-19 16,0 3-27-16,-9 0-22 15,2 0 0-15,-8 6-6 16,-1 7 5-16,4 6 0 16,-4-3 0-16,-6 4 1 15,7-2 1-15,-7-5 8 16,3-3-9-16,-9-4-5 16,0-6-63-16,6 0-52 0,-6 3-105 15,0 0-140-15,0-3-311 0</inkml:trace>
  <inkml:trace contextRef="#ctx0" brushRef="#br0" timeOffset="6466.08">8188 5231 965 0,'0'0'537'0,"0"0"-340"16,0 0 25-16,0 0 95 15,0 0-98-15,0 0-109 16,0 0-56-16,0 0-27 16,0 17-21-16,0 1 4 15,0 8-10-15,6 3-28 16,-6 2-88-16,0 1-80 15,0 6-135-15,0-9-191 16,0-6-248-16</inkml:trace>
  <inkml:trace contextRef="#ctx0" brushRef="#br0" timeOffset="6687">8033 5527 1073 0,'0'0'586'0,"0"0"-430"16,0 0 15-16,0 0 66 16,0 0-31-16,0 0-79 15,161-48-83-15,-114 30-44 16,-7-4-72-16,-6 2-153 16,-9 5-367-16,-16 2-448 0</inkml:trace>
  <inkml:trace contextRef="#ctx0" brushRef="#br0" timeOffset="6887.69">8039 5104 1355 0,'0'0'315'0,"0"0"-76"16,0 0 62-16,143-44-59 16,-84 24-100-16,3 5-101 15,-10 2-41-15,-11 6-168 16,-23 5-556-16</inkml:trace>
  <inkml:trace contextRef="#ctx0" brushRef="#br0" timeOffset="7573.06">10045 5677 418 0,'0'0'889'0,"0"0"-593"0,0 0-103 16,0 0 73-16,0 0-30 16,0 0-59-16,0 0-61 15,-65 131-30-15,43-94-38 16,4-2-32-16,2-3-15 16,4-13-1-16,6-6-37 15,6-4-84-15,0-9-143 16,-6-9-252-16,6-7-203 0</inkml:trace>
  <inkml:trace contextRef="#ctx0" brushRef="#br0" timeOffset="8202.14">10067 5566 1038 0,'0'0'246'16,"0"0"-156"-16,0 0 106 16,0 0-18-16,0 0-72 15,0 0-62-15,0 0 11 16,-127 73-17-16,93-51-21 15,6-3 6-15,9-3-11 16,7-3-12-16,3-4-8 16,9 0 1-16,0-5-6 15,0-1-13-15,21-3-5 16,-2 0 7-16,15 0 24 16,0-9 11-16,6-11-4 0,1-2 6 15,-10-3-11-15,-3-3-1 16,-7 5 9-16,-14 7-1 15,-1 7 13-15,-6 5 74 16,0 4 5-16,0 0-36 16,0 0-28-16,0 6-28 15,0 14-9-15,0 6 20 16,0 2 4-16,0 1-8 16,6-1-8-16,16 1-2 15,-10-7-6-15,13-3-18 16,9-9-80-16,-6-4-135 15,-10-6-370-15</inkml:trace>
  <inkml:trace contextRef="#ctx0" brushRef="#br0" timeOffset="9015.66">10107 5086 1083 0,'0'0'372'0,"0"0"-189"16,0 0 57-16,0 0 36 15,0 0-86-15,0 0-73 16,0 0-44-16,0 79-24 15,0-53-31-15,0 5-17 16,0 4 0-16,0 3-1 16,0-3-24-16,7 0-54 0,-1-6-42 15,0-7-84 1,0-9-161-16,-6-7-319 0</inkml:trace>
  <inkml:trace contextRef="#ctx0" brushRef="#br0" timeOffset="9323.93">9738 5069 922 0,'0'0'488'15,"0"0"-392"-15,0 0 175 16,162 0 58-16,-42 0-100 16,8-3-76-16,-17-6-70 15,-18 3-53-15,-25-1-30 16,13-2-94-16,-16 2-277 15,-24 1-545-15</inkml:trace>
  <inkml:trace contextRef="#ctx0" brushRef="#br0" timeOffset="9986.92">11989 5461 1086 0,'0'0'390'16,"0"0"-185"-16,0 0 14 16,0 0 19-16,0 0-58 15,0 0-52-15,-52 108-41 16,46-70-42-16,-7 0-29 15,7-3-16-15,-3-3-6 0,2-7-58 16,1-2-105-16,-6-10-207 16,6-4-390-16</inkml:trace>
  <inkml:trace contextRef="#ctx0" brushRef="#br0" timeOffset="10676.2">12017 5365 886 0,'0'0'303'16,"0"0"-177"-16,0 0 112 15,0 0-1-15,0 0-91 16,-127 74-71-16,93-49-17 15,9 0-3-15,-3-2-19 16,16-4-20-16,0-7-16 16,2-2-18-16,10-7-17 15,0-3-36-15,0 0-51 0,10 0-25 16,8-7 84 0,10-15 56-16,3 0 7 0,9-9 13 15,-5 1 6-15,-8 2 0 16,-8 6-18-16,-7 9 7 15,-2 7 26-15,-10 6 57 16,0 0-34-16,0 9-41 16,0 13 12-16,0 7 14 15,0 10 1-15,0 1-6 16,0-1-15-16,12-8-22 16,16-5-31-16,25-13-105 15,-13-6-147-15,0-7-325 0</inkml:trace>
  <inkml:trace contextRef="#ctx0" brushRef="#br0" timeOffset="11224.94">12126 4777 424 0,'0'0'838'0,"0"0"-555"15,0 0-59-15,0 0 107 16,0 0-67-16,0 0-88 15,0 0-60-15,-16-10-19 16,10 10-12-16,-6 0-49 16,-16 13-27-16,-6 12-9 15,3 14 0-15,-3 2 1 0,6 4 5 16,15-1-6-16,7-3-10 16,6-5-1-16,6-8-2 15,28-6-10-15,13-9 4 16,12-10-7-16,21-3-8 15,7-9-45-15,40-24-108 16,-27 5-297-16,-14-1-262 0</inkml:trace>
  <inkml:trace contextRef="#ctx0" brushRef="#br0" timeOffset="21682.77">7552 11657 29 0,'0'0'1340'15,"0"0"-1089"-15,0 0-168 16,0 0 150-16,121 0-14 16,-80-4-82-16,-1 4-137 15,-15 0-58 1,-4 0-448-16,-21 0-713 0</inkml:trace>
  <inkml:trace contextRef="#ctx0" brushRef="#br0" timeOffset="22411.44">7627 13406 753 0,'0'0'1118'16,"0"0"-850"-16,0 0-204 15,0 0 48-15,0 0-14 16,0 0-98-16,0 0-265 16,80-7-236-16,-39 7-565 0</inkml:trace>
  <inkml:trace contextRef="#ctx0" brushRef="#br0" timeOffset="23246.96">7385 15416 1086 0,'0'0'625'0,"0"0"-458"15,0 0 33-15,139-6 68 16,-70-1-89-16,5-3-109 16,7-2-70-16,-22 2-171 15,-19 1-653-15</inkml:trace>
  <inkml:trace contextRef="#ctx0" brushRef="#br0" timeOffset="24302.75">13735 11599 998 0,'0'0'504'15,"0"0"-385"-15,0 0 43 16,0 0 95-16,0 0-89 0,149-3-97 16,-112-4-71-16,3 5-224 15,-12-2-388-15,-15 4-760 0</inkml:trace>
  <inkml:trace contextRef="#ctx0" brushRef="#br0" timeOffset="25031.91">13723 13476 1260 0,'0'0'492'0,"0"0"-435"0,0 0-33 16,173-54-24-16,-114 41-275 16,-18 6-933-16</inkml:trace>
  <inkml:trace contextRef="#ctx0" brushRef="#br0" timeOffset="25722.52">13717 15533 1239 0,'0'0'666'16,"0"0"-574"-16,0 0-47 15,139-19 33-15,-52 3-78 16,-19 3-23-16,-9 1-466 0</inkml:trace>
  <inkml:trace contextRef="#ctx0" brushRef="#br0" timeOffset="34899.8">4752 11742 925 0,'0'0'313'0,"0"0"-200"0,0 0 43 15,0 0 80-15,0 0-40 16,0 0-71-16,0 0-40 15,7 0-5-15,5 0-5 16,10 0 2-16,3 0-47 16,2 0-30-16,8 0-2 15,5 0-94-15,6 0-159 16,1 0-378-16,-7 0-685 0</inkml:trace>
  <inkml:trace contextRef="#ctx0" brushRef="#br0" timeOffset="35577.08">4873 12467 1109 0,'0'0'290'0,"0"0"-235"16,0 0 45-16,0 0 85 15,134-22-44-15,-88 13-93 0,1-4-48 16,-13 4-101-16,-9 2-262 15,-10 1-761-15</inkml:trace>
  <inkml:trace contextRef="#ctx0" brushRef="#br0" timeOffset="36359.51">4920 13422 818 0,'0'0'277'16,"0"0"-161"-16,0 0 26 0,0 0-30 15,146-26-53 1,-118 26-59-16,-4 0-29 0,-2 0-183 16,-16 0-491-16</inkml:trace>
  <inkml:trace contextRef="#ctx0" brushRef="#br0" timeOffset="36973.99">4886 14372 947 0,'0'0'301'15,"0"0"-217"-15,0 0 51 0,0 0 60 16,155-28-13-16,-109 21-87 15,1-5-76-15,-1 2-19 16,-21 4-225-16,-9 3-384 0</inkml:trace>
  <inkml:trace contextRef="#ctx0" brushRef="#br0" timeOffset="37473.74">4973 15393 578 0,'0'0'575'16,"0"0"-487"-16,0 0-23 15,155-57 53-15,-50 26-68 16,-18-2-50-16,-7 11-259 0</inkml:trace>
  <inkml:trace contextRef="#ctx0" brushRef="#br0" timeOffset="48409.65">15394 9309 1141 0,'0'0'676'0,"0"0"-497"15,0 0-52-15,0 0 124 16,140-3-44-16,-88-1-76 16,10 4-63-16,-3 0-33 15,9-2-20-15,-15 2-15 16,0-4-54-16,-13-5-128 16,-12 2-335-16,-16-2-450 0</inkml:trace>
  <inkml:trace contextRef="#ctx0" brushRef="#br0" timeOffset="48977.38">15292 9239 882 0,'0'0'662'16,"0"0"-458"-16,0 0-117 15,0 0 134-15,0 0-38 16,0 0-75-16,0 0-57 15,15 10 5-15,-15 2 3 0,-6 1 10 16,-10 3-8 0,-2 3-27-16,2-3-20 0,4 3-12 15,0 0-2-15,-1-3 0 16,4-3-19-16,9 0-23 16,0-1-42-16,0-2-19 15,0-1 24-15,15 4 23 16,10-4 28-16,15 1 6 15,7-7-6-15,49-3-137 16,-18 0-359-16,-4-6-1 0</inkml:trace>
  <inkml:trace contextRef="#ctx0" brushRef="#br0" timeOffset="49537.61">16495 8962 1311 0,'0'0'370'15,"0"0"-262"-15,0 0 119 0,0 103 2 16,9-56-103-16,3 4-77 16,7 3-34-16,-3 7-8 15,2-8-7-15,-5-5-16 16,-4-7-85-16,-3-9-143 16,-6-13-143-16,0-6-293 0</inkml:trace>
  <inkml:trace contextRef="#ctx0" brushRef="#br0" timeOffset="49760.48">16330 9302 1249 0,'0'0'540'0,"0"0"-416"16,0 0 89-16,0 0-7 15,0 0-45-15,0 0-54 16,165-18-64-16,-103 5-27 16,3-3-16-16,9 0-143 15,-27 4-392-15,-19 5-429 0</inkml:trace>
  <inkml:trace contextRef="#ctx0" brushRef="#br0" timeOffset="50199.07">16836 9255 970 0,'0'0'408'16,"0"0"-228"-16,0 0 45 15,0 0 75-15,0 0-95 16,0 0-94-16,0 0-37 16,0-6-22-16,0 6-15 15,0 0-23-15,9 9-14 16,-3 7-11-16,0 6 11 16,7 4 0-16,-1 2-5 0,4-5-15 15,-4-4-19-15,-6-6 6 16,-6-7 8-16,7-6 25 15,-7 0 0-15,0-3 28 16,0-17 47-16,0-5-41 16,-7-7-15-16,7-6-5 15,0 3-1-15,0 4-4 16,0 5-4-16,0 7-5 16,7 9-9-16,14 7-17 15,-2 3-37-15,15 0-36 0,0 13-103 16,0 6-124-1,-9-3-353-15</inkml:trace>
  <inkml:trace contextRef="#ctx0" brushRef="#br0" timeOffset="50711.32">17251 9157 1340 0,'0'0'479'0,"0"0"-362"0,0 0 50 16,0 0-39-16,0 0-55 15,0 0-54-15,0 0-19 16,-93 75-8-16,81-49-4 15,3 0-31-15,9-1-7 16,0 1 7-16,0-8-13 16,15-1-4-16,4-11 5 15,2-3 18-15,4-3 21 16,3 0 13-16,-9-16 3 16,-4-10 20-16,-2 2 19 15,-7-9-2-15,0 5-3 16,-6 3-10-16,0 8-2 15,0 8 40-15,0 9-3 0,0 0-59 16,0 0 0-16,0 13-12 16,0 5 12-16,6 8 18 15,3-4 7-15,-2-2-3 16,5-5-10-16,-6-5-11 16,1-4-1-16,8-6-8 15,-9 0-74-15,13 0-70 16,9-22-71-16,0-7-122 15,-10 10-339-15</inkml:trace>
  <inkml:trace contextRef="#ctx0" brushRef="#br0" timeOffset="51108.3">17518 9172 456 0,'0'0'661'0,"0"0"-477"16,0 0-26-16,0 0 120 15,0 0-68-15,0 0-40 16,0 0-9-16,0 60-55 16,6-31-48-16,-6-3-36 15,0 2-14-15,9-2-8 16,-2-10-1-16,-7-3 0 16,6-10-8-16,-6 0 0 15,0-3 9-15,0 0 5 16,6 0-5-16,-6-6 0 0,6-11 0 15,0-1 5 1,10-8-5-16,-10-3-3 16,7 4-13-16,-1 2-4 0,-3 5 7 15,-3 5-5-15,1 9 0 16,-1 4-14-16,0 0-7 16,0 4 7-16,10 12 11 15,-4-1 11-15,1 8 8 16,2-4 2-16,-9 0-1 15,0-3-52-15,1-6-70 16,-7-10-64-16,0 0-163 16,0 0-369-16</inkml:trace>
  <inkml:trace contextRef="#ctx0" brushRef="#br0" timeOffset="51481.46">17986 9100 1209 0,'0'0'361'16,"0"0"-201"-16,0 0 39 16,0 0-51-16,0 0-94 15,0 0-42-15,0 0-12 16,-25-4-2-16,10 17 1 15,9-4-7-15,-1 4-3 16,7 3 0-16,0-6 1 16,0 5-5-16,0 1 15 15,7-3 0-15,-1 0 11 0,9 0 6 16,-8-8 2-16,5 6-2 16,-12-9 2-16,0 2-6 15,0 2 2-15,0-3 1 16,0 0 2-16,-6 3-18 15,0 5-22-15,-10-9-49 16,16 5-68-16,0-7-242 16,0 0-530-16</inkml:trace>
  <inkml:trace contextRef="#ctx0" brushRef="#br0" timeOffset="51695.45">18181 9214 818 0,'0'0'582'15,"0"0"-415"-15,0 0-4 16,0 0 111-16,0 0-74 16,0 0-89-16,0 0-73 15,31 70-38 1,-21-54-86-16,-4-3-181 0,-6-7-403 0</inkml:trace>
  <inkml:trace contextRef="#ctx0" brushRef="#br0" timeOffset="51882.99">18240 8864 1320 0,'0'0'561'15,"0"0"-468"-15,0 0-20 16,0 0 49-16,0 0-69 16,0 0-53-16,0 0-22 15,35 73-231-15,-23-51-517 0</inkml:trace>
  <inkml:trace contextRef="#ctx0" brushRef="#br0" timeOffset="52215.11">18581 8909 1177 0,'0'0'388'0,"0"0"-266"16,0 0 106-16,0 0 26 16,0 0-103-16,0 127-67 15,-6-80-34-15,0 4-24 0,0 0-20 16,6-4-6-16,0-5 0 16,0-10-14-16,0-10-30 15,0-13-69-15,6-5-108 16,0-4-72-16,7-32 1 15,-7 1-24-15,-6-8-737 0</inkml:trace>
  <inkml:trace contextRef="#ctx0" brushRef="#br0" timeOffset="52368.7">18374 9118 869 0,'0'0'382'0,"0"0"-182"16,0 0 119-16,0 0-9 15,114 54-98-15,-61-41-89 0,9-6-63 16,3-4-60-16,4-3-15 16,-17 0-234-16,-18 0-499 15</inkml:trace>
  <inkml:trace contextRef="#ctx0" brushRef="#br0" timeOffset="52596.14">18916 9128 1147 0,'0'0'591'0,"0"0"-338"16,0 0-46-16,0 0 26 0,19 102-111 15,-13-77-81 1,-6-9-41-16,0 0-34 0,0-13-215 15,0-3-366-15,9 0-279 16</inkml:trace>
  <inkml:trace contextRef="#ctx0" brushRef="#br0" timeOffset="52743.74">18950 8896 396 0,'0'0'1089'0,"0"0"-774"15,0 0-205-15,0 0 51 0,0 0-63 16,0 0-52-16,0 0-46 16,41 95-105-16,-29-69-440 0</inkml:trace>
  <inkml:trace contextRef="#ctx0" brushRef="#br0" timeOffset="53166.86">19217 9144 988 0,'0'0'413'0,"0"0"-256"0,0 0-38 16,0 0 119-16,0 0-72 15,0 0-57-15,0 0-44 16,6 35-30-16,-6-19-24 16,7-1-10-16,-1 7 0 15,-6 1 0-15,6 0-1 16,9-5 0-16,-8-1-12 16,5-8-14-16,10-3-8 15,3-6-2-15,2 0 14 16,1-9 22-16,3-14 7 15,-9-8-7-15,-3-2 1 16,-4-2-1-16,-9 1-3 16,-6 5-6-16,0 4 9 0,-6 9 0 15,-16 6 1-15,10 7-1 16,0 3-33-16,-4 13-165 16,-2 6-357-16,11 0-756 15</inkml:trace>
  <inkml:trace contextRef="#ctx0" brushRef="#br0" timeOffset="53563.8">19639 9153 947 0,'0'0'382'0,"0"0"-116"15,0 0-2-15,0 0-56 16,0 0-67-16,118 4-89 16,-90-14-37-16,-16-3-15 15,3-3-37-15,-15 3-29 16,0 1-17-16,-15-1-32 15,-10 10-36-15,-9 3 95 16,-6 0 36-16,-7 3 20 0,7 19 0 16,6 4 10-16,0 3-1 15,9 2 20-15,12 4 13 16,13-9-18-16,0-1-8 16,25-6-8-16,28-3-8 15,43-16-68-15,-3 0-267 16,-6 0-1089-16</inkml:trace>
  <inkml:trace contextRef="#ctx0" brushRef="#br0" timeOffset="54381.33">20693 9122 796 0,'0'0'363'16,"0"0"-189"-1,0 0-41-15,0 0 21 0,0 0-47 16,-139 28-53-16,111-3-34 15,3 7-13-15,9 0-7 16,10 0-6-16,6-1-10 16,0-2 4-16,16-3 12 15,8-7 0-15,11-7 7 16,-8-8 2-16,4-4 9 16,4 0-11-16,-8-22 9 15,-2-11-10-15,-9-8-6 16,-4-12-13-16,-6-15-40 15,-6-7-16-15,0-8-21 16,0 0 9-16,0 13 45 16,0 22 36-16,0 20 63 0,0 18 59 15,0 10-58-15,0 6-32 16,0 26-30-16,0 9 14 16,0 7 7-16,7 3 37 15,-1 3 6-15,-6-6-22 16,9-1-22-16,-3-5-6 15,-6-4-9-15,6-6-7 16,-6-10-12-16,7-6-95 16,-1-6-106-16,22-10-57 15,-10 0-96-15,4 0-553 0</inkml:trace>
  <inkml:trace contextRef="#ctx0" brushRef="#br0" timeOffset="54693.05">21016 9201 817 0,'0'0'316'0,"0"0"-98"16,0 0-25-16,0 0-102 15,0 0-45-15,0 0-45 16,0 0-1-16,111-105-48 15,-111 96-45-15,-18 9-5 16,-10 0 52-16,3 0 29 0,-9 15 17 16,6 11 6-16,9 3 0 15,-3-1-5-15,10 4 6 16,6-6-1-16,6 2-5 16,6-9 8-16,22-3-9 15,12-7-16-15,32-9-49 16,-4 0-98-16,-9-9-217 15</inkml:trace>
  <inkml:trace contextRef="#ctx0" brushRef="#br0" timeOffset="55198.21">21301 9230 720 0,'0'0'408'0,"0"0"-149"16,0 0-28-16,0 101-6 15,9-62-92-15,-3 2-76 16,0 0-31-16,1-2-11 16,-1-8-12-16,0-5-3 15,3-11-13-15,-2-2-59 16,-7-13-25-16,0 0 42 15,0-6 30-15,0-16 25 16,0-13 20-16,0-7-9 16,-16-9-11-16,4-3 1 15,-1-6-1-15,7 3 0 0,-3 3 18 16,3 12 31 0,6 13 0-16,0 10-4 0,0 10-45 15,15 9-20-15,10 0 15 16,3 4 5-16,-3 11 14 15,2 7-13-15,1 1 8 16,-9-1-8-16,-7 0 11 16,-12-3 5-16,0-3 10 15,-6 0 17-15,-12-4-10 16,-17-1-17-16,8-2-17 16,-4-6-4-16,9-3-37 15,9 0-56-15,13-3-86 16,0-13-165-16,19 0-452 0</inkml:trace>
  <inkml:trace contextRef="#ctx0" brushRef="#br0" timeOffset="55850.38">21642 9185 1058 0,'0'0'410'0,"0"0"-211"16,0 0 5-16,0 0-54 15,0 0-95-15,0 0-55 16,0 0-17-16,34-45-36 16,-28 29-46-16,0 1-11 0,4 6 37 15,-10 5 38 1,0 4 16-16,-10 0 13 0,-2 4 6 16,-7 14 7-1,-9 1 4-15,10 7 22 0,-4-1 9 16,16-3-11-16,0 0 9 15,6-5 5-15,0-5-7 16,18-2-1-16,10-3 13 16,13-7-11-16,5 0-19 15,7-11-12-15,-7-7 1 16,7-4-7-16,-3-8-2 16,-19 2-18-16,-3-1-33 15,-16 7-20-15,-6 6 58 16,-6 10 6-16,0 6 8 15,-6 0-1-15,-6 0 23 0,-7 22-12 16,3 7-1-16,4-4 9 16,6 10 3-16,0-10-3 15,6 1 6-15,0-6 5 16,0-5-6-16,0-6-9 16,12-5-3-16,0-4-12 15,4 0-6-15,3-6-12 16,-1-14 9-16,4-5-20 15,-4-3-11-15,4 2 27 16,-9-3 3-16,-1 7 10 16,-3 9 0-16,-3 7 1 15,-6 6 21-15,0 0-11 16,0 0 32-16,0 16-31 16,0 6 7-16,-6 1-3 15,6-1-4-15,0-4-11 0,0-1-1 16,0-5-6-16,6-8-54 15,13-4-44-15,15 0-113 16,-6-16-96-16,3-1-453 0</inkml:trace>
  <inkml:trace contextRef="#ctx0" brushRef="#br0" timeOffset="56884.03">22398 9134 582 0,'0'0'397'15,"0"0"-214"-15,0 0-47 16,0 0 15-16,0 0-61 16,0 0-1-16,0 0-1 15,-93-67-48-15,72 70-39 16,-4 16-1-16,-3 10-1 15,0 3-2-15,3 6-4 16,4-3-6-16,14-3-3 16,1-7-12-16,6-5-4 15,6-14-3-15,16-6 30 16,3 0 5-16,15-10 97 16,0-15 11-16,1-14-12 0,-7-1-18 15,0-8-12 1,-9-9-31-16,3-11-14 0,-10-2-14 15,-2 4-6-15,-4 5 6 16,-6 17 1-16,-6 12 18 16,0 19 75-16,0 13-11 15,-6 0-51-15,-6 25-39 16,-10 17-1-16,4 6 1 16,2 6-1-16,4 0-13 15,12 3 13-15,0-5 1 16,0-5 21-16,12-9-4 15,10-6-9-15,-4-7-3 16,4-9-5-16,-3-9-8 0,2-7-17 16,-2 0-15-1,3-3-18-15,2-14-13 0,-2-5-51 16,-3-3-14-16,2 2 32 16,-2 1-13-16,-7 6 0 15,-2 3 75-15,-4 11 41 16,-6-2 1-16,0 4 35 15,0 0 48-15,0 10-27 16,-16 6-27-16,-2 6 10 16,5 0 10-16,-2 4-1 15,3-4-19-15,12-6-1 16,0-1-4-16,0-4-24 0,0-5-2 16,12-6-14-16,10 0-25 15,2 0 16 1,4-17 16-16,6-5-16 0,-6-3-33 15,-3 0-12-15,3-1-28 16,-15 10 35-16,-7 3 47 16,0 10 16-16,-6 3 31 15,0 0 30-15,-6 13-35 16,0 6-4-16,-7 4 18 16,7 2 28-16,6-3-19 15,0-3 2-15,0-3 14 16,0-6-32-1,19-4-10-15,-7-6-9 0,16 0-14 0,-10 0 0 16,10-16 0 0,0 0-1-16,-3-6-41 0,-3 3 6 15,-10 6 20-15,1 1 6 16,-13 12 2-16,0 0 8 16,0 0 9-16,0 0 18 15,0 6-10-15,0 6 2 16,-7 1 9-16,1 0-5 15,0-4-16-15,6 1-7 16,0-3-10-16,0-7-53 16,6 0-41-16,28 0-117 15,-6-13-54-15,-9 0-432 0</inkml:trace>
  <inkml:trace contextRef="#ctx0" brushRef="#br0" timeOffset="57148.47">23214 9112 580 0,'0'0'495'0,"0"0"-283"16,0 0 64-16,0 0 39 15,0 0-74-15,0 0-80 16,0 0-76-16,-34 0-56 15,21 19-18-15,-8 3-9 16,2 7-2-16,-3-1-16 16,16 1-61-16,6-1-57 15,0-2-56-15,16-10-19 16,30-10-32-16,1-6-134 16,-7 0-490-16</inkml:trace>
  <inkml:trace contextRef="#ctx0" brushRef="#br0" timeOffset="57718.43">23329 9182 758 0,'0'0'330'0,"0"0"-123"15,0 0 52 1,0 0-66-16,0 0-84 0,0 0-47 15,0 0-5-15,59 50-26 16,-32-50-27-16,4-9-4 16,4-13-25-16,-1-4-10 15,-6-2-10-15,-4-7 17 16,4 3-1-16,-9 6 2 16,-4 4 27-16,-8 9 6 15,-7 11 51-15,0 2 3 16,0 0 31-16,-7 15-60 15,-8 11-24-15,2 12-6 16,-5 13 2-16,9 9-2 16,2 4-1-16,7 13 13 15,0 2 21-15,16 9 21 0,9-1 10 16,3 2-31-16,6 0-18 16,-10-7-3-16,4-5-5 15,-9-7-8-15,-13-16 1 16,-6-16 16-16,0-9 43 15,-31-20 39-15,-15-9-19 16,-10-9 11-16,-3-20-3 16,-3-15-43-16,3-11-30 15,19-8-8-15,15-4 7 16,16 4-6-16,9 8-7 16,15 7 5-16,32 13-6 15,12 4-14-15,21 9 7 16,7 6-1-16,12 3-57 0,10-6-87 15,-22 6-212 1,-22-3-442-16</inkml:trace>
  <inkml:trace contextRef="#ctx0" brushRef="#br0" timeOffset="60867.48">16718 10432 1345 0,'0'0'624'0,"0"0"-451"0,0 0 13 15,0 0 59-15,0 0-83 16,0 0-81-16,-102 70-54 16,95-41-14-16,7-4-13 15,0 3-7-15,7-2-10 16,8-4-25-16,10-2-32 16,-3-11-17-16,-4-6-10 15,4-3 10-15,-10 0 36 0,1-16 55 16,-7-6 6-1,-6 0 28-15,0-1 36 0,0 4 9 16,0 10 15-16,0-1 4 16,-6 7-8-16,-7 0 4 15,1 3-18-15,-4 0-24 16,-2 0-29-16,2 0-16 16,-2 6 11-16,12-3-4 15,6 4-14-15,0-7-6 16,0 0-10-16,0 3-29 15,6-3-64-15,6 6-24 16,4-6 3-16,2 0-38 16,4 0-89-16,-16 0-281 15,-6-9-249-15</inkml:trace>
  <inkml:trace contextRef="#ctx0" brushRef="#br0" timeOffset="61373.59">17009 10050 462 0,'0'0'1050'0,"0"0"-724"16,0 0-157-16,0 0 105 16,0 0-94-16,0 0-105 15,0 0-34-15,-18 54-6 16,12-28-4-16,-7-4-21 15,13 4-4-15,-9-7-6 16,9-3 0-16,0-4-8 16,0-6-16-16,0-2-35 15,15-4-1-15,10 0 22 0,9 0 20 16,7-13 18-16,-7-7-1 16,0 2 1-16,-16-1-8 15,-5-1-6-15,-13 5 2 16,0 2 11-16,-25-3-20 15,-15 7-83-15,-13 2 29 16,-9 7 13-16,-3 0-63 16,3 22-10-16,15 10-157 15,13 0-480-15</inkml:trace>
  <inkml:trace contextRef="#ctx0" brushRef="#br0" timeOffset="61891.05">17378 10422 1159 0,'0'0'351'0,"0"0"-153"15,0 0 84 1,0 0-69-16,0 0-99 15,0 0-62-15,-114 48-33 0,101-26-19 16,7 4-8-16,6-4-2 16,0-6-3-16,6-3-11 15,22-4-6-15,3-3 9 16,-3-6 21-16,6 0 9 16,-9 0 4-16,3-3 1 15,-16-6-1-15,-2-4 6 16,-10 0 17-16,0-6-2 15,0 1-2-15,-10-5-5 16,-8 0-27-16,-4 5-1 16,3-1-38-16,7 6-34 0,12 10-144 15,0 3-361-15,0 0-951 0</inkml:trace>
  <inkml:trace contextRef="#ctx0" brushRef="#br0" timeOffset="62551.14">18200 10362 836 0,'0'0'579'0,"0"0"-365"16,0 0 13-16,0 0 90 16,0 0-73-16,0 0-117 15,0 0-29-15,28 48-15 16,-9-19-42-16,9 2-27 16,-4-3-14-16,10-2 0 15,1-4-10-15,-8-6-23 0,-2-9-16 16,3-4-6-1,-9-3-9-15,-4 0-9 0,-2-10 43 16,-1-6 30-16,-6-6 0 16,4-4 12-16,-4-2 0 15,-6 3 1-15,0-5-3 16,0 8-2-16,-16 7-8 16,10 5-12-16,-6 10-95 15,5 0-200-15,1 7-326 0</inkml:trace>
  <inkml:trace contextRef="#ctx0" brushRef="#br0" timeOffset="62822.94">18823 10353 1400 0,'0'0'400'0,"0"0"-264"16,0 0 185-16,0 0-91 15,0 0-111-15,0 0-73 16,0 0-33-16,41 114-13 16,-41-98-7-16,0-1-75 0,6-11-128 15,-6-4-137 1,6-4-216-16,0-11-177 0</inkml:trace>
  <inkml:trace contextRef="#ctx0" brushRef="#br0" timeOffset="62978.68">18864 10101 1302 0,'0'0'576'0,"0"0"-358"15,0 0 45-15,0 0-33 16,0 0-112-16,0 0-90 15,0 0-28-15,6 32 0 16,12 0-95-16,-2-4-261 16,-4-6-555-16</inkml:trace>
  <inkml:trace contextRef="#ctx0" brushRef="#br0" timeOffset="63390.06">19211 10346 1030 0,'0'0'359'16,"0"0"-188"-16,0 0 55 15,0 0 18-15,0 0-90 16,-115 41-84-16,103-13-50 16,6 2-15-16,6-5-5 15,0-3-7-15,12-3-13 16,13-6-2-16,9-10-19 16,6-3 14-16,-6-3 10 15,7-16 17-15,-13-7-8 16,-4 1 8-16,-17-1 5 15,-7 1 15-15,-7 3 13 16,-17 3-33-16,-11 10-5 16,1 5-2-16,0 4-18 0,0 7-105 15,22 12-231-15,5-1-377 16</inkml:trace>
  <inkml:trace contextRef="#ctx0" brushRef="#br0" timeOffset="64224.17">19496 10079 1113 0,'0'0'353'16,"0"0"-207"-16,0 0 172 16,0 0-30-16,22 123-122 0,-22-77-53 15,6-2-64-15,0-3-36 16,7 1-13-16,2-4-54 15,4-3-116-15,9-4-151 16,-3-1-269-16,-4-15-371 0</inkml:trace>
  <inkml:trace contextRef="#ctx0" brushRef="#br0" timeOffset="64676.48">20067 10346 674 0,'0'0'626'0,"0"0"-436"16,0 0-60-16,0 0 86 16,0 0-48-16,0 0-80 15,0 0-57-15,-109-38-31 16,81 38 0-16,-3 15-7 15,3 8-5-15,10 2-37 16,2 4-12-16,16-7 4 16,0-3-9-16,6-6-19 15,29-4 30-15,5-5 50 16,0-4 5-16,0 0 32 16,1-13-8-16,-7 0 1 15,-15-2 4-15,-13 4-1 0,3 2 17 16,-9 6-1-16,0 3-6 15,0 0-2-15,0 0-12 16,0 0-24-16,-9 12-2 16,9 1 0-16,0 0 1 15,0 0-17-15,9-4-24 16,16-5-7-16,15-4-31 16,7 0-20-16,21-10-99 15,-9-8-110-15,-13-2-645 0</inkml:trace>
  <inkml:trace contextRef="#ctx0" brushRef="#br0" timeOffset="64903.89">20414 10057 1202 0,'0'0'389'0,"0"0"-191"15,0 0 60-15,0 0 26 16,0 0-68-16,0 145-72 15,0-93-44-15,6-1-36 16,0-3-40-16,7-4-22 16,2-9-2-16,-9-6-45 15,1-11-79-15,5-5-83 16,-6-13-108-16,10 0-245 0,-10-13-169 16</inkml:trace>
  <inkml:trace contextRef="#ctx0" brushRef="#br0" timeOffset="65074.95">20287 10273 1038 0,'0'0'300'0,"0"0"-151"16,0 0 151-16,0 0-56 16,0 0-121-16,146 19-82 15,-100-16-41-15,16-3-76 16,-22 0-310-16,-9 0-650 0</inkml:trace>
  <inkml:trace contextRef="#ctx0" brushRef="#br0" timeOffset="65404.75">20687 10371 689 0,'0'0'714'0,"0"0"-445"15,0 0-52-15,0 0-49 16,0 0-111-16,127-25-17 16,-115 19-39-16,4-1-1 15,-16 1-26-15,0-1-14 16,0 1-50-16,-16 0-94 16,-8-1 21-16,-4 7 121 0,-6 0 42 15,9 4 21 1,-3 14 53-16,9-1 3 0,4 5 8 15,9 0 19-15,6 0-28 16,0-2-26-16,21-1 2 16,10-3-8-16,16-3-22 15,2-8-22-15,4-5-10 16,12 0-183-16,-18-9-290 16,-13-4-385-16</inkml:trace>
  <inkml:trace contextRef="#ctx0" brushRef="#br0" timeOffset="65861.27">21096 10273 834 0,'0'0'706'15,"0"0"-493"-15,0 0-111 16,0 0 65-16,0 0-78 0,0 0-58 15,-121-3-29 1,106 12-2-16,8 4-33 0,7 3-75 16,7-4-2-16,21 8 38 15,0-4 42-15,3-1 30 16,3 1 25-16,-6-3 37 16,-10-3 11-16,-2-1-7 15,-16-2-27-15,0 2-11 16,0 1 14-16,-28 2 24 15,-6 1-37-15,0 0-29 16,-4-4-62-16,-2-3-168 16,12-2-312-16,9-4-745 0</inkml:trace>
  <inkml:trace contextRef="#ctx0" brushRef="#br0" timeOffset="66567.11">21815 10162 1154 0,'0'0'263'0,"0"0"-78"16,0 0 81-16,0 0-85 0,0 0-50 16,137 0-22-16,-100 3-52 15,-9 3-41-15,0 7-12 16,-16-7-4-16,1 4-25 15,-13-1-49-15,0 4-20 16,0 0 35-16,-19 2 47 16,-9 1 2-16,3 1 5 15,-2-5 5-15,8 1 1 16,10-3 0-16,2-1-1 16,7-3 0-16,0 1-12 15,7 2-11-15,21-2-4 16,-1 5 27-16,-2-2 7 0,9-4 0 15,-15 3-1 1,3-2-6-16,-16 3-8 0,-6-1 7 16,0 4 1-16,0 3 24 15,-19-1 26-15,-2 5-10 16,-4-1 17-16,3-7-23 16,10-2-25-16,5-1-3 15,-8-5-6-15,9-4-81 16,0 0-168-16,-1-10-552 0</inkml:trace>
  <inkml:trace contextRef="#ctx0" brushRef="#br0" timeOffset="67205.28">22237 10498 1086 0,'0'0'501'0,"0"0"-282"0,0 0 116 15,0 0-46 1,0 0-81-16,0 0-61 0,0 0-55 16,-18-53-28-16,18 36-24 15,-7-1-16-15,7-5-16 16,0-8-8-16,0 2-1 16,0-3-5-16,0 3 5 15,0 7-1-15,0 9 1 16,0 7-5-16,0 6 5 15,0 0-12-15,0 0-8 16,7 12 4-16,5 11 9 16,0 9 8-16,16 6 8 15,0 0-7-15,-3-3 0 16,9 1-1-16,0-12 0 16,0-4-1-16,-9-5-5 15,9-8 4-15,-6-3-4 16,-9-4-3-16,2 0 9 0,-8 0 1 15,-1-17-1-15,-6-1 0 16,1-8 1-16,-7 0 8 16,0-5-3-16,-7-4 8 15,-11 2-2-15,-4 5 0 16,4 3 10-16,-4 9 11 16,9 3-3-16,7 7-30 15,0 2-21-15,6 4-45 16,0 0-71-16,6 10-130 15,7 6-291-15,2 3-92 0</inkml:trace>
  <inkml:trace contextRef="#ctx0" brushRef="#br0" timeOffset="67811.58">22786 10190 1160 0,'0'0'392'0,"0"0"-217"15,0 0 93-15,0 0-18 0,0 0-129 16,0 0-31-16,0 0-29 15,0 128-31-15,0-84-14 16,6-3-10-16,-6-3-5 16,6-9-1-16,-6-7 0 15,0-5-1-15,0-12 0 16,0-5-8-16,7 0 8 16,-7 0 0-16,9-3-9 15,-3-10 10-15,0-9 5 16,1-6 0-16,-7-1-5 15,0-9-13-15,0 0-3 16,-7 0 5-16,-14 3 5 16,-4 6-4-16,3 7 10 0,3 5 30 15,-2 5 0-15,15 6-6 16,-1 0 11 0,7 6-3-16,0 0-8 0,0-4-2 15,0 4-22-15,13-3 3 16,8 3-3-16,14-4 54 15,5 2 16-15,6-5-10 16,7-2-14-16,0-1-19 16,-7 1-15-16,-12-1-6 15,-6 0-5-15,-15 4-1 16,-7 3-20-16,-6 0-14 16,0 3-50-16,0 0-46 15,-6 0-56-15,-13 3-191 16,-9 6-767-16</inkml:trace>
  <inkml:trace contextRef="#ctx0" brushRef="#br0" timeOffset="68005.06">22867 10298 1154 0,'0'0'725'0,"0"0"-520"15,0 0 6-15,0 0 12 16,0 0-121-16,139 20-69 16,-99-5-33-16,1 8-108 15,-13-4-285-15,-10-3-913 0</inkml:trace>
  <inkml:trace contextRef="#ctx0" brushRef="#br0" timeOffset="68959.81">18194 11137 1162 0,'0'0'348'0,"0"0"-131"16,0 0 143-16,0 0-46 0,0 0-89 16,0 0-64-16,12 116-47 15,-12-91-54-15,0-3-36 16,0 6-14-16,0-5-3 15,0 0-7-15,0-5-2 16,0-1-13-16,0-2-9 16,0-6-13-16,6-2-5 15,4-3 0-15,2-2 2 16,1-2 0-16,2 0 10 16,10 0 0-16,3 0 6 15,6 0 2-15,-3 0-44 16,3-2-109-16,0-9-119 0,-15 2-289 15,-4 0-240-15</inkml:trace>
  <inkml:trace contextRef="#ctx0" brushRef="#br0" timeOffset="69229.09">18426 11293 479 0,'0'0'896'15,"0"0"-539"-15,0 0-95 16,0 0 76-16,0 0-128 16,56 109-103-16,-50-87-54 0,-6 7-29 15,0-1-24 1,0 1-4-16,0 0-93 0,0-1-96 15,-6 1-187-15,0-7-228 16,6-9-416-16</inkml:trace>
  <inkml:trace contextRef="#ctx0" brushRef="#br0" timeOffset="70011.89">18904 11484 922 0,'0'0'556'16,"0"0"-387"-16,0 0 22 15,0 0 91-15,0 0-87 0,0 0-69 16,0 0-3-16,6 64-41 15,0-32-40-15,1 3-23 16,-1-4-13-16,0 5-6 16,0-8 1-16,-6-6-1 15,9-9 0-15,-9-3-7 16,0-10-7-16,7 0 12 16,-7 0 1-16,0 0-6 15,0-16-1-15,0 0 8 16,6-9-2-16,0-4 1 15,0 0 0-15,10 0-5 0,-4 5-19 16,7 4-5 0,-4 14-10-16,4 3-18 0,-7 3 6 15,4 3 13-15,-4 12 11 16,1 8 18-16,-7 0 10 16,3 1 7-16,-9-1 4 15,0-7 5-15,0-3 5 16,0-7 7-16,0-3-9 15,0-3-7-15,0 0-3 16,0 0-8-16,6 0-1 16,0-9-43-16,7-4 3 15,2-9 40-15,10-4-20 16,-3 0-30-16,-3 4-3 16,2 4 14-16,-8 5 13 15,-7 9 5-15,0 4 8 0,-6 0 13 16,0 17 3-1,6 8 26-15,-6 3 1 0,0-2-8 16,0-1-10-16,0-2-12 16,10-11 0-16,-4-5-31 15,25-7-112-15,3-3-206 16,-6-10-248-16</inkml:trace>
  <inkml:trace contextRef="#ctx0" brushRef="#br0" timeOffset="70466.32">19425 11571 1217 0,'0'0'563'0,"0"0"-455"15,0 0 2-15,0 0 82 16,0 0-66-16,0 0-59 16,0 0-11-16,6 44-20 15,-6-22-24-15,6 0-7 16,0 1-5-16,7-7-6 16,2-4-8-16,4-2-2 15,3-7-8-15,2-3-17 16,11 0 12-16,-1-6 16 0,0-13 4 15,-9 0-4-15,3-7-5 16,-16 4-3-16,3 0 10 16,-15 2 0-16,0 5 11 15,0 8 9-15,0 7 25 16,-9 0-1-16,-9 20-32 16,5 4-1-16,-2 2-2 15,8 3-5-15,7-3-27 16,0-11-68-16,22-2-76 15,25-13-39-15,-1 0-83 16,-6-3-283-16</inkml:trace>
  <inkml:trace contextRef="#ctx0" brushRef="#br0" timeOffset="70832.88">19998 11491 1066 0,'0'0'708'0,"0"0"-478"15,0 0-115-15,0 0 59 16,0 0-53-16,0 0-66 16,-133 61-55-16,111-52-4 15,10-3-54-15,12-2-52 16,0 1-89-16,6 2-70 0,22-3 45 15,12-2 98 1,1 2 60-16,5-1 37 0,-5 3 27 16,-17 1 2-16,-2 6 69 15,-9-4 53-15,-13 4 34 16,0 2 9-16,-13 1-15 16,-15 3-59-16,-3 1-29 15,-9-5-37-15,6-2-25 16,6-3-28-16,9-10-109 15,4 0-249-15,15 0-944 0</inkml:trace>
  <inkml:trace contextRef="#ctx0" brushRef="#br0" timeOffset="71126.25">20299 11323 918 0,'0'0'408'0,"0"0"-274"16,0 0 49-16,0 0 126 15,0 0-29-15,0 0-61 0,75 126-80 16,-57-78-63-1,-2 0-44-15,-4 0-21 0,-12 3-11 16,0-13-33-16,0-6-118 16,0-14-123-16,0-11-112 15,-12-7-217-15</inkml:trace>
  <inkml:trace contextRef="#ctx0" brushRef="#br0" timeOffset="71299.8">20200 11484 1121 0,'0'0'327'0,"0"0"-101"15,0 0 100-15,0 0-79 16,0 0-78-16,158 55-89 0,-83-49-80 16,33-6-62-1,-27-4-287-15,-16-5-1356 0</inkml:trace>
  <inkml:trace contextRef="#ctx0" brushRef="#br0" timeOffset="72045.13">21428 11583 948 0,'0'0'666'16,"0"0"-405"-16,0 0-81 16,0 0 28-16,0 0-63 15,0 0-68-15,0 0-49 16,22 22-14-16,-16 4 8 16,0 6-4-16,0 3-11 15,0-4-5-15,4-5 7 16,-10-4-8-16,0-9 0 15,0-10 1-15,6-3 4 16,-6 0 9-16,0 0 10 0,0-9 40 16,0-14-35-16,0-6-29 15,0-9-1-15,0-6-6 16,6-1 5-16,7 7-6 16,2 3 1-16,-3 16-2 15,7 7-14-15,3 8-15 16,3 4 4-16,9 0 8 15,-6 19-5-15,-4 10 12 16,4-3 8-16,-15 5 10 16,2 2 6-16,-2-9-4 15,-13 2 3-15,6-10-5 16,0 0-27-16,-6-10-78 16,22-6-135-16,-4 0-161 0,4 0-212 15</inkml:trace>
  <inkml:trace contextRef="#ctx0" brushRef="#br0" timeOffset="72645.78">22045 11602 123 0,'0'0'1133'15,"0"0"-748"-15,0 0-127 16,0 0 33-16,0 0-97 16,0 0-129-16,0 0-65 15,-81 0-4-15,53 13-10 0,10 7-5 16,-4-2-23-16,10 4-17 16,6 1-7-16,6-4-7 15,0 0 4-15,12-6 16 16,10-4 50-16,9-6 3 15,9-3 40-15,0 0 11 16,-6-3-29-16,0-13-16 16,-15-3 0-16,-3-3-5 15,-16-4-1-15,0-3-8 16,0-2-33-16,-28-1-21 16,6 7 13-16,-3 6 2 15,3 6 19-15,10 6 13 16,6 4 9-16,6 3-13 0,0 0-4 15,0 0-8-15,18 7 28 16,10 2 3-16,6-2 32 16,1-1 17-16,5-3-1 15,-9 1 28-15,-3-4 1 16,-10 0-33-16,-8 0-15 16,-4 2-9-16,-6-2 9 15,0 7 29-15,0 3-14 16,0 2-28-16,0 7 1 15,0 3-2-15,0 7-5 16,0 3-3-16,0-3-7 16,12-4-8-16,7-3-15 15,9-9-97-15,18-13-151 0,-5 0-132 16,-1-7-424-16</inkml:trace>
  <inkml:trace contextRef="#ctx0" brushRef="#br0" timeOffset="73248.13">22417 11545 960 0,'0'0'382'16,"0"0"-192"-16,0 0 105 15,0 0-66-15,0 0-96 0,0 0-71 16,0 0-48-16,62 108-14 16,-56-86-49-16,-6 1-34 15,0-7-25-15,0-1-21 16,0-8 2-16,0-7 17 16,0 0 40-16,0 0 12 15,6-7-26-15,1-8 59 16,-1-5 25-16,3-2 0 15,10-4 2-15,-7 2-1 16,10-2 11-16,-10 6 4 16,1 11 1-16,2 3 8 15,-9 6 5-15,-6 0 21 0,7 15 10 16,-1 5-17-16,-6 2-3 16,0 0-15-16,0 1 2 15,0-4 20-15,0-7 9 16,0-5-10-16,0-1-3 15,0-6-17-15,0 0-7 16,0 0-4-16,0 0 12 16,6 0-28-16,3-6-14 15,-3-10 14-15,13 0 3 16,-7 0-3-16,10-6-7 16,-9 6-3-16,-7 6-10 15,3 1 2-15,-3 9-10 16,-6 0 5-16,0 0-45 0,6 15 2 15,-6 9 50 1,7 0 16-16,-1-1 0 0,0-1-7 16,16-9-148-16,-4-7-190 15,4-6-749-15</inkml:trace>
  <inkml:trace contextRef="#ctx0" brushRef="#br0" timeOffset="73901.81">23093 11589 1058 0,'0'0'359'16,"0"0"-215"-16,0 0 74 0,0 0-54 15,0 0-54-15,0 0-69 16,0 0-39-16,-112-6-2 15,91 22-17-15,2-4-11 16,4 5-20-16,8 1 10 16,1-1-25-16,6-5-11 15,0-2 6-15,19-1 19 16,9-5 49-16,0-4 8 16,3 0 17-16,3 0 12 15,-6 0-11-15,-4-10 5 16,-8 4-6-16,-4-1-9 15,-6 1-6-15,-6 6 15 0,0 0 1 16,0 0-13 0,0 0-13-16,0 0-21 0,0 0-7 15,0 0-1-15,7 0 13 16,8 0 16-16,-2 0 8 16,14 0 48-16,4 0 8 15,4-6-13-15,5-13-23 16,0-3 0-16,-6-4 2 15,0-6-11-15,-9-6-2 16,3-7-17-16,-9-5-16 16,-13-5-9-16,3-2 0 15,-9 3 7-15,0 9 18 16,-9 14 0-16,-10 12 1 16,1 15 55-16,-4 4 2 0,3 13-51 15,-2 16-6-15,2 12 20 16,4 3 4-16,8 4 0 15,7 3 5-15,0-3 10 16,22 3-21-16,3-10-7 16,3-2 0-16,12-11-11 15,-6-5-1-15,7-8-35 16,11-15-81-16,-11 0-117 16,-17-9-312-16</inkml:trace>
  <inkml:trace contextRef="#ctx0" brushRef="#br0" timeOffset="74142.67">23803 11587 1410 0,'0'0'387'0,"0"0"-261"16,0 0-42-16,0 0-38 15,0 0-46-15,0 0-45 16,0 0-274-16,12 72-365 0</inkml:trace>
  <inkml:trace contextRef="#ctx0" brushRef="#br0" timeOffset="74334.16">23701 11354 1196 0,'0'0'574'0,"0"0"-488"15,0 0-85-15,0 0 25 16,0 0 9-16,0 0-35 15,0 0-168-15,80 38-434 0</inkml:trace>
  <inkml:trace contextRef="#ctx0" brushRef="#br0" timeOffset="74751.55">23995 11484 192 0,'0'0'1108'16,"0"0"-881"-16,0 0-38 15,0 0 116-15,0 0-125 0,115 7-57 16,-96-4-47-16,2 0-45 15,-15 1-26-15,-6 2-5 16,0 0-16-16,-6 4-12 16,-22-1 22-16,-12 11 5 15,6-5-6-15,3-2 7 16,3 0 0-16,16-4-9 16,5-2-6-16,7-1-1 15,0 3-21-15,25-2 6 16,9 2 31-16,7-3 13 15,5 1-1-15,1-1-11 16,-7-2 5-16,-6-4-6 16,-9 0-86-16,-3 0-155 15,-16 0-293-15</inkml:trace>
  <inkml:trace contextRef="#ctx0" brushRef="#br0" timeOffset="75169.64">24336 11501 773 0,'0'0'280'0,"0"0"-151"15,0 0 90-15,0 0 3 16,0 0-45-16,0 0-78 16,134-22-27-16,-100 22-8 15,-6-4-36-15,-16 1-17 16,-6 0 2-16,-6-4-1 16,0 7-12-16,-6-3-32 15,-22 0 0-15,-3 3 32 16,-3 0 11-16,0 0 5 15,0 6 34-15,0 11 27 16,15-2 13-16,13 4 0 16,6 0-17-16,0 3-9 15,6-2-11-15,22 2-3 16,12-3-18-16,13-10-21 0,6 2-11 16,34-11-78-16,-12 0-260 15,-7 0-584-15</inkml:trace>
  <inkml:trace contextRef="#ctx0" brushRef="#br0" timeOffset="80361.8">11375 8905 661 0,'0'0'231'0,"0"0"-28"16,0 0 55-16,0 0-30 15,0 0-67-15,0 0-23 16,-24 0-14-16,8-3-46 16,-2 3-53-16,-4-3-18 15,-3 3-5-15,-9-3-2 0,0 3-19 16,-6 0-20 0,-1 0-20-16,1 0 19 0,0 0 21 15,-7 0-15-15,16 0-13 16,-3 0 28-16,12 0 19 15,10 0 24-15,12 0 25 16,0-4 19-16,0 4-7 16,0-3-14-16,0 0-14 15,0 0-1-15,0 0-7 16,0 3-15-16,0 0-4 16,0 0 2-16,0 0-8 15,0 0-5-15,0 0-23 16,0 0 2-16,-6 0 5 15,6 0 21-15,0 0 10 0,0 0 21 16,0 0-6-16,0 0-5 16,0 0-1-16,0 0-7 15,0 0-5-15,0 0-7 16,0 6-7-16,0 4-12 16,0 5-2-16,0 14 15 15,0 3-2-15,-7 6-1 16,-2 6 1-16,-3 2 8 15,-1 1 0-15,1-2 1 16,-4-5 9-16,4-1 5 16,6-8-6-16,0-2-5 15,6-7-4-15,0-5-37 16,0 5-39-16,0-3 12 16,6 10 13-16,12-1 38 15,-2 7 7-15,3 1 6 0,-7-2-1 16,10 1 1-16,-16-3-1 15,6-1 1-15,-12-2-2 16,0-6 2-16,0-5-1 16,0 2 0-16,0-5 1 15,0-4-2-15,0 1 2 16,0 4 0-16,0-4 2 16,0 1 17-16,0 3 6 15,0 3-10-15,0-3 11 16,0 0 5-16,0-6-8 15,0-1 4-15,0-6-7 16,0-3-11-16,0 0-9 16,0 0-7-16,0 0-13 0,6 0-19 15,4 0-28-15,8-6-9 16,4-3-27-16,-3 2-33 16,9 1-63-16,12 6-29 15,-3 0 59-15,13 0 97 16,2 0 72-16,7 0 0 15,-6 0 63-15,3 0 34 16,15 0-88-16,-9-4-9 16,-15-9-677-16</inkml:trace>
  <inkml:trace contextRef="#ctx0" brushRef="#br0" timeOffset="81827.08">14504 8797 620 0,'0'0'246'0,"0"0"36"16,0 0-2-16,0 0-11 15,0 0-42-15,0 0-43 16,0 0-49-16,121 0-67 16,-102 0-31-16,2 0-21 15,-2 0-15-15,3 0 0 0,-4 0-1 16,4 0-10-16,-3 0-27 15,2 0 1-15,-2 0 1 16,3 0-5-16,-4 0 0 16,1 0 13-16,-4 0 21 15,-2 0 5-15,-1 0 0 16,-12 0 1-16,9 0 5 16,-9 3 30-16,0-3 17 15,0 4 10-15,0-4-1 16,0 2-18-16,0 2-21 15,0-4-18-15,0 6-4 16,0-3-7-16,0 4 2 16,0 8 5-16,0 1 1 0,0 7 5 15,0-1-5 1,0 7 5-16,0 2 0 0,-9 1 2 16,9 6 1-16,-6 0-8 15,6 4 6-15,-6-1-7 16,6 1 2-16,0 2-1 15,0-3-1-15,0 4 0 16,12 0 2-16,4-4-1 16,-10-3 1-16,6 0 4 15,1 1-5-15,2-8 0 16,-9 4 6-16,0-9 1 16,7 2-1-16,-13-5 4 15,9-4 14-15,-9-3 6 16,6-4-1-16,-6-2-8 15,0-1 3-15,0-5-4 0,0-2-10 16,0-2-10-16,0 0 6 16,0 0-1-16,0 0-5 15,0 0-1-15,7 0-6 16,-7 0 0-16,0 0 5 16,0 4-1-16,0-1 2 15,0 1 1-15,0-2 6 16,0-2 7-16,0 0 30 15,0 4 32-15,-7-1 12 16,1-3 1-16,-16 6-9 16,4 1 1-16,-10-1 14 15,-6 1-7-15,0 2-15 0,3-3-23 16,-3-3-22 0,0 1-14-16,6-2-14 0,9-2-66 15,7 0-61-15,5 0-34 16,-2-6-130-16,9-7-462 0</inkml:trace>
  <inkml:trace contextRef="#ctx0" brushRef="#br0" timeOffset="132976.6">16464 14468 842 0,'0'0'505'15,"0"0"-334"-15,0 0-25 16,0 0 86-16,0 0 14 0,0 0-46 16,0-16-68-16,0 45-25 15,0 34-10-15,0 39-26 16,-16 35-28-16,10-4-25 15,0-25-12-15,6-34-5 16,0-30-1-16,6-2-1 16,10-7-29-16,-4-10-15 15,7-19-25-15,2-6-31 16,-2-38 28-16,3-38 39 16,-4-36-23-16,-12-40-51 15,-6-14-7-15,0 27 22 16,0 34 25-16,-6 48 40 15,6 18 19-15,0 8 9 0,0 8 23 16,0 13 21-16,0 10-28 16,28 0-3-16,12 26-4 15,1 16 19-15,11 11 5 16,1 11-5-16,0 9 9 16,-13 4 13-16,-6-1-10 15,-6-9-11-15,-9-10-28 16,-4-13-1-16,-9-15-68 15,-6-13-109-15,0-16-89 16,0-7-58-16,-21-15-249 0</inkml:trace>
  <inkml:trace contextRef="#ctx0" brushRef="#br0" timeOffset="133149.6">16402 14850 1122 0,'0'0'307'16,"0"0"-122"-16,155 0 51 16,-68-17-32-16,-1-5-100 15,-5 0-104-15,-22 3-38 16,-19 7-469-16,-27 12-640 0</inkml:trace>
  <inkml:trace contextRef="#ctx0" brushRef="#br0" timeOffset="133661.23">17050 14605 1332 0,'0'0'384'0,"0"0"-190"15,0 0 48-15,0 0-36 0,0 0-95 16,0 0-47-16,0 0-3 16,40 98-27-16,-24-60-22 15,2-3-12-15,-5-3 1 16,2-7 0-16,-9-2-1 15,0-11 0-15,-6-5 0 16,0-7-2-16,0 0-7 16,0 0-14-16,0-9-19 15,0-11 8-15,0-11-3 16,0-11 17-16,0-2 19 16,0 3 0-16,13 6 0 15,-7 13-6-15,16 9-2 16,-10 9-11-16,10 4-3 15,-4 6 23-15,10 16 8 0,-9 4 4 16,3 3 13-16,-10 3-7 16,1-7-8-16,-4-3-4 15,-3-5-6-15,0-8-16 16,7-9-125-16,15-13-166 16,-10-9-246-16,4-7-30 0</inkml:trace>
  <inkml:trace contextRef="#ctx0" brushRef="#br0" timeOffset="134511.29">17586 14583 1228 0,'0'0'368'0,"0"0"-144"16,0 0 83-16,0 0-40 15,0 0-83-15,0 0-87 16,0 0-49-16,-53 22-30 15,44-7-18-15,9 7-7 16,0 2-2-16,0 0-1 16,0 2-20-16,9-4-9 15,10-6-1-15,-7-7 18 16,4-5-2-16,-4-4-4 16,1 0-2-16,2-16 15 15,-9-10 14-15,1-5-7 16,-7-1-4-16,0 1-4 15,-22-2-6-15,-3 5-6 16,-3 6 10-16,3 6 1 16,4 9 7-16,8 1 5 0,13 6 4 15,0 0-13-15,0 0-8 16,25 0 10-16,9 0 12 16,7 0 21-16,5 0 0 15,7-7 4-15,-13 5 3 16,0-2-4-16,-12 4-8 15,-9 0-8-15,-4 0-8 16,-8 0-2-16,-1 19 2 16,-6 6 9-16,0 4 1 15,0 6 1-15,0-3-2 16,0-7-9-16,0-6 1 0,0-6 0 16,0-10-1-1,0-3-1-15,0 0 0 0,0-3-23 16,0-12-3-16,6-7 27 15,10-7 6-15,-4-3-6 16,-6 6-9-16,7 7 0 16,2 3-16-16,-9 13-9 15,0 3-21-15,7 0 7 16,2 13 48-16,-2 6 2 16,-1 3 11-16,1-3 3 15,-4-6 4-15,3 0 8 16,-12-11-13-16,6-2-6 15,-6 0-2-15,7 0-7 16,-1-15 0-16,3-10 1 0,4-10 20 16,-1-4-21-16,3 4 0 15,-2 7-1-15,-7 5-9 16,0 14 10-16,-6 9 0 16,0 0-22-16,6 9 1 15,-6 14 21-15,7 9 6 16,2-4 4-16,3 1-4 15,1-7-5-15,-7-9-1 16,9-4-14-16,-2-9-71 16,-1 0-142-16,16-31-131 15,-9-4-34-15,-4 0-489 0</inkml:trace>
  <inkml:trace contextRef="#ctx0" brushRef="#br0" timeOffset="134840.17">18361 14359 1030 0,'0'0'542'0,"0"0"-380"15,0 0 70-15,0 0 61 16,0 0-104-16,0 0-104 16,0 0-43-16,-12 116-26 15,3-94-15-15,9-4-1 16,0-1-20-16,0-5-36 15,0-6-58-15,15-6-12 16,-2 0 28-16,8 0 58 16,-8-15 28-16,-1-5 12 15,0-2 9-15,-2 4-9 0,-10-5 10 16,0 4 8 0,-16 3 3-16,4 6 7 0,-16 4-9 15,3 3-15-15,-3 3-4 16,10 0-1-16,-4 0-11 15,22 0-76-15,0 9-188 16,0-2-387-16</inkml:trace>
  <inkml:trace contextRef="#ctx0" brushRef="#br0" timeOffset="135195.54">18554 14019 631 0,'0'0'906'15,"0"0"-600"-15,0 0-158 16,0 0 67-16,0 0-14 16,21 109-58-16,-8-62-59 15,-7 5-45-15,16-5-24 16,-16 1-14-16,6-11-1 0,4 2-5 16,-4-10-33-16,-6-14-61 15,7-8-123-15,8-7-162 16,-2-9-279-16,-3-11-287 0</inkml:trace>
  <inkml:trace contextRef="#ctx0" brushRef="#br0" timeOffset="135412.71">18929 14207 1088 0,'0'0'662'0,"0"0"-497"16,0 0-65-16,0 0 153 16,0 0-98-16,0 0-97 15,0 0-58-15,12 112-16 16,4-106-92-16,-10-3-179 16,0-3-251-16,-6 0-391 0</inkml:trace>
  <inkml:trace contextRef="#ctx0" brushRef="#br0" timeOffset="135579.38">18836 13997 1144 0,'0'0'586'0,"0"0"-458"16,0 0-75-16,0 0 61 15,0 0-49-15,0 0-65 16,0 0-73-16,59 96-257 15,-38-83-528-15</inkml:trace>
  <inkml:trace contextRef="#ctx0" brushRef="#br0" timeOffset="135927.47">19130 14131 872 0,'0'0'523'0,"0"0"-290"0,0 0-16 16,0 0-15-16,0 0-81 15,0 0-59-15,112-42-46 16,-103 33-16-16,-9 3-8 16,0-4-30-16,0 7-30 15,-15 3-19-15,-10 0 7 16,-3 6 56-16,0 16 24 15,3 4 8-15,4 3 11 16,2 2 23-16,13-2-11 16,6-4 7-16,0-5 3 15,12-11-25-15,22-5-7 16,13-4-9-16,-1-10-1 0,1-13-13 16,21-21-87-16,-15 3-205 15,-19 6-352-15</inkml:trace>
  <inkml:trace contextRef="#ctx0" brushRef="#br0" timeOffset="136295.59">19598 13835 1295 0,'0'0'711'0,"0"0"-514"16,0 0-14-16,0 0-42 0,0 0-77 16,0 0-44-16,0 0-20 15,-86 102 0-15,70-80-11 16,16-6-23-16,0 3-26 16,0-3-11-16,0 0-2 15,22-6 26-15,-4 2 23 16,10 1 14-16,0 0 10 15,-9-4 0-15,0 4 0 16,-10-3 13-16,-3 5 18 16,-6 1 23-16,0 4-4 15,-6-5-11-15,-16 1-39 16,10-3-15-16,-10-10-105 0,16-3-186 16,0 0-336-16</inkml:trace>
  <inkml:trace contextRef="#ctx0" brushRef="#br0" timeOffset="136522.6">19812 13736 1340 0,'0'0'393'16,"0"0"-298"-16,0 0-46 0,0 0 10 15,0 0-59-15,0 0-34 16,0 0-262-16,7 57-571 0</inkml:trace>
  <inkml:trace contextRef="#ctx0" brushRef="#br0" timeOffset="136703.63">19812 13736 1343 0,'66'137'479'0,"-60"-137"-285"16,3 7 44-16,-3-4-152 15,-6 3-86-15,0 3-269 0,0 1-644 16</inkml:trace>
  <inkml:trace contextRef="#ctx0" brushRef="#br0" timeOffset="137958.01">20033 14115 1038 0,'0'0'1024'16,"0"0"-729"-16,0 0-144 15,0 0 56-15,0 0-75 16,0 0-125-16,0 0-7 15,0-9-189-15,-13 9-602 0</inkml:trace>
  <inkml:trace contextRef="#ctx0" brushRef="#br0" timeOffset="138805.07">17298 15480 869 0,'0'0'523'0,"0"0"-449"16,0 0 129-16,155-92 132 16,-9 5-77-16,68-34-86 15,34-18-31-15,18-1-26 16,-12 15-51-16,-46 24-36 0,-28 18-28 16,-53 19-42-16,-18 11-209 15,-44 14-503-15,-25 14-561 0</inkml:trace>
  <inkml:trace contextRef="#ctx0" brushRef="#br0" timeOffset="140215.1">18126 15588 573 0,'0'0'559'15,"0"0"-375"-15,0 0-36 16,0 0 92-16,0 0-4 16,0 0-81-16,0 0-31 15,21 19-9-15,-21-1-32 16,7 5-32-16,-7 5-30 15,6 1-20-15,-6-1 1 16,6-2-2-16,3-6-9 16,4-8-8-16,-1-6-12 0,10-6-7 15,3 0 8-15,9-18 13 16,6-15 15-16,0-2 10 16,-6-3-10-16,-3 10-15 15,-9 2-15-15,-16 14-75 16,-6 6-55-16,-18 6-76 15,-23 18-156-15,1 4-621 0</inkml:trace>
  <inkml:trace contextRef="#ctx0" brushRef="#br0" timeOffset="140516.71">18355 15607 948 0,'0'0'279'16,"0"0"-63"-16,127 0 62 15,-74 0-61-15,-7 6-106 16,-11 6-64-16,-11 11-32 15,-8 2-9-15,-16 13 0 16,0 7-6-16,-6 0-24 16,-22-4-32-16,9-9-32 15,-3-13-90-15,4-13-144 16,18-6-509-16</inkml:trace>
  <inkml:trace contextRef="#ctx0" brushRef="#br0" timeOffset="141718.31">19155 15225 798 0,'0'0'369'0,"0"0"-178"16,0 0 65-16,0 0 11 16,0 0-87-16,0 0-87 15,0 0-11-15,-40-6 1 16,40 6-19-16,-13 6-30 16,1 13-27-16,0 13-7 15,-10 6-1-15,3 6-6 16,4 8-14-16,9-5-17 15,6-9 8-15,0-6 12 16,12-16-8-16,16-10-19 16,0-6 10-16,12-9 11 0,-9-26 16 15,3-13 8-15,-6-6 0 16,-15-7-7-16,-13-2 7 16,0-4 0-16,-19 7-2 15,-15 2 2-15,-7 17 11 16,7 12 29-16,0 11 19 15,9 18 7-15,10 0 1 16,15 6-43-16,0 23-23 16,0 2 0-16,15 4 0 15,10 3-1-15,9-3 0 16,7-3 9-16,-1-3 1 16,0 0 2-16,-6-7 6 15,1 0-8-15,-11-3-4 0,4-3-6 16,-9-7-33-1,3 1-62-15,12-10-97 0,-10-3-76 16,-2-9-379-16</inkml:trace>
  <inkml:trace contextRef="#ctx0" brushRef="#br0" timeOffset="142806.37">18814 15520 658 0,'0'0'518'0,"0"0"-334"0,0 0 47 16,0 0 31-16,0 0-49 15,0 0-81-15,0 0-58 16,0-2-16-16,0 2-20 16,0 0-20-16,-6 6-18 15,-7 13-16-15,1 6-5 16,-3 4 8-16,2 3-24 15,7-3-25-15,6-1 13 16,0-6 5-16,0-6 2 16,6-9-18-16,16-5 17 0,-10-2-3 15,13-5 14 1,-3-18 30-16,-4-2 2 0,-2-1 1 16,-4-3 0-16,-6 1 10 15,-6 3 1-15,0 2-12 16,0 7-5-16,0 10 5 15,0 6 19-15,0 0-19 16,0 0 0-16,0 16 3 16,0 3-2-16,7 3 19 15,14 1 13-15,-2-5-3 16,9-7 8-16,6-2-5 16,-3-6-29-16,-3-3-4 15,0-7-76-15,-10-11-128 16,-11 2-361-16</inkml:trace>
  <inkml:trace contextRef="#ctx0" brushRef="#br0" timeOffset="143536.41">19558 14961 918 0,'0'0'569'0,"0"0"-434"16,0 0-1-16,0 0 69 16,0 0-122-16,0 0-61 15,0 0-20-15,-62 35 0 16,56-7-7-16,0 5-5 16,6 2 3-16,0 2-3 15,0-2-9-15,12-2-4 16,10-11-7-16,-4-6-2 15,10-16-16-15,6 0-8 16,-9-13 39-16,3-19 19 16,-9-9 1-16,-4-7 5 15,-8-9 7-15,-7-7-6 0,0-13 2 16,-7-5-8 0,-14-4 18-16,-4 4-13 0,-3 14 3 15,9 24 10-15,4 15 85 16,9 27-46-16,6 4 54 15,0 34-88-15,6 21-12 16,15 13-5-16,11 6-7 16,8-3 1-16,16-9-1 15,3-10 0-15,9-13-46 16,25-9-80-16,-13-13-203 16,-21-9-461-16</inkml:trace>
  <inkml:trace contextRef="#ctx0" brushRef="#br0" timeOffset="144353.73">18495 16580 760 0,'0'0'415'16,"0"0"-243"-16,0 0 36 16,0 0 82-16,0 0-54 15,0 0-75-15,0 0-31 0,108 95-25 16,-83-69-33-16,-3 6-28 15,-4-7-24-15,-5-3-12 16,8 0-7-16,-8-5-1 16,9-5-7-16,-10-2-8 15,7-4-17-15,2-6-6 16,-2 0-1-16,3-3 12 16,12-13 12-16,-10-3 2 15,11-4-2-15,-1 8-38 16,0 2-18-16,-9 4-3 15,-4 2-53-15,-8 7-68 16,-13 0-65-16,0 0-41 16,0 0-335-16</inkml:trace>
  <inkml:trace contextRef="#ctx0" brushRef="#br0" timeOffset="144637.54">18888 16558 897 0,'0'0'410'16,"0"0"-190"-16,0 0 59 16,0 0-20-16,0 0-113 0,115 41-64 15,-96-12-42 1,2 6-22-16,-8 3-8 0,-7 3-2 15,0-3-7-15,-6 3-1 16,0-5-1-16,0-11-14 16,0-13-37-16,0-12-129 15,0 0-177-15,0-9-407 0</inkml:trace>
  <inkml:trace contextRef="#ctx0" brushRef="#br0" timeOffset="145355.54">19524 16227 1015 0,'0'0'275'0,"0"0"-187"0,0 0 116 16,0 0 33-16,0 0-127 15,0 0-53-15,0 0-1 16,-121 32-18-16,103-3-19 16,2 2-10-16,10 8-9 15,6-2 0-15,0 1 0 16,6-9-10-16,16-3 4 15,6-13 5-15,9-11-11 16,3-2-1-16,0-9 13 16,1-23 0-16,-1-6 11 15,-12-6 0-15,-9-1-2 0,-13-6-8 16,-6-3 15 0,-6 0-3-16,-28-7-4 15,-4 1 4-15,-11 6-7 0,11 6 4 16,-2 14 1-16,12 14 24 15,10 10 18-15,8 10-7 16,10 7-41-16,0 16 5 16,16 15-10-16,9 6 13 15,15 1-1-15,0 2 1 16,7-2 1-16,-1-1 5 16,1-6 0-16,2-3-13 15,-18-9-6-15,-3-4 0 16,-9-6-6-16,-4-10-60 15,4-3-93-15,3-6-103 0,-10-16-93 16,1-6-146-16</inkml:trace>
  <inkml:trace contextRef="#ctx0" brushRef="#br0" timeOffset="145706.67">19905 16138 970 0,'0'0'291'0,"0"0"-168"0,0 0 64 15,0 0-51 1,0 0-68-16,0 0-46 0,0 0-22 16,100-74-18-16,-100 52-11 15,0 3-28-15,0 0-21 16,-19 7 32-16,-3 5 45 15,4 7 1-15,-4 0 45 16,-3 13 19-16,10 12 6 16,2 7 3-16,7 0-8 15,6 3-27-15,0-3-5 16,0-4 22-16,19-8-1 16,9-8-12-16,6-9-15 15,6-3-18-15,13-6-9 16,0-20-12-16,9-18-98 15,-10 6-151-15,-18 6-274 0</inkml:trace>
  <inkml:trace contextRef="#ctx0" brushRef="#br0" timeOffset="145989.43">20098 15625 1023 0,'0'0'499'0,"0"0"-316"15,0 0 78-15,0 0 46 0,0 0-99 16,0 0-91 0,80 108-33-16,-52-75-34 0,0 2-33 15,3-4-16-15,-3 1-1 16,6-10-24-16,-9 1-59 15,3-11-53-15,-10-5-82 16,17-7-123-16,-14 0-218 16,-2-16-122-16</inkml:trace>
  <inkml:trace contextRef="#ctx0" brushRef="#br0" timeOffset="146521.88">20547 15753 1075 0,'0'0'214'15,"0"0"-153"-15,0 0 68 16,0 0-5-16,0 0-73 15,0 0-29-15,0 0 0 16,41-35 1-16,-23 13 2 16,4-3-11-16,-3-1-14 15,-13 4-46-15,0 6 8 16,-6 6 32-16,0 7-6 16,-19 3 9-16,-9 0 2 15,4 7 1-15,-4 11 32 16,3 11 23-16,3 3-2 15,4-1 7-15,8 4 1 16,10-2-21-16,0-11-21 0,22-3-10 16,6-10-9-16,3-9-1 15,9 0-24-15,13-32-53 16,-3 1-116-16,-19-7-194 0</inkml:trace>
  <inkml:trace contextRef="#ctx0" brushRef="#br0" timeOffset="146790.81">20699 15368 925 0,'0'0'598'0,"0"0"-400"0,0 0 4 16,0 0 147-1,0 0-94-15,0 0-118 0,0 0-72 16,96 99-32-16,-71-71-22 16,-3-3-11-16,3 1-13 15,-4-4-62-15,-8-2-60 16,-1-5-97-16,-3-8-112 16,-2-7-194-16,-7 0-159 0</inkml:trace>
  <inkml:trace contextRef="#ctx0" brushRef="#br0" timeOffset="146988.29">20681 15641 1039 0,'0'0'650'0,"0"0"-468"15,0 0-66-15,0 0 34 16,0 0-45-16,0 0-43 15,133-66-36-15,-87 40-26 16,-11 4-84-16,-17 6-210 16,-9 7-283-16,-9 9-770 0</inkml:trace>
  <inkml:trace contextRef="#ctx0" brushRef="#br0" timeOffset="147357.9">21022 15441 1126 0,'0'0'317'0,"0"0"-30"0,0 0 29 16,0 0-123-16,0 0-85 16,121-83-65-16,-103 65-26 15,-5-2-9-15,2 7-8 16,-9 1 0-16,-6-1-1 15,0 3-12-15,-6 4 4 16,-9 6-2-16,2 0-26 16,-5 0-25-16,2 0 49 15,-2 13 13-15,5 6 0 0,4 0 17 16,3 6 32-16,6-2 25 16,0 5 8-16,6-2-8 15,16-4-13-15,12-6-11 16,-3-6-22-16,18-7-20 15,-2-3-8-15,5-3-46 16,7-16-109-16,-3-4-325 16,-25 8-832-16</inkml:trace>
  <inkml:trace contextRef="#ctx0" brushRef="#br0" timeOffset="148247.54">19450 17537 760 0,'0'0'612'16,"0"0"-452"-16,0 0 0 0,0 0 113 16,0 0-58-16,0 0-91 15,0 0-61-15,55 77-15 16,-42-49-10-16,-13 1-11 15,6-1-13-15,-6-2-13 16,0-4 1-16,6-6-1 16,-6-3-1-16,13-10-12 15,2-3-11-15,10 0 6 16,9-7 17-16,6-8 11 16,1-5 19-16,5 2-15 15,-5 5-3-15,-1 0-11 16,-12 6-1-16,-10 5-6 15,-5 2-33-15,-4 0-25 16,-3 0-48-16,-6 0-37 0,-6 0-86 16,-9 0-242-16,-4 0-484 0</inkml:trace>
  <inkml:trace contextRef="#ctx0" brushRef="#br0" timeOffset="148525.25">19772 17524 1048 0,'0'0'596'0,"0"0"-488"16,0 0 135-16,0 0 28 0,121 7-108 15,-90 3-88-15,9 5-45 16,-12 5-22-1,-9 5-8-15,3 1 0 0,-22 9-22 16,0 2-48-16,0-2-13 16,-7 0-7-16,-8-3-9 15,2-9-38-15,1-11-56 16,-3-8-306-16,8-4-772 0</inkml:trace>
  <inkml:trace contextRef="#ctx0" brushRef="#br0" timeOffset="149168.01">20219 17366 1053 0,'0'0'240'0,"0"0"-88"16,0 0 96-16,0 0-63 15,0 0-84-15,0 0-48 16,133 83-15-16,-105-78-16 15,0-1 5-15,3-4-13 16,-3 0-12-16,0-16-1 16,-10-3-1-16,4-10 0 15,-10-3-17-15,-5 1-8 0,-1-2-11 16,-6 5-7-16,0 6 24 16,0 6 19-16,0 9 8 15,0 5 20-15,0 2-2 16,0 0-26-16,0 2-14 15,0 11 4-15,0 7 10 16,6 2 9-16,0 0 8 16,3-6-8-16,4-1-8 15,-1-2-1-15,4-3 0 16,-4-10-24-16,7 0-93 16,2-6-120-16,-2-11-35 0,3-1-300 15</inkml:trace>
  <inkml:trace contextRef="#ctx0" brushRef="#br0" timeOffset="149645.64">20761 17177 742 0,'0'0'331'15,"0"0"-203"-15,0 0 62 16,0 0 60-16,0 0-54 15,0 0-85-15,112 99-39 16,-90-77-28-16,-10 1-18 16,3-4-17-16,-8-9-8 0,-1 2-1 15,-6-8-8-15,0-2-4 16,0-2-1-16,0 0 13 16,0 0 0-16,-6-2 0 15,-10-11 0-15,-9-3 0 16,-3-3 16-16,-12-6 3 15,6 2 14-15,-6-6 35 16,3 0-3-16,9 5-19 16,0 1-20-16,15 7-4 15,7 4-22-15,6 5-7 16,0 4-23-16,13-4-18 16,14 4 9-16,8-3 2 15,2 3-16-15,-3 3 12 16,0 0 11-16,-6 0-2 15,-16 0-9-15,-6 0-16 0,-6 3 4 16,0 10 50-16,-12 5-7 16,-16 2 6-16,3 2-9 15,-15-6-44-15,6-6-149 16,12-4-203-16</inkml:trace>
  <inkml:trace contextRef="#ctx0" brushRef="#br0" timeOffset="150293.91">21068 16831 380 0,'0'0'408'0,"0"0"-224"16,0 0-63-16,0 0 2 0,0 0-78 15,0 0-26-15,0 0 39 16,-80 76 13-16,67-50-29 16,7 3-10-16,-3 2-9 15,9-5-12-15,0 0-11 16,15-8 0-16,10-5 23 16,3-7 21-16,0-6-19 15,3 0-3-15,-3-19 21 16,0-6 0-16,-10-10-20 15,4-4-4-15,-16-2-9 16,-6-6-10-16,0-1-39 16,-28-3 21-16,-6 3 13 15,-6 0 5-15,0 4 12 0,2 9 3 16,4 6 11 0,12 17 19-16,4 9 15 0,18 3-23 15,0 0-37-15,0 0-21 16,0 13 21-16,18 9 5 15,10 0 8-15,7 7 17 16,5-1 25-16,0 3 1 16,0 4-8-16,-2 4-4 15,2-7-16-15,-6 3-27 16,-6-3-1-16,-3-7-50 16,-4-3-108-16,-2-9-219 15,-3-9-273-15</inkml:trace>
  <inkml:trace contextRef="#ctx0" brushRef="#br0" timeOffset="150849.44">21509 16608 796 0,'0'0'357'0,"0"0"-161"0,0 0 64 16,0 0-17-16,0 0-105 15,0 0-90-15,0 0-17 16,-25 26-4-16,9 3-27 16,4 2 1-16,-1 4 0 15,7-6-1-15,6-1-11 16,0-12 4-16,13-3-5 16,5-9 0-16,10-4-8 15,6-4 11-15,-3-18 9 16,-3-7 6-16,0-2-5 15,-9-1 5-15,-4 3-5 0,-9 10 1 16,-6 6 11 0,0 10 13-16,0 3-2 0,-6 0-24 15,-3 13-9-15,9 3 9 16,0 6 8-16,0 0 3 16,15-5 3-16,10-6-3 15,3-7-11-15,12-4 0 16,7-4-1-16,-1-14-18 15,-5-11-58-15,-1-12-138 16,-21 6-146-16,-4 6-348 0</inkml:trace>
  <inkml:trace contextRef="#ctx0" brushRef="#br0" timeOffset="151134.01">21769 16163 886 0,'0'0'557'0,"0"0"-405"16,0 0 23-16,0 0 85 16,0 0-89-16,0 0-93 15,0 0-47-15,109 134-16 16,-85-96-14-16,4 3-1 15,0 1-1-15,-9-5-45 16,-7 2-50-16,10-8-32 0,-10-2-46 16,4-12-60-16,-4-11-26 15,1-3-73-15,-7-3-281 0</inkml:trace>
  <inkml:trace contextRef="#ctx0" brushRef="#br0" timeOffset="151344.96">21729 16554 732 0,'0'0'352'16,"0"0"-177"-16,0 0 52 0,114-51-24 15,-55 26-117-15,3-7-62 16,-9 4-24-16,-6 5-64 15,-20 8-165-15,-14 8-491 0</inkml:trace>
  <inkml:trace contextRef="#ctx0" brushRef="#br0" timeOffset="151710.47">22212 16373 1043 0,'0'0'231'16,"0"0"-164"-16,0 0 37 16,53-102-9-16,-41 67-50 15,-5 1-28-15,-1 2-15 16,-6 6-2-16,0 10 15 15,0 7 15-15,0 9 24 16,-6 0 12-16,-7 6-16 16,1 19-27-16,-10 4 8 15,10 3 39-15,-1-1 4 16,4 4-4-16,9-2 20 16,0-8 3-16,22-2-24 15,12-5-9-15,12-8-14 0,13-10-17 16,16 0-29-1,39-45-3-15,-14 1-175 16,-14 2-396-16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51:57.475"/>
    </inkml:context>
    <inkml:brush xml:id="br0">
      <inkml:brushProperty name="width" value="0.05292" units="cm"/>
      <inkml:brushProperty name="height" value="0.05292" units="cm"/>
      <inkml:brushProperty name="color" value="#FF0000"/>
    </inkml:brush>
  </inkml:definitions>
  <inkml:trace contextRef="#ctx0" brushRef="#br0">15648 7397 398 0,'0'0'209'16,"0"0"-99"-16,0 0 73 15,0 0 76-15,0 0-16 16,0-25-9-16,-6 25 12 16,6 0-1-16,0 0-19 15,-9 0-32-15,9 0-39 0,0 0-24 16,-6 0-26-16,6 7-36 16,-7 5-23-16,1 7-21 15,0 14-8-15,0 4 1 16,-10 5-6-16,10-1-11 15,0 0 1-15,0-2-2 16,6-11 0-16,0-3 0 16,0-8-8-16,0-8 7 15,0-3-5-15,6-6 0 16,0 3 0-16,0-3 5 16,10 0 0-16,-10 0-1 15,6 0-7-15,10 0-1 16,-3-3-2-16,9-3-5 15,-4-1-5-15,4 1-2 16,6-3-7-16,-9 0-40 0,3 5-6 16,0-3 8-16,-16 5-22 15,1-2-59-15,-13 1-64 16,0-3-51-16,-6-1-228 16,-7-2-252-16</inkml:trace>
  <inkml:trace contextRef="#ctx0" brushRef="#br0" timeOffset="438">15980 7490 846 0,'0'0'368'0,"0"0"-205"16,0 0-40-16,0 0 148 15,0 0-38-15,0 0-72 16,0 0-20-16,9-3 1 16,-18 6-51-16,3 13-45 15,-7 3-27-15,-5 6-5 16,2 4-6-16,10 0-8 16,0-5-1-16,6 2-9 15,0-6 8-15,6-5-8 0,16-5-4 16,3-4 7-1,3-6 6-15,6 0 1 0,-3-6 1 16,3-13 6-16,-6-3-7 16,-16-4-9-16,-6 4 0 15,-6-4 8-15,-6 4-1 16,-28 0-5-16,-6 9-8 16,-1 7 3-16,1-1-3 15,15 7-14-15,13 0-34 16,2 0-83-16,10 0-163 15,47 0-84-15,9 0-120 16,-10 0-386-16</inkml:trace>
  <inkml:trace contextRef="#ctx0" brushRef="#br0" timeOffset="1074.81">16256 7487 998 0,'0'0'301'15,"0"0"-172"-15,0 0 134 16,0 0-49-16,0 0-90 16,0 0-43-16,0 0 9 15,-6 48-13-15,0-26-27 16,-4 0-19-16,-2-3-12 16,6 3-11-16,-7-3-7 0,4-2 8 15,3-5-9-15,6-6-1 16,0 0-20-16,0 1-4 15,0-7 3-15,15 4 3 16,4-4 11-16,9 0 8 16,-3 0 13-16,9 0 2 15,0-13-2-15,-16 0-13 16,4 4-11-16,-16-4-21 16,-6 0-2-16,0 0-5 15,-12 0 1-15,-16 4 3 16,-6-4-2-16,9 10 3 15,3-3 4-15,10-1-38 16,12-2-98-16,0-1-191 16,6 0-380-16</inkml:trace>
  <inkml:trace contextRef="#ctx0" brushRef="#br0" timeOffset="1419.66">16495 7197 1147 0,'0'0'318'0,"0"0"-173"16,0 0 119-16,0 0-85 16,0 0-70-16,-19 130-50 15,19-78 6-15,13 5-27 16,2 0-26-16,-3 0-4 16,1-3-8-16,2-2-17 15,-8-12-58-15,-1-8-61 16,0-12-66-16,-6-11-144 15,0-9-477-15</inkml:trace>
  <inkml:trace contextRef="#ctx0" brushRef="#br0" timeOffset="1728.5">16789 7452 1177 0,'0'0'499'0,"0"0"-347"15,0 0 141-15,0 0-36 16,0 0-85-16,-121 41-72 16,97-28-29-16,2-1-29 15,9 5-29-15,1-5-13 0,12 7-17 16,0-3-29-16,0 0-6 15,6 3-33-15,13-4-13 16,15-4-14-16,6-5-16 16,7-6-14-16,15-4-89 15,-10-11-100-15,-11-5-230 0</inkml:trace>
  <inkml:trace contextRef="#ctx0" brushRef="#br0" timeOffset="2022.73">16789 7452 527 0</inkml:trace>
  <inkml:trace contextRef="#ctx0" brushRef="#br0" timeOffset="2327.25">16789 7452 527 0,'149'6'686'0,"-149"-6"-452"0,0 0-74 0,0 0 113 0,0 0-51 16,0 7-83-16,6 2-16 16,1 7-4-16,-7 0-26 15,6 3-44-15,9 0-32 16,-9-3-16-16,1-3 1 16,5-4-2-16,-6-3-16 15,10-6-27-15,-10 0-14 16,6 0-7-16,1 0 21 15,8-6 20-15,-8-10 16 16,9-3 7-16,-10 0 6 0,0-3-5 16,-5 6 0-1,2 6 11-15,-9 4-3 0,0 6 44 16,0 0 5-16,0 0-18 16,0 9-26-16,0 10-13 15,0 7 5-15,0-4-5 16,6 3-1-16,6-5-9 15,1-5-28-15,15-8-87 16,12-7-133-16,-6-3-218 16,-3-16-193-16</inkml:trace>
  <inkml:trace contextRef="#ctx0" brushRef="#br0" timeOffset="2785.67">17431 7443 700 0,'0'0'589'0,"0"0"-422"0,0 0 4 16,0 0 129-16,0 0-101 15,-12 123-96-15,12-85-45 16,0 7-11-16,0 2-14 16,6 5-21-16,6-8-5 15,-2-3-7-15,2-9 0 16,0-6-1-16,-5-11 0 15,-7-8-11-15,6-7-16 16,-6 0 28-16,0-9 11 16,0-20 6-16,0-6-6 15,-13-13-11-15,1-9 1 16,0 0 1-16,-4-4-1 16,4 7 0-16,6 3 24 0,-1 13-2 15,-2 12 0-15,9 14-9 16,0 6-14-16,0 6-10 15,28 0-21-15,12 2 19 16,1 18 5-16,5-1-5 16,1 3 3-16,-13 3 8 15,-6-6-11-15,-16-3-26 16,-12 0-24-16,0-3 28 16,-22 0 26-16,-9-7-21 15,-15-6-58-15,12 0-195 16,6-3-583-16</inkml:trace>
  <inkml:trace contextRef="#ctx0" brushRef="#br0" timeOffset="3251.48">18876 6969 871 0,'0'0'408'15,"0"0"-210"-15,0 0 72 16,0 0 30-16,0 0-110 15,0 127-76-15,0-76-15 0,6 6-23 16,7 0-35 0,-4 0-23-16,3-6-17 0,-5-7-1 15,-1-5-33-15,0-14-62 16,-6-12-90-16,0-13-145 16,0 0-380-16</inkml:trace>
  <inkml:trace contextRef="#ctx0" brushRef="#br0" timeOffset="3438.5">18650 7292 1081 0,'0'0'256'0,"0"0"-127"0,0 0 158 16,0 0-57-1,0 0-89-15,152 64-84 0,-100-64-57 16,4 0-12-1,-3 0-220-15,-7 0-329 0,-12-6-702 0</inkml:trace>
  <inkml:trace contextRef="#ctx0" brushRef="#br0" timeOffset="3913.08">19298 7334 1091 0,'0'0'324'16,"0"0"-186"-16,0 0 161 15,0 0-39-15,0 0-92 16,0 0-60-16,0 0-43 16,-41 0-23-16,14 0-27 15,2 0 0-15,-3 6-5 16,0 10 5-16,9 0-6 15,-2 7-8-15,8-1-1 16,13 0-13-16,0 0 2 16,0-3 4-16,19-3-10 15,9-6-14-15,6-4-6 16,0-6 12-16,6 0 17 16,-9-6 1-16,-3-13-9 0,-15 3 7 15,2-3 9 1,-9 10 0-16,-6-2 8 0,0 5 2 15,0 6 26-15,0 0 13 16,-6 0-48-16,-3 6-1 16,9 10-9-16,0 1-1 15,0-2 4-15,15 5 0 16,10-8 6-16,9 1 0 16,6-10 0-16,7-3-31 15,-7 0-64-15,13-16-102 16,-13-9-205-16,-12 3-321 0</inkml:trace>
  <inkml:trace contextRef="#ctx0" brushRef="#br0" timeOffset="4417.74">19543 7000 1248 0,'0'0'391'0,"0"0"-139"16,0 0 55-16,0 0-125 16,0 0-84-16,0 0-1 15,-13 127-33-15,13-79-19 16,6 3-25-16,10-7-14 16,-4 1-5-16,7-10 0 15,3-3-1-15,-4-10 0 0,-2-7-14 16,2-8-9-1,-5-7 6-15,2 0 17 0,-2-7 5 16,-1-8 7-16,-3-10-2 16,4 2-10-16,-7-2-5 15,-6 3-1-15,0 2 0 16,0 11-5-16,0 3 4 16,0 6-7-16,0 0-21 15,6 0-20-15,7 13 6 16,8 5 37-16,-2 1 12 15,-4 1 0-15,4-2 1 16,-13-1 1-16,0-8-1 16,-6 0 0-16,0-2 22 0,-6 2 10 15,-19-3 19 1,-15 1-6-16,0-1-22 0,-7-6-19 16,13 0-5-16,6 0-42 15,16 0-93-15,12 0-135 16,6-13-263-16,22 1-310 0</inkml:trace>
  <inkml:trace contextRef="#ctx0" brushRef="#br0" timeOffset="4738.92">19980 7035 912 0,'0'0'292'0,"0"0"-132"16,0 0 154-16,0 0-34 16,0 0-64-16,0 0-22 15,0 0-40-15,0 101-51 16,0-66-42-16,0 0-25 15,0 0-15-15,0-2-20 16,0-5-1-16,0-3-10 0,12-5-66 16,1-7-79-1,2-1-101-15,22-12-117 0,-2 0-156 16,-1 0-159-16</inkml:trace>
  <inkml:trace contextRef="#ctx0" brushRef="#br0" timeOffset="5106.6">20185 7274 796 0,'0'0'373'16,"0"0"-185"-16,0 0 19 15,0 0 36-15,0 0-55 16,0 0-67-16,114 3-53 0,-80-3-24 15,-15 0-11-15,3-13-15 16,-10-3-2-16,-12-3-16 16,0 0-6-16,0 3-21 15,-19 4 5-15,-15 5-6 16,-6 7 10-16,-6 0 18 16,-1 22 3-16,7 7 37 15,6-1 6-15,15 7 15 16,4 0-6-16,15 1-9 15,21 1-2-15,32-2 27 16,15-6 14-16,10-7-43 16,18-9-42-16,-3-13-7 15,18-3-104-15,-24-19-240 0,-25-4-839 16</inkml:trace>
  <inkml:trace contextRef="#ctx0" brushRef="#br0" timeOffset="74131.86">22504 13511 1315 0,'0'0'524'0,"0"0"-470"16,0 0 49-16,0 0 105 15,0 0-23-15,56 0-56 0,-10 0-41 16,7 0-10 0,15-4-23-16,-3-5-33 0,3-1-13 15,-9 4-9-15,-12-4-75 16,-13 1-116-16,-15-4-296 16,-10 0-134-16,-9 4-451 0</inkml:trace>
  <inkml:trace contextRef="#ctx0" brushRef="#br0" timeOffset="74990.35">22693 13342 788 0,'0'0'574'0,"0"0"-380"16,0 0-20-16,0 0 104 16,0 0-52-16,0 0-54 15,0 0-44-15,-81 93-26 0,60-69-30 16,2-1-15-16,0 0-13 16,4-5-14-16,3-5-16 15,5-4-13-15,1 1-1 16,6-7-2-16,0 4-11 15,0-7 2-15,0 0-1 16,0 0 2-16,0 0-1 16,6 3 5-16,1-3 6 15,-1 0 0-15,6 0 1 16,-3 0 14-16,-2 0 5 16,-1 0-5-16,-6 0-3 15,0 3-3-15,0 1-2 16,6-2-5-16,-6 1 4 0,0 1 0 15,0-1 4 1,0 0-4-16,6 4-5 0,-6-7 0 16,0 0-1-16,6 3 1 15,-6-3-1-15,7 0-1 16,2 0 0-16,3 0 1 16,-5 3 1-16,14 0 0 15,-8 3 0-15,5 1 5 16,4-4-5-16,-3 10 1 15,2-4-2-15,4 4 1 16,3 0-1-16,-9 0 0 16,2-4-18-16,-2-3-42 15,-10-6-76-15,-3 0-118 16,-6-6-393-16,0-3-434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41:05.536"/>
    </inkml:context>
    <inkml:brush xml:id="br0">
      <inkml:brushProperty name="width" value="0.05292" units="cm"/>
      <inkml:brushProperty name="height" value="0.05292" units="cm"/>
      <inkml:brushProperty name="color" value="#FF0000"/>
    </inkml:brush>
  </inkml:definitions>
  <inkml:trace contextRef="#ctx0" brushRef="#br0">8194 6553 494 0,'0'0'659'16,"0"0"-481"-16,0 0 22 15,0 0 117-15,0 0-63 16,0 0-79-16,-26 0-32 16,26 0-13-16,0 0-23 15,0-4-15-15,0 4-20 16,7 0-27-16,16-4-17 15,18-4 15-15,16 1 4 16,34-5-16-16,27-6-14 16,28-9 2-16,8 4-4 0,-8 0 3 15,-33 4-3 1,-35 3-5-16,-23 9-4 0,-12 0-5 16,-4-1 0-16,-6 4-1 15,-7-4-1-15,-13 5-69 16,-11 3-93-16,-4 0-122 15,-17 3-334-15,-5 5-345 0</inkml:trace>
  <inkml:trace contextRef="#ctx0" brushRef="#br0" timeOffset="89330.39">15802 6625 844 0,'0'0'331'16,"0"0"-151"-16,0 0 96 15,0 0 63-15,0 0-80 16,0 0-65-16,-9 0-32 16,9 0-18-16,0 0-29 15,0 0-21-15,0 0-28 16,0 0-17-16,2 0-26 15,24 0-22-15,17-7 9 16,21-1-2-16,33-3-7 16,31-4 0-16,-4 3-1 0,-15 0-1 15,-23 5-7-15,-28 3-28 16,-14 0-68-16,-33-7-120 16,-11 7-262-16,-35-3-270 0</inkml:trace>
  <inkml:trace contextRef="#ctx0" brushRef="#br0" timeOffset="108821.04">3512 7769 889 0,'0'0'388'0,"0"0"-249"16,0 0 22-16,0 0 135 15,0 0-77-15,0 0-90 16,-2-12-25-16,2 12 7 15,0 0-20-15,0 0-23 16,2 0-11-16,11 0 5 16,5 0-6-16,13 0-9 0,3 0-2 15,13 4-12 1,9-4-6-16,15 0 1 0,23 0-1 16,27 0-9-16,25 0 3 15,4 0 8-15,-9 0-7 16,-34 0-1-16,-30 0 1 15,-15 0 2-15,-9 0 11 16,9 0-2-16,4 0-9 16,3 0-9-16,-7 0-6 15,-4 0-2-15,-1 3 5 16,-1-3-3-16,1 0 2 16,2 0-4-16,0 0 4 15,1 0-4-15,2 0 2 16,-4 0 1-16,-2-3-1 15,-9-5 0-15,-13 1-8 0,-15 7 1 16,-10-5-1-16,-7 5 11 16,-2 0-5-16,0 0-7 15,-19 0-59-15,-9 0-102 16,-17 0-145-16,2 0-270 16,9 0-403-16</inkml:trace>
  <inkml:trace contextRef="#ctx0" brushRef="#br0" timeOffset="112424.78">1272 16588 494 0,'0'0'416'0,"0"0"-231"0,0 0 25 16,0 0 95-1,0 0-31-15,0 0-50 0,2-19 1 16,-2 19-25 0,0-7-35-16,-4 7-38 0,-3 0-31 15,1-8-41-15,-6 8-17 16,-5 0-38-16,-9 0-3 16,-2 0-33-16,-2 15-5 15,-4 12 11-15,0 15-7 16,3 11 4-16,3-4-12 15,11 9 7-15,5-13-10 16,10 5-15-16,2-16 11 16,0-7 27-16,14-4 7 15,3-8 6-15,5-11 3 0,0-4 4 16,-3 0 5-16,5-11 11 16,-6-20 4-16,-1-7-1 15,3-12-5-15,-9-7-1 16,-1-12-1-16,-3-7-1 15,-7-8-4-15,0-3-2 16,0 3-1-16,0 16-5 16,-9 10 6-16,5 24 0 15,0 15 1-15,4 4 0 16,0 15-1-16,0 0-5 16,0 0-17-16,0 7-20 15,0 20 2-15,6 15 27 16,3 15 13-16,-5 4 1 0,0 15 1 15,-2 1-2-15,1-1-3 16,-1-16-48-16,4-2-85 16,1-16-34-16,-1-16-52 15,7-10-73-15,-4-16-9 16,-2 0-256-16</inkml:trace>
  <inkml:trace contextRef="#ctx0" brushRef="#br0" timeOffset="112791.09">1315 16748 804 0,'0'0'317'0,"0"0"-190"16,0 0 101-16,0 0 6 15,0 0-110-15,0 0-8 16,0 0 22-16,85-19-29 15,-63-4-43-15,-5-3-45 16,-6-1-8-16,-9 4 4 16,-2 4-1-16,0 4 6 15,-17 7 11-15,-5 8-21 16,-1 0-12-16,-4 0 0 16,3 27-1-16,4 3 1 15,7 5 2-15,7-1 8 16,6 0-10-16,0-7-2 15,4-4-6-15,18-4-4 16,4-12-9-16,1-7 8 0,3 0-23 16,2 0-70-16,1-23-118 15,-7 4-278-15,-10 4-187 0</inkml:trace>
  <inkml:trace contextRef="#ctx0" brushRef="#br0" timeOffset="113055.63">1593 16359 954 0,'0'0'653'0,"0"0"-495"16,0 0 58-16,0 0 46 15,0 0-84-15,0 0-47 16,0 142-36-1,3-89-55-15,-3 15-30 0,0-10-10 16,0 2-21-16,0 1-58 16,0-11-54-16,-5-8-101 15,-1-16-74-15,-3-10-212 16,3-8-110-16</inkml:trace>
  <inkml:trace contextRef="#ctx0" brushRef="#br0" timeOffset="113232.54">1379 16645 1107 0,'0'0'395'15,"0"0"-231"-15,0 0 36 16,0 0 24-16,0 0-103 16,0 0-59-16,0 0-31 15,116 27-16-15,-82-27-15 16,4 0-162-16,-9 0-195 15,-8 8-417-15</inkml:trace>
  <inkml:trace contextRef="#ctx0" brushRef="#br0" timeOffset="113806.29">1722 16680 1211 0,'0'0'615'15,"0"0"-538"-15,0 0 81 16,0 0 9-16,0 0-99 16,0 0-34-16,0 0-25 15,98-50-9-15,-83 35-12 16,-4 4-53-16,-5 3-17 16,-6 0 8-16,0 0 33 15,0 5 23-15,-11-5 11 16,-8 8 7-16,-3 0 10 15,-1 8 27-15,0 3-5 16,4 16 15-16,4-4-14 0,6 3-2 16,7 1-9-16,2-4-7 15,0-4 7-15,15-4 0 16,6 4 5-16,4-4-14 16,-1-7 0-16,0-8-5 15,-1 8-2-15,-3-8-6 16,-3 0 1-16,-1 0-1 15,-3-16-17-15,0 1-15 16,0-4-17-16,-2-3 12 16,2 2 12-16,-2-6 10 15,-7 10 14-15,2 9 0 16,-1 3 1-16,-5-4 20 16,2 8 10-16,2 0-14 15,3 0-10-15,1 0 27 16,4 12 5-16,5 3 4 0,-4 4-11 15,5 4-10-15,-8 3-10 16,1 9-11-16,-2-9 0 16,-5-3-11-16,-4 4-43 15,0-12-61-15,0-15-181 16,0 0-335-16,0 0-504 0</inkml:trace>
  <inkml:trace contextRef="#ctx0" brushRef="#br0" timeOffset="114540.54">2198 16535 671 0,'0'0'632'16,"0"0"-450"-16,0 0 36 16,0 0 64-16,0 0-101 15,0 0-67-15,0 0 16 0,0 27-7 16,0-1-47-1,0 8-42-15,0 8-16 0,3 0-17 16,1 0-1-16,0 0 1 16,-2-8-1-16,3-7-1 15,-3-12-11-15,0-7-8 16,0-8-6-16,0 0 2 16,0-15-13-16,5-12 16 15,2-7 21-15,3-8 2 16,-1 0-1-16,3 0 0 15,-3 15-1-15,0 12-6 16,0 15-15-16,-1 0-7 16,1 8 7-16,2 11 9 0,0 4 12 15,-2 11 1 1,2-8 5-16,-7 9-6 0,2-9 13 16,-2-10-2-16,1-9-11 15,-5 1 0-15,0-8 0 16,-2 0 0-16,0 0 0 15,2-15-18-15,0-4 11 16,5-12-1-16,2-3-7 16,3-1-1-16,-1 1-2 15,4 0-3-15,-2 15-11 16,0 12-5-16,0-1 1 16,-6 8-1-16,2 15 33 15,-2 12 4-15,1 15 47 16,-3 0-5-16,3 3-19 15,3-3-11-15,0-8-12 0,0-3 0 16,4-20-43-16,-2-3-98 16,11-16-177-16,-8-18-215 15,1-9-611-15</inkml:trace>
  <inkml:trace contextRef="#ctx0" brushRef="#br0" timeOffset="114737.02">2764 16645 1075 0,'0'0'259'16,"0"0"12"-16,0 0 48 0,0 0-136 16,0 0-87-1,29 130-42-15,-25-104-54 0,0-3 0 16,-4-4-132-16,0-3-259 15,0-16-506-15</inkml:trace>
  <inkml:trace contextRef="#ctx0" brushRef="#br0" timeOffset="114892.47">2757 16359 1352 0,'0'0'328'0,"0"0"-192"0,0 0 60 15,0 0-114 1,0 0-67-16,0 0-15 0,0 0-181 16,38 119-523-16</inkml:trace>
  <inkml:trace contextRef="#ctx0" brushRef="#br0" timeOffset="115357.4">2956 16543 954 0,'0'0'206'0,"0"0"16"15,0 0 29-15,19 102-122 16,-17-56-55-16,-2-4-8 15,0 7 10-15,0-7-19 16,0 0 12-16,0-7-35 16,0-17-15-16,0-2 5 15,0-16 1-15,2 0 5 16,-2 0 33-16,2-19-14 16,1-12-31-16,5-11-11 15,-1-3-7-15,8-5 1 16,-2 0 0-16,-1 16 1 15,1 8-2-15,-5 10-8 16,-1 16 7-16,3 0-1 0,1 0 2 16,2 23 21-16,2 4 7 15,-2 7-7-15,2 0-8 16,0 1-13-16,-1-9 0 16,2 5-33-16,1-12-47 15,2-11-61-15,16-8-76 16,-6 0-109-16,-1-8-242 0</inkml:trace>
  <inkml:trace contextRef="#ctx0" brushRef="#br0" timeOffset="116191.04">3523 16638 958 0,'0'0'500'0,"0"0"-324"16,0 0 152-16,0 0-40 15,0 0-107-15,0 0-40 16,0 0-37-16,-11-23-46 16,5 23-4-16,-7 0-41 15,-5 15-13-15,-5 12-15 16,-5 3-5-16,3 5-10 16,1-1-18-16,5-8 5 15,10 1 19-15,5-12-3 16,4-7-23-16,0-8-5 15,19 0-9-15,9 0 50 0,8-15 14 16,3-12 11 0,-1 1-10-16,-5 2 0 0,-13 6-1 15,-5 2-1-15,-8 8 0 16,-5 8-8-16,-2 0 3 16,0 0-7-16,0 16 13 15,-6 3 0-15,-1 4 10 16,5-4-10-16,2 4-2 15,0-12 2-15,2-3 0 16,11-1 23-16,6-7 3 16,5 0-9-16,2-7-8 15,3-20-9-15,1 4-17 16,-4-4-35-16,-4 1-22 16,-9-8-19-16,-2 7-3 15,-5-4 2-15,-4 5 28 0,-2 10 62 16,0-2 4-16,0 10 61 15,0 8 41-15,0 0-9 16,0 0-21-16,0 8-29 16,0 10-1-16,2 17 10 15,0-5-17-15,3 5-13 16,-4-1-13-16,5 0-8 16,3-7-1-16,0-4 0 15,-1-4-6-15,-1-12-16 16,-3 1-11-16,-2-8-10 15,-2 0 12-15,0 0 28 16,0 0 3-16,2-15 6 16,3-1-5-16,3-3-1 0,-1-7 0 15,6 10 0-15,2-10 0 16,-4 10 0-16,4 9-1 16,-8-4-12-16,2 11 1 15,-1 0 9-15,1 0 3 16,-2 18 22-16,6 6 17 15,-3-6 1-15,3 17-7 16,2-12-13-16,-2-4-8 16,0-4-12-16,0-4-52 15,-1-11-119-15,5 0-180 16,-4-19-235-16,0-4-759 0</inkml:trace>
  <inkml:trace contextRef="#ctx0" brushRef="#br0" timeOffset="116426.01">4233 16272 978 0,'0'0'404'0,"0"0"-190"15,-11 103 85-15,6-42-35 16,5 7-144-16,0-3-46 15,0-4-39-15,0 7-24 16,0-18-11-16,0 0-14 16,0-16-39-16,5-7-70 15,-3-20-61-15,2-7-148 0,-2-7-162 16,-2-20-221-16</inkml:trace>
  <inkml:trace contextRef="#ctx0" brushRef="#br0" timeOffset="116607.23">4119 16580 993 0,'0'0'509'16,"0"0"-230"-16,0 0 29 16,0 0-94-16,0 0-78 15,0 0-4-15,0 0-36 16,35 35-37-16,-6-28-21 16,3 1-21-16,5 0-17 15,4-8-93-15,16 0-132 16,-9 0-299-16,-12 0-349 0</inkml:trace>
  <inkml:trace contextRef="#ctx0" brushRef="#br0" timeOffset="116889.74">4628 16596 1300 0,'0'0'758'15,"0"0"-550"-15,0 0 93 16,0 0-64-16,0 0-156 15,0 0-59-15,0 0-22 16,2 0-78-16,-2 15-186 16,0-4-491-16</inkml:trace>
  <inkml:trace contextRef="#ctx0" brushRef="#br0" timeOffset="117056.85">4633 16790 1508 0,'0'0'579'0,"0"0"-372"16,0 0 84-16,0 0-163 15,0 0-128-15,0 0-17 16,0 0-201-16,30 11-605 0</inkml:trace>
  <inkml:trace contextRef="#ctx0" brushRef="#br0" timeOffset="123676.85">5448 16485 884 0,'0'0'134'16,"0"0"-64"-16,0 0 166 16,0 0-36-16,0 0-66 15,0 0 42-15,-35-84-26 0,20 84-40 16,-6 0-47-16,4 0-13 15,-5 16-17-15,4-5-19 16,-4 12 1-16,1-4 3 16,-1 4 1-16,0 11-5 15,1 1-3-15,7-1 1 16,1 8-3-16,9-16 1 16,4 8-2-16,0-10-8 15,10-6-1-15,13-10-5 16,5-8-3-16,7 0-1 15,1-8 1-15,-2-10-9 16,-6-6-22-16,-9-2 9 16,-8-8 19-16,-7 11 11 0,-4 4-5 15,0 3 6 1,0 5 11-16,0 11 26 0,0 0-6 16,0 0-31-16,0 8-15 15,0 11 15-15,0 7 33 16,0-3 10-16,0 12-15 15,15-17-12-15,0 6-7 16,8-13-9-16,1-4-33 16,2-7-31-16,2 0-58 15,0-7-126-15,-6-12-142 16,-7 3-296-16</inkml:trace>
  <inkml:trace contextRef="#ctx0" brushRef="#br0" timeOffset="124059.68">5582 16535 765 0,'0'0'600'0,"0"0"-452"15,0 0 11-15,0 0 63 16,0 0-11-16,0 0-41 16,0 0-53-16,13 103-40 15,-13-69-37-15,2 0-22 16,-2 0-17-16,0-7 0 15,0-12-1-15,0 1-1 16,0-13-19-16,0-3-3 0,0 0-16 16,0-11-10-1,0-4 9-15,11-20 12 0,2 1 7 16,2-8 14 0,2 8-1-16,-4 8-2 0,-5 10 10 15,-1 8 1-15,-5 8 7 16,0 0-7-16,0 8 6 15,3 19 46-15,-3-4-16 16,7 3-12-16,-2 8-13 16,2-10-12-16,4-6-30 15,2-10-99-15,4 0-85 16,18-8-69-16,-5-8-97 16,-3 0-424-16</inkml:trace>
  <inkml:trace contextRef="#ctx0" brushRef="#br0" timeOffset="124577.66">5957 16554 1126 0,'0'0'338'0,"0"0"-8"16,0 0 13-16,0 0-139 16,0 0-112-16,0 0-21 15,0 0-20-15,-58 84-39 16,58-65-12-16,0 4-14 15,8-12-37-15,12-4-66 16,4-7-9-16,7 0 43 16,1-18 17-16,3-5 26 15,-3-12 3-15,-7-7-17 0,-8 8 30 16,-4 8 24 0,-9-1 37-16,-4 19 87 0,0 1-15 15,0 7-21-15,0 0-32 16,0 15-55-16,0 12-1 15,0 15 15-15,0 0-6 16,0 11-9-16,16 4 0 16,1-4 1-16,6 4 12 15,-3 12 2-15,0-8 25 16,-7 4-22-16,-6-4 4 16,-7-4 2-16,0-12-15 15,-7 5 0-15,-12-16 1 16,-6-7 0-16,-1-12 8 15,-2 4 6-15,-2-19 0 0,2 0-9 16,1 0-9-16,5-26-6 16,5-9-63-16,9-18-48 15,8-4-38-15,15-12-88 16,44-15-141-16,-1 16-133 16,3 18-278-16</inkml:trace>
  <inkml:trace contextRef="#ctx0" brushRef="#br0" timeOffset="125176.93">6834 16546 801 0,'0'0'392'15,"0"0"-78"-15,0 0 42 16,0 0-89-16,0 0-93 15,0 0-37-15,0 0-27 16,-95-110-54-16,83 102-32 16,1 8 4-16,-2 0-16 0,-4 8-12 15,-2 15-10-15,-3 11 2 16,-2 0-2-16,7 8-15 16,5 0-8-16,10-8-6 15,2-7-8-15,2-8-1 16,21-12-11-16,9-7 1 15,3 0 36-15,1-18 17 16,2-5 5-16,-5-12 2 16,-8 9 4-16,-7-1-5 15,-10 4 6-15,-5 12 11 16,-3 3 10-16,0 8 27 16,0 0-14-16,0 8-40 0,0 11 0 15,0 4 7-15,0-4-8 16,0 7 1-16,4-10-1 15,8-1 0-15,5-4-1 16,0-3-11-16,3-8-7 16,3 0-26-16,1 0-76 15,10 0-105-15,-4 0-267 16,-7-8-189-16</inkml:trace>
  <inkml:trace contextRef="#ctx0" brushRef="#br0" timeOffset="125413.9">7143 16154 945 0,'0'0'619'0,"0"0"-431"16,0 0 36-16,0 0 9 16,0 0-91-16,0 0 5 15,-15 110-43-15,13-57-49 16,0 5-34-16,0 3-21 15,2-12 0-15,0 1-42 16,0-5-77-16,9-21-94 16,1-6-76-16,10-18-197 15,-7 0 120-15,2-7-324 0</inkml:trace>
  <inkml:trace contextRef="#ctx0" brushRef="#br0" timeOffset="125643.9">7296 16085 834 0,'0'0'683'0,"0"0"-440"16,0 0-21-16,0 0 18 15,0 0-62-15,0 0-43 16,-24 137-36-16,22-76-36 16,2-3-42-16,0 2-21 15,0 6 0-15,6-13-51 16,3-11-35-16,-1-8-51 15,-5-8-54-15,-3-18-72 16,0-8-100-16,0 0-132 16,-5-15-441-16</inkml:trace>
  <inkml:trace contextRef="#ctx0" brushRef="#br0" timeOffset="125817.6">7002 16325 1136 0,'0'0'381'16,"0"0"-183"-16,0 0-59 15,0 0 42-15,0 0 5 16,0 0-3-16,131 34-44 16,-73-26-65-16,6 0-46 15,0 0-20-15,2-1-8 16,-6-3-68-16,2-4-195 16,-17 7-423-16,-12-7-510 0</inkml:trace>
  <inkml:trace contextRef="#ctx0" brushRef="#br0" timeOffset="126277.4">7572 16443 1074 0,'0'0'285'16,"0"0"-24"-16,0 0 95 15,0 0-132-15,0 0-137 16,0 0-66-16,0 0 13 0,-22 69-20 16,18-27-4-16,-1 0-9 15,3-8 0-15,2 0 1 16,0-18-1-16,0 2 0 15,0-10 0-15,0-8 0 16,0 0 30-16,0 0 36 16,0-19-4-16,0-4-34 15,0-11-15-15,5 8-7 16,-1-9 1-16,0 12-2 16,-2-3 4-16,3 10-2 15,-1 16-8-15,2-3-8 16,5 3-18-16,6 0 11 15,7 0 15-15,8 11-19 16,2-3-66-16,18-1-103 16,-12 1-368-16,-4-8-359 0</inkml:trace>
  <inkml:trace contextRef="#ctx0" brushRef="#br0" timeOffset="126499.66">7901 16467 838 0,'0'0'585'0,"0"0"-355"0,0 0 102 16,0 0-39-16,0 0-129 16,0 0-55-16,0 102-50 15,0-67-37-15,0-9-22 16,0 1-21-16,0-12-106 15,0-7-145-15,4-8-335 16,5 0-220-16</inkml:trace>
  <inkml:trace contextRef="#ctx0" brushRef="#br0" timeOffset="126657.57">7920 16173 1300 0,'0'0'388'16,"0"0"-51"-16,0 0-28 0,0 0-140 15,0 0-96-15,0 0-65 16,0 0-8-16,-13 0 0 16,32 42-88-16,-6-8-264 15,0-3-596-15</inkml:trace>
  <inkml:trace contextRef="#ctx0" brushRef="#br0" timeOffset="127194.17">8074 16138 191 0,'0'0'793'15,"0"0"-563"-15,0 0-30 16,0 0 53-16,0 0-72 15,0 0-61-15,2 111-12 16,3-69-19-16,1 8-46 16,1 10-27-16,-3-10-4 15,-2 3-11-15,0-3-1 16,-2-16 0-16,2-7-7 16,-2-12-9-16,0-7-14 15,0-8-14-15,0 0-6 16,5-16 36-16,1-10 3 15,7-8 0-15,3-1 10 0,6-7-6 16,6 8 1-16,0 11 6 16,-2 4-1-16,-6 19 1 15,0 0 0-15,-7 0 17 16,0 27 19-16,-5-4 26 16,-3 11 4-16,-1 0-19 15,-4 1-11-15,0-9-4 16,0-3-1-16,0-4-10 15,-7-11 9-15,-10-1 19 16,-7-7-6-16,0 0-27 16,-2 0-16-16,8 0-37 15,10 0-104-15,8-7-45 16,13-9-137-16,13-2-297 0,1 10-524 16</inkml:trace>
  <inkml:trace contextRef="#ctx0" brushRef="#br0" timeOffset="127644.61">8538 16459 491 0,'0'0'626'0,"0"0"-384"0,0 0 103 16,0 0 16-16,0 0-145 16,0 0-101-16,-24 103-20 15,24-85-24-15,7 6-36 16,8-13-26-16,2 4 5 16,9-15-14-16,0 0 0 15,6 0-17-15,-1-8 0 16,2-10-10-16,-5-6-20 15,-7-2 1-15,-2-1 19 16,-11 12 16-16,-3 4 11 16,-5 3 16-16,0 0 36 15,0 8 15-15,0 0-18 16,0 8-16-16,0 3-14 16,0 12 2-16,0-4 13 15,0 4-19-15,0 4-9 0,4-8-6 16,15 4 0-16,9-8-2 15,5-4-34-15,0-11-59 16,13 0-131-16,-10-7-254 16,-10-5-232-16</inkml:trace>
  <inkml:trace contextRef="#ctx0" brushRef="#br0" timeOffset="127903.37">9064 16241 709 0,'0'0'761'0,"0"0"-597"15,0 0 64-15,0 0 136 16,0 0-144-16,0 0-93 16,0 134-40-16,0-84-43 15,0 3-32-15,0-4-12 16,0-7 0-16,0 4-19 15,5-16-51-15,1-3-51 16,3-12-67-16,-1-11-63 16,3-4-87-16,-2-11-141 15,-3-12-362-15</inkml:trace>
  <inkml:trace contextRef="#ctx0" brushRef="#br0" timeOffset="128078.06">8942 16467 751 0,'0'0'349'0,"0"0"-155"15,0 0 39-15,0 0-68 16,0 0-94-16,144 11-71 16,-101-11-151-16,-5 7-669 0</inkml:trace>
  <inkml:trace contextRef="#ctx0" brushRef="#br0" timeOffset="128444.59">9345 16504 808 0,'0'0'533'15,"0"0"-289"-15,0 0 3 16,104-34-41-16,-76 34-92 15,-8-11-63-15,-5 3-27 16,-7 0-14-16,-5 1-10 16,-3-4-6-16,0-5-31 15,-11 8-35-15,-9 8 21 16,-1 0 32-16,-5 0 19 16,0 0 33-16,-1 16 35 15,1 10 8-15,0 1-9 0,5-4 16 16,6 4 15-16,6-1-11 15,9 5-27-15,0-12-9 16,11 7 2-16,19-3-3 16,11-4-27-16,10-11-12 15,7 0-11-15,1-1-79 16,10-7-104-16,-16 0-152 16,-18 0-454-16</inkml:trace>
  <inkml:trace contextRef="#ctx0" brushRef="#br0" timeOffset="130150.07">10359 16196 75 0,'0'0'1243'15,"0"0"-1046"-15,0 0-118 16,0 0 144-16,-9 145-110 16,9-77-83-16,0 8-21 15,0-7-7-15,9 7-1 0,-3-15 6 16,0-12-7-16,-3-7 0 15,-3-23-65-15,0-3-97 16,-3-16-13-16,-29-16-188 16,0-10-249-16,0-9 247 0</inkml:trace>
  <inkml:trace contextRef="#ctx0" brushRef="#br0" timeOffset="130312.72">10021 16443 765 0,'0'0'405'0,"0"0"-39"16,0 0-49-16,0 0-179 15,0 0-39-15,0 0 35 16,0 0-24-16,130 84-39 0,-64-76-28 16,3 0-43-16,-3-8 0 15,9-16-176-15,-19-7-294 16,-18 4-329-16</inkml:trace>
  <inkml:trace contextRef="#ctx0" brushRef="#br0" timeOffset="130729">10408 16131 789 0,'0'0'396'0,"0"0"-162"16,0 0 89-16,29 126 3 16,-7-77-121-16,-1 12-43 15,3 0-45-15,-2 4-51 16,-5-4-32-16,-3 0-18 0,-3-4-7 15,-9-7-8-15,0-8 0 16,-2-8-1-16,0-15-8 16,0-4-16-16,0-7-11 15,0-8-10-15,4 0-56 16,7-23-12-16,4-12 69 16,5-14 44-16,1 7 5 15,-1-4-4-15,-5 16 0 16,-6 11 6-16,-2 11 4 15,-5 8 4-15,-2 0 13 16,2 8-10-16,5 7 32 0,-1 4 8 16,3 8-27-1,-1-4-14-15,5 3-10 0,0-6-7 16,-2-6-10-16,6-6-56 16,-2 0-58-16,6-8-86 15,16 0-59-15,-5-16-245 16,-2 9-573-16</inkml:trace>
  <inkml:trace contextRef="#ctx0" brushRef="#br0" timeOffset="131162.98">11041 16604 567 0,'0'0'797'16,"0"0"-581"-16,0 0 64 15,0 0 18-15,0 0-128 16,0 0-57-16,0 0-45 16,-47-50-68-16,40 73-15 15,1-4 15-15,-7 15 7 16,0-7 1-16,0 7-8 16,1-3-7-16,1-5-24 15,3-7-5-15,3-4 17 16,3-7 7-16,2 0-9 15,0-8-5-15,7 0-9 16,12-8 16-16,8 0 19 16,5-10 10-16,3 2-8 0,-7 1-1 15,-7-4 6-15,-9 11-7 16,-5 8 0-16,-5 0 0 16,-2 0 21-16,0 0 9 15,0 8 13-15,0 11 15 16,0-12-34-16,4 9-19 15,7-8-5-15,2-5-25 16,11-3-33-16,2 0-29 16,16-19-58-16,-6 4-157 15,-5-4-323-15</inkml:trace>
  <inkml:trace contextRef="#ctx0" brushRef="#br0" timeOffset="131425.46">11311 16375 1132 0,'0'0'732'0,"0"0"-524"16,0 0 0-16,0 0-11 15,0 0-69-15,0 0-4 16,0 0-53-16,20 152-42 15,-15-99-29-15,-1 5-12 16,2-9-64-16,3-3-61 16,2-12-71-16,-5-11-104 15,3-12-69-15,-5-11-27 16,1-3-93-16,-5-13-88 0</inkml:trace>
  <inkml:trace contextRef="#ctx0" brushRef="#br0" timeOffset="131595.51">11129 16527 1015 0,'0'0'596'16,"0"0"-323"-16,0 0-8 15,0 0-96-15,0 0-57 16,0 0-15-16,0 0-29 16,162 53-38-16,-85-53-30 15,21-11-60-15,-20-4-282 16,-19 15-591-16</inkml:trace>
  <inkml:trace contextRef="#ctx0" brushRef="#br0" timeOffset="132228.69">12088 16485 1300 0,'0'0'676'0,"0"0"-525"16,0 0 42-16,0 0-8 15,0 0-49-15,0 0-45 16,0 0-45-16,3 103-30 16,7-69-16-16,1-11-5 15,6-4-50-15,3-3-34 16,4-5-33-16,6-11-33 15,-1 0 10-15,1-19 41 16,-4-15 40-16,-4 7 39 0,-5-4 17 16,-9 5 8-1,-2-1 63-15,-6 20 67 0,0 7 20 16,0 0-20-16,0 0-58 16,0 23-48-16,0 3 9 15,0 1-3-15,6-1-17 16,7-3-6-16,7-4-7 15,3-11 0-15,5-8 0 16,5 0 1-16,-2 0 0 16,-1-27-1-16,-8 4-12 15,-11-11 5-15,-9 0-1 16,-2 7-11-16,-7 4-24 0,-14 4-39 16,-1 12 5-16,5 7-23 15,6 0-81-15,5 0-200 16,6 15-394-16</inkml:trace>
  <inkml:trace contextRef="#ctx0" brushRef="#br0" timeOffset="132611.76">12773 16535 803 0,'0'0'412'0,"0"0"-71"16,0 0 59-16,0 0-93 0,0 0-102 15,0 0-98-15,0 0-61 16,48-8-22-16,-35 1-24 16,0-1-17-16,-8 0-66 15,2-3-49-15,-5 11-24 16,-2-8 47-16,0 8 44 15,-7 0 18-15,-5 0 47 16,-7 8 41-16,2 3 46 16,-5 12 23-16,5-4-10 15,0 15-9-15,8-10-15 16,5 2-23-16,4-3-29 0,2-4-15 16,26-4-9-1,15-11-6-15,16-4-57 0,45 0-107 16,-12-4-214-1,-9-3-625-15</inkml:trace>
  <inkml:trace contextRef="#ctx0" brushRef="#br0" timeOffset="133046.73">13920 16512 821 0,'0'0'629'16,"0"0"-370"-16,0 0 98 16,0 0-10-16,0 0-137 15,0 0-103-15,0 0-8 16,-20-53-8-16,-1 53-40 16,-2 0-50-16,-5 11-1 15,0 4-9-15,4 20 8 16,5-1-13-16,10 0-60 0,9 0-28 15,0-3-11-15,33-12-57 16,12 0 5-16,12-12 52 16,34-7-16-16,-15-7-131 15,-13-4-372-15</inkml:trace>
  <inkml:trace contextRef="#ctx0" brushRef="#br0" timeOffset="133562.6">14346 16520 1045 0,'0'0'283'15,"0"0"-95"-15,0 0 78 16,0 0-67-16,0 0-48 15,0 0-59-15,-120-50-46 16,99 58-11-16,1 18-23 16,3-3-11-16,6 12-1 15,5-9-11-15,6 1-2 16,0 3-26-16,6-11 4 16,16-3 5-16,4-9 13 15,4-7 17-15,1 0 12 16,4-7 1-16,-5-9-7 0,-4-3 3 15,-4 4-9-15,-7-11-1 16,-4 10-5-16,-7 8 0 16,-4-3 6-16,0 11 0 15,0 0 12-15,0 0-12 16,-2 11 0-16,-4 5 8 16,4 3 29-16,2 4-5 15,0-16-8-15,0 12 6 16,15-11 14-16,6-8-14 15,10 0-14-15,5 0-16 16,2-8-3-16,1 1-61 16,0-12-78-16,-8-4-60 0,-5 4-68 15,-11-15-113 1,-7 15-26-16,-8-4-140 0</inkml:trace>
  <inkml:trace contextRef="#ctx0" brushRef="#br0" timeOffset="133912.68">14651 16451 380 0,'0'0'496'16,"0"0"-265"-16,0 0 33 15,0 0-20-15,0 0-116 16,0 0-1-16,0 0 13 16,-11 69-13-16,11-35-9 15,2-8-20-15,5 9-30 16,-3-5-31-16,-2-3-23 16,3-8-13-16,-3-4-1 15,-2-7-10-15,2-8-16 16,0 0-17-16,-2 0 3 0,2-8 40 15,3-11 0-15,1-4 1 16,5-3-1-16,2-8 0 16,2 10 0-16,4-2-1 15,-4 7-1-15,4 11-8 16,-4 8-12-16,2 0 5 16,-4 0 17-16,2 19 1 15,-6 4 22-15,-1 4 13 16,-3 7-5-16,-1-7-9 15,0 3-4-15,3-11-18 16,-1 4-29-16,5-12-68 16,5-11-223-16,4 0-259 15,-3-7-651-15</inkml:trace>
  <inkml:trace contextRef="#ctx0" brushRef="#br0" timeOffset="134513.54">15593 16375 1122 0,'0'0'626'16,"0"0"-465"-16,0 0 140 15,0 0-26-15,0 0-150 16,0 0-19-16,0 0 28 16,-41 129-53-16,41-87-44 15,0 0-8-15,10-8-19 16,8 1-9-16,8-5-1 16,4-11-10-16,3-3-23 0,4-12-15 15,4-4-25-15,-3 0-26 16,0-20-14-16,-1-6 6 15,-5 3 22-15,-7-12 14 16,-5 1 34-16,-5 15 37 16,-9-4 0-16,-1 20 95 15,-5-5 28-15,0 8-32 16,0 0-18-16,0 19-30 16,-5 7-9-16,1-2-14 15,4 2-13-15,0 8-7 16,6-11-13-16,25-4-55 15,9-3-35-15,39-12-123 16,-9-1-136-16,-5-3-459 0</inkml:trace>
  <inkml:trace contextRef="#ctx0" brushRef="#br0" timeOffset="135164.63">16437 16459 329 0,'0'0'888'16,"0"0"-769"-16,0 0 30 15,0 0 189-15,0 0-156 16,0 0-149-16,0 0-32 16,-135 19 29-16,104-4-30 0,7 4-1 15,16-4-30-15,8 4-20 16,10-3-56-1,29 2-21-15,14-10 77 0,7 0 29 16,2 0 21-16,0 3 1 16,-9-4 83-16,-5 1 85 15,-9 0 9-15,-17 7-78 16,-11-4-56-16,-9-3 22 16,-2 0-1-16,-15 3 3 15,-18 4-17-15,-8 1-45 16,-2-5-5-16,5 4-12 15,10-7 4-15,11 3-2 0,10-11-5 16,7 0-24 0,11 0-58-16,17 0 39 0,12-19 58 15,7 0 0-15,7-4 0 16,-3-3 0-16,1 3 0 16,-2-4 15-16,-4 8-5 15,-3-4 5-15,-10 4-14 16,-5 4 17-16,-6-4-5 15,-11 4 11-15,-5-12 0 16,-6 12-14-16,0-12-10 16,0 12-6-16,-2-4-9 15,-7 3-4-15,1 16 19 16,-3 0 14-16,-2 0 1 16,-4 16 20-16,-2 18 50 15,4 0 16-15,2 1-13 0,9 7-3 16,4 0-19-16,2-1-10 15,28 5-17-15,10-11-15 16,16-13-24-16,8-3-7 16,29-19-99-16,-17 0-230 15,-14-11-721-15</inkml:trace>
  <inkml:trace contextRef="#ctx0" brushRef="#br0" timeOffset="136373.01">18214 15978 1011 0,'0'0'638'0,"0"0"-448"0,0 0 37 16,0 0 96-16,0 0-134 16,0 142-89-16,5-82-18 15,3 17-29-15,1 7-33 16,4 0-19-16,-2-5 4 16,-3-6-5-16,1-12-10 15,0-8-29-15,-1-15-27 16,-3-19-37-16,-1-11-96 15,-4-8-186-15,0-16-211 16,0-10-760-16</inkml:trace>
  <inkml:trace contextRef="#ctx0" brushRef="#br0" timeOffset="136545.54">17999 16428 1177 0,'0'0'390'15,"0"0"-213"-15,0 0 136 16,0 0-71-16,132 23-84 16,-60-23-86-16,0 0-72 15,17-8-55-15,-22 1-241 16,-18-1-505-16</inkml:trace>
  <inkml:trace contextRef="#ctx0" brushRef="#br0" timeOffset="136914.2">18564 16443 967 0,'0'0'766'0,"0"0"-468"16,0 0 32-16,0 0-38 15,0 0-146-15,0 0-89 16,0 0-35-16,-71 35-22 15,49-9-6-15,8 13-4 16,5-5-20-16,7 0-24 16,2 0-6-16,0-7 4 15,14-8-4-15,8-12 14 0,2 1 19 16,4-8 21 0,2-8 6-16,-1-18 1 0,-3-1 1 15,-9-3 8-15,-4-5-1 16,-11 9-1-16,-2-1-6 15,-6 4-2-15,-18 4-37 16,-8 19-32-16,0 0-73 16,0 0-53-16,11 8-168 15,10 11-389-15</inkml:trace>
  <inkml:trace contextRef="#ctx0" brushRef="#br0" timeOffset="137648.2">19734 16436 945 0,'0'0'376'15,"0"0"-189"-15,0 0 118 16,0 0-74-16,-133-27-129 16,97 27-51-16,3 19-11 15,1 12-19-15,9 3-21 16,4 16-2-16,12-13-9 15,7 5 2-15,0 0-6 0,20-8-10 16,5-10 17 0,5-13 8-16,2-11 6 0,1 0 12 15,-4-19 31-15,-1-15 9 16,-9-16-1-16,-6-18-12 16,-4-16-13-16,-9-35-17 15,0-18-7-15,0 11-8 16,-9 31-9-16,5 46 0 15,0 38 9-15,1 3 6 16,1 8 2-16,0 8-8 16,2 26 0-16,0 19 12 15,0 23 40-15,0 0-18 16,4 8-6-16,7 0-4 16,-2-4 6-16,-1-15 9 15,1-12-11-15,-5-11-21 0,-2-15-7 16,3-12 0-16,-1-7-66 15,0-1-120-15,17-7-131 16,1 0-314-16,-1 0-417 0</inkml:trace>
  <inkml:trace contextRef="#ctx0" brushRef="#br0" timeOffset="137970.43">19969 16562 993 0,'0'0'515'0,"0"0"-410"16,0 0 159-16,0 0 8 0,0 0-89 15,0 0-82 1,0 0-66-16,100-50-35 0,-78 31-12 16,-9 4-87-16,-7-12-56 15,-6 4-118-15,0 12-17 16,-12 3 71-16,-14 8 119 15,-7 0 100-15,1 8 93 16,3 11 67-16,3 12 18 16,7-5-23-16,1 8-4 15,12-7-45-15,6-1-31 16,0 5-39-16,17-4-11 16,13-8-13-16,10-4-12 0,8-15-43 15,23 0-127-15,-12 0-369 16,-7-8-438-16</inkml:trace>
  <inkml:trace contextRef="#ctx0" brushRef="#br0" timeOffset="138231.42">20407 16238 1564 0,'0'0'388'15,"0"0"-106"-15,0 0 37 0,-19 152-194 16,14-99-89-16,3-3-28 16,2 11-8-16,0-11-38 15,0-9-80-15,7-6-146 16,3-17-328-16,-1-10-218 0</inkml:trace>
  <inkml:trace contextRef="#ctx0" brushRef="#br0" timeOffset="138416.03">20129 16443 1043 0,'0'0'317'0,"0"0"-182"15,0 0 140-15,0 0-42 16,124 27-111-16,-72-19-81 16,2-1-41-16,16 1-133 15,-16 3-382-15,-10-3-711 0</inkml:trace>
  <inkml:trace contextRef="#ctx0" brushRef="#br0" timeOffset="138965.69">20570 16478 1033 0,'0'0'598'0,"0"0"-422"16,0 0 135 0,0 0-60-16,0 0-94 0,120-8-51 15,-92 5-57-15,-5-13-28 16,-4 8-20-16,-6 1-1 15,-7-1-27-15,-4-11-16 16,-2 11-12-16,-2 1-9 16,-13 7 9-16,-8 0 6 15,0 0 43-15,-1 15 6 16,-2 4 27-16,2 4 11 16,6 4-2-16,3-4 3 15,11-4-4-15,4 7-12 16,0-10-7-16,4 2 20 15,19-2 0-15,7-1-10 0,6-11 6 16,3-4 3-16,3 0-9 16,1-4-13-16,-4-11-5 15,-5-12-8-15,-6 12 0 16,-7-12-29-16,-1 12-9 16,-5-4-25-16,-4 4-28 15,-7-4 11-15,-2 11 31 16,-2 8 23-16,0 0-12 15,0 0-5-15,0 8-18 16,0 11 61-16,0 7 50 16,0 5 16-16,14 3-17 15,3-7-5-15,7 7-17 16,2-11-12-16,-2-12-8 0,-1 5-7 16,-2-16-59-16,1 0-112 15,-3-8-184-15,-10 0-862 0</inkml:trace>
  <inkml:trace contextRef="#ctx0" brushRef="#br0" timeOffset="139632.67">21282 16401 1521 0,'0'0'353'16,"0"0"-247"-16,0 0 172 15,0 0-118-15,0 0-157 16,0 0-2-16,0 0-1 16,0 84 8-16,0-42-8 15,2 0-31-15,7 0-41 16,-5-15-18-16,2-1 13 15,-3-10 11-15,-1-9 13 16,-2-7 53-16,0 0 12 16,0-15 7-16,0-12-18 15,0-3 2-15,6 3 6 16,1-7 0-16,6 0-9 16,-1 7 0-16,-1 12-1 0,0 7 0 15,0 8-15-15,-3 0-15 16,4 8 30-16,1 7 1 15,2 12 1-15,-2-1 41 16,-4-3 10-16,0 4-11 16,-5-8 2-16,0-4 9 15,-2 0 8-15,-2-15-9 16,2 0-22-16,1 0 5 16,-1 0 4-16,2 0 8 15,5-23-34-15,4-3-12 16,2-1-17-16,1 1-24 15,3-5 6-15,1 4 13 16,-5 1-15-16,-2 10-7 0,-7 9 11 16,-1 7-7-16,-1 0-9 15,0 15 49-15,1 12 46 16,-1 7 20-16,2 0 8 16,-1 0-25-16,3 1-29 15,0-5-14-15,5-3-6 16,-5-12-54-16,14-11-125 15,-9-4-202-15,4 0-725 0</inkml:trace>
  <inkml:trace contextRef="#ctx0" brushRef="#br0" timeOffset="139819.67">21860 16493 1290 0,'0'0'519'0,"0"0"-284"16,0 0 26-16,0 0-65 15,46 111-120-15,-37-85-76 16,-5 1-113-16,-4-4-171 16,0-5-344-16,0-10-549 0</inkml:trace>
  <inkml:trace contextRef="#ctx0" brushRef="#br0" timeOffset="139999.56">21804 16173 1232 0,'0'0'534'0,"0"0"-440"16,0 0 153-16,0 0-53 15,0 0-181-15,0 0-12 16,0 0-2-16,32 110-171 15,-10-60-350-15,-5 0-550 0</inkml:trace>
  <inkml:trace contextRef="#ctx0" brushRef="#br0" timeOffset="140599.51">21949 16409 1743 0,'0'0'241'16,"0"0"-191"-16,0 0 175 15,0 0-106-15,0 0-73 16,0 0-30-16,33 137-5 16,-29-103-11-16,-2-3-8 15,0-12-43-15,-2-4-38 16,0-3-48-16,2-12 26 15,1 0 34-15,-1-12 42 16,6-11 5-16,3-11 28 16,0 0 0-16,5 0 2 0,-1 7 0 15,0 4 10 1,-4 12 3-16,-4 11 16 0,1 0 15 16,3 8 47-16,2 10 2 15,2 9-13-15,0-4-8 16,1-4-29-16,2 7-21 15,3-10-13-15,1-8-3 16,-1-1-5-16,5-7 8 16,-1 0-9-16,1-7 0 15,0-9-15-15,-2-10-5 16,-3-1 3-16,-7-7-1 16,-5 0 4-16,-5 3 7 15,-4-4 7-15,0 17 24 16,-6 2 60-16,-6 16 15 15,-6 0-18-15,-1 0-28 0,-5 27 3 16,3-4 11-16,4 19-11 16,4 0-12-16,10 0 7 15,3 3-12-15,11-3-12 16,19-8-10-16,11 0-7 16,12-6-10-16,8-21-49 15,9-7-125-15,-14 0-299 16,-20-19-1222-16</inkml:trace>
  <inkml:trace contextRef="#ctx0" brushRef="#br0" timeOffset="141899.24">5065 17019 1121 0,'0'0'308'0,"0"0"-98"16,0 0 119-16,-2 110-113 0,2-57-119 16,0 5-63-1,0-5-25-15,4-4-9 0,6-7 0 16,-1-7-2-16,-3-9-26 15,-4-10-41-15,-2-4-42 16,0-12 4-16,-17 0-36 16,-6-12-190-16,2-4-421 0</inkml:trace>
  <inkml:trace contextRef="#ctx0" brushRef="#br0" timeOffset="142100.56">4817 17232 1023 0,'0'0'365'0,"0"0"-181"16,0 0 143-16,0 0-88 0,0 0-101 16,124 19 10-16,-62-19-12 15,7 0-46-15,-4-4-56 16,-4-19-34-16,-13-3-74 16,-7-1-121-16,-11-4-120 15,-9-22-216-15,-12 11-30 16,-9 0-357-16</inkml:trace>
  <inkml:trace contextRef="#ctx0" brushRef="#br0" timeOffset="142649.78">5229 16859 418 0,'0'0'743'0,"0"0"-569"15,0 0 20-15,0 0 60 16,0 0-46-16,0 0-44 16,-40 152-3-16,40-91-19 15,10 4-27-15,3 4-26 16,4-1-14-16,-2 0-26 0,0-7-22 15,-4-3-17-15,-2-16-9 16,-3-8 0-16,1-15-1 16,-5-4 1-16,-2-15-1 15,0 0-25-15,0-8-42 16,0-18-15-16,0-8-22 16,0-8-2-16,6-8-18 15,1 5 16-15,-3 6 21 16,0 13 51-16,1 18 36 15,1 8-6-15,0 0 6 16,2 23 3-16,5 3 83 16,4 9 13-16,5-9-2 15,2 10-46-15,-1-14-17 0,2-4-4 16,-1-2-17-16,0-16 2 16,-1 0-9-16,1 0 4 15,-2-22 2-15,-4-6-12 16,-1-6-4-16,-4 0-16 15,-4 7-9-15,-9-7 0 16,0 11 10-16,-4-4 19 16,-16 12 0-16,-1 4 5 15,-6 11-5-15,5 0 37 16,3 0 3-16,1 0-16 16,10 19 1-16,1 8-9 15,7-5-4-15,0 12-12 0,17-7 0 16,18-4-10-16,14 4 2 15,11-20 7-15,10 1-55 16,36-8-131-16,-19-8-338 16,-10 1-576-16</inkml:trace>
  <inkml:trace contextRef="#ctx0" brushRef="#br0" timeOffset="143266.26">6466 17259 975 0,'0'0'389'0,"0"0"-34"16,0 0-32-16,0 0-137 15,0 0-87-15,0 0-19 16,0 0-24-16,25 7-23 16,-19 16 28-16,5 12-22 15,4 3-17-15,0 0-10 16,5 4-12-16,4-8 1 15,-2-7-1-15,0-9 1 16,4-2-2-16,-3-16 2 16,1 0 9-16,2-34 0 15,1-8 2-15,-1-16-4 0,-7-3-2 16,-6-7-5-16,-9 7-1 16,-4 4 0-16,0 7-12 15,0 24 2-15,-6 7 2 16,0 11-2-16,3 8-45 15,1 19-49-15,2 38-65 16,2-4-319-16,11-3-274 0</inkml:trace>
  <inkml:trace contextRef="#ctx0" brushRef="#br0" timeOffset="143766.94">6987 17293 879 0,'0'0'367'0,"0"0"-56"15,0 0 82-15,0 0-88 16,0 0-108-16,0 0-15 15,0 0-33-15,-59-46-70 16,48 46-71-16,-2 12-8 16,-4 11-6-16,0 11 5 15,2 0 0-15,5 8-6 0,3-8-4 16,7-7-25 0,0-4-8-16,0-12-4 0,9-11-19 15,9 0-2-15,6-8 31 16,6-10 26-16,2-17 10 15,-1 1 2-15,-4 0 0 16,-4 3 7-16,-10 12 1 16,-6 12 27-16,-7-1 35 15,0 8-9-15,0 0-23 16,0 8-38-16,0 15 8 16,0 3 5-16,4-7-12 15,7 4-1-15,2-4-24 16,6-11-49-16,4-1-42 15,5-7-62-15,4 0-55 16,16 0-158-16,-13 0-235 0,-2-7-378 16</inkml:trace>
  <inkml:trace contextRef="#ctx0" brushRef="#br0" timeOffset="144023.29">7291 17137 960 0,'0'0'769'0,"0"0"-551"16,0 0 86-16,0 0-14 0,0 0-147 16,-8 103-54-1,8-69-22-15,0 0-26 0,0 8-25 16,0 0-15-16,0 5-1 15,0-7-8-15,0-5-51 16,2-4-62-16,11-20-99 16,0-4-320-16,2-7-237 0</inkml:trace>
  <inkml:trace contextRef="#ctx0" brushRef="#br0" timeOffset="144482.79">7572 17335 1054 0,'0'0'635'0,"0"0"-375"0,0 0 212 16,0 0-210-16,0 0-101 15,0 0-65-15,0 0-36 16,-11 15-38-16,4 12-10 15,5-1-11-15,0 10-1 16,2-2-9-16,0-12-12 16,9-3-35-16,10-4-29 15,5-15 10-15,3 0 34 16,5-8 17-16,3-10 0 16,-1-17 0-16,-7-7 23 15,-7 8 1-15,-5-8 0 0,-9 19 9 16,-4 12 23-16,-2 3 46 15,0 8-8-15,0 0-33 16,0 16-29-16,-8 10-8 16,3 8 15-16,3 1 1 15,2-9-10-15,0 8-4 16,20-10-2-16,3-6-1 16,7-10-11-16,4 0-58 15,0-8-45-15,7-23-101 16,-8-12-175-16,-13 9-468 0</inkml:trace>
  <inkml:trace contextRef="#ctx0" brushRef="#br0" timeOffset="144904.75">8087 17350 1077 0,'0'0'608'16,"0"0"-419"-16,0 0 143 15,0 0-32-15,0 0-158 16,0 0-71-16,0 0 17 16,59 0-43-16,-35-8-30 0,0 1-9 15,-3-1-6 1,-5 8-30-16,-6-11-27 0,-3-4 2 15,-5 3 4-15,-2-3-7 16,0-8 7 0,-17 12 17-16,-1 3 34 0,-1 0 15 15,0 8 18-15,-3 0 22 16,-1 0 0-16,2 16-22 16,-1 10 9-16,5 1 8 15,8 7-14-15,7 1-16 16,2-5-6-16,5 4-5 15,14 1-9-15,7-17 0 16,5 6-31-16,6-17-56 16,15-7-66-16,-8-7-174 15,-5-9-537-15</inkml:trace>
  <inkml:trace contextRef="#ctx0" brushRef="#br0" timeOffset="145286.1">8626 17206 1553 0,'0'0'517'0,"0"0"-417"15,0 0 189-15,0 0-111 0,0 0-134 16,0 0-37-1,-105 0-7-15,73 11-1 0,4 12 0 16,9-4-32-16,6 4-22 16,13 3-16-16,0-7-2 15,15 4-1-15,15 4 20 16,7-1 25-16,-1-10 28 16,-4 4 1-16,-6-6 20 15,-11 1 42-15,-6-4 45 16,-9 5 4-16,-7 3-21 15,-25-4 2-15,-11 5-28 16,-2-6-31-16,-2 2-33 16,6-5-57-16,7-11-132 0,11 8-325 15,14-8-610-15</inkml:trace>
  <inkml:trace contextRef="#ctx0" brushRef="#br0" timeOffset="146450.82">9458 17377 1160 0,'0'0'230'16,"0"0"-71"-16,0 0 96 16,0-103-30-16,0 76-93 15,-9 4 15-15,-6 5 7 16,-2-6-29-16,-4 18-12 16,0 1-12-16,-5 5-63 15,-2 8-32-15,0 19-6 16,3 14 0-16,1 1-2 15,7 4 1-15,9 3-5 16,8-7-2-16,0-15 7 0,2-1-5 16,11-10-3-1,6-8-8-15,0-8 0 0,2 0 5 16,3 0 11-16,-1-24 1 16,-1 13-1-16,-3-12-5 15,-6 17-3-15,-6-7-6 16,-3 13 14-16,-4 0 0 15,0 0 2-15,0 0 9 16,0 16-9-16,0 3 9 16,6-4 0-16,6-4-8 15,10 5-2-15,8-16-20 16,7 0-51-16,9 0-63 0,17-27-111 16,-15-4-347-1,-7 12-246-15</inkml:trace>
  <inkml:trace contextRef="#ctx0" brushRef="#br0" timeOffset="146851.82">9802 17259 1247 0,'0'0'590'16,"0"0"-234"-16,0 0 106 15,0 0-234-15,0 0-72 0,0 0-29 16,0 0-72 0,-68-8-55-16,42 16-1 0,2 7-13 15,7 0 1-15,5 4-22 16,10 0-31-16,2-4-19 16,0 9 7-16,12-13 10 15,12 4 12-15,4-7 10 16,6-5 21-16,1 5 23 15,-2-8 1-15,-5 0 1 16,-8 8 0-16,-10-8 0 16,-7 7 7-16,-3 1 23 15,-5 3-2-15,-16 17 1 16,-5-6-7-16,-4-3-8 16,1 4-14-16,5-11 0 15,4-5-37-15,10-7-65 0,10 0-117 16,0 0-329-16,17-7-168 15</inkml:trace>
  <inkml:trace contextRef="#ctx0" brushRef="#br0" timeOffset="147297.59">10134 17274 871 0,'0'0'852'0,"0"0"-578"0,0 0 51 16,0 0-40-16,0 0-128 15,0 0-56-15,0 0-32 16,-71-27-39-16,60 27-30 16,-3 0-6-16,-1 4-17 15,2 11-33-15,-2 1-4 16,2 3-4-16,0-4 5 15,2 11 4-15,7-6 15 16,2-5 10-16,2 8 11 16,0-4 6-16,6-4-1 15,5-4 4-15,6 5 8 16,-1-9-3-16,1-2 5 16,-2 1 6-16,-1-6 2 0,-3 0 2 15,-7 8-8 1,-4 0 7-16,0 0 22 0,-2 3 0 15,-15 4-4-15,-4 5-9 16,-3-6-18-16,5-6-5 16,-3 0-50-16,5 0-58 15,9-8-125-15,3 0-274 16,5 0-325-16</inkml:trace>
  <inkml:trace contextRef="#ctx0" brushRef="#br0" timeOffset="147553.68">10337 17377 1696 0,'0'0'567'0,"0"0"-324"16,0 0 15-16,0 0-126 15,0 0-100-15,0 0-31 16,0 0 9-16,-11 76-9 16,11-34-1-16,0-8-41 15,0-7-106-15,0 4-87 16,11-20-157-16,-2-4-407 0</inkml:trace>
  <inkml:trace contextRef="#ctx0" brushRef="#br0" timeOffset="147717.85">10352 17190 1270 0,'0'0'662'15,"0"0"-526"-15,0 0 42 16,0 0 0-16,0 0-111 16,0 0-9-16,0 0-30 15,35 50-28-15,-16-24-187 16,-6 1-574-16</inkml:trace>
  <inkml:trace contextRef="#ctx0" brushRef="#br0" timeOffset="148234.32">10698 17366 1160 0,'0'0'811'0,"0"0"-682"16,0 0 33-16,0 0 35 16,0 0-93-16,0 0-25 15,0 0-45-15,-87-84-34 16,61 95-5-16,0 23-1 16,3 1-8-16,11 6-11 15,3-2-30-15,9-5-31 16,0-7-12-16,11-9-7 15,10-10 20-15,2-8 37 16,5 0 34-16,-4 0 14 0,-3-15 8 16,-1 4 24-16,-10 3 14 15,-3 0 0-15,-5 8 17 16,-1 0 14-16,-1 0-28 16,4 8-26-16,1 11 47 15,-1 4-11-15,3 11-20 16,-1 8-17-16,-2 0-10 15,3 3-4-15,-3-9 18 16,-2-2-24-16,-2-12 5 16,0-2 20-16,-10-13 0 15,-10 8 6-15,0-7-8 16,-2-8-13-16,0 0-12 0,7 0-38 16,7-23-67-16,8 4-60 15,17-23-91-15,13 8-332 16,6 7-234-16</inkml:trace>
  <inkml:trace contextRef="#ctx0" brushRef="#br0" timeOffset="148684.87">10968 17366 1313 0,'0'0'351'15,"0"0"-53"-15,0 0 55 16,0 0-144-16,0 0-88 16,0 0-54-16,0 0-54 15,-36-39-11-15,36 62-2 16,0 19 6-16,8 0-6 16,3 3 0-16,-3 5 0 15,1-8-12-15,-3-15-9 16,1 4 5-16,-5-20 6 15,-2-4 10-15,0-7 0 16,0 0 23-16,0-18-6 16,0-6-17-16,0-10 0 15,0 0-2-15,0 0 1 16,2-1-8-16,9 1 9 16,6 3-1-16,0 12-11 0,1 12 0 15,-2 7-6-15,1 0 17 16,-2 26 1-16,2-3 18 15,3 12 5-15,-5-1 0 16,0-8-10-16,0 5-13 16,-6-12 0-16,3 0-67 15,-2-11-93-15,14-8-164 16,-4 0-263-16,-1-11-583 0</inkml:trace>
  <inkml:trace contextRef="#ctx0" brushRef="#br0" timeOffset="149017.57">11377 17476 1159 0,'0'0'534'0,"0"0"-406"16,0 0 137-16,0 0-45 15,0 0-76-15,113-50-71 16,-83 35-45-16,-8-4-18 15,-5 4-10-15,-13 0-21 16,-4-5-46-16,0 5-43 16,-21 12-25-16,-10 3 50 15,-7 0 39-15,2 11 39 16,2 12 7-16,3 3 28 16,12 9-5-16,4-1-7 15,15-8-1-15,0 5 4 0,4-4-11 16,24-8-7-16,11-4-1 15,10-7-9-15,4-8-43 16,31 0-119-16,-20-16-343 16,-2 5-629-16</inkml:trace>
  <inkml:trace contextRef="#ctx0" brushRef="#br0" timeOffset="149520.15">11946 17358 591 0,'0'0'737'15,"0"0"-535"-15,0 0 56 16,0 0 60-16,0 0-144 16,0 0-47-16,-110-23-33 15,90 46-39-15,-4 3-18 16,4 1-10-16,3 7-20 15,9-3-7-15,3-4-5 16,5-1-23-16,5-10-25 16,12-12-29-16,9-4 23 15,4-4 39-15,1-27 14 16,2-4 6-16,-3-5 1 16,-7-22 0-16,-3 1 5 15,-6-8-6-15,-8-7 1 0,-3 0-1 16,-3 8 12-16,0 2-2 15,0 24 44-15,-7 16 28 16,3 18 14-16,-1 8-24 16,3 8-56-16,-2 26 2 15,3 16 19-15,-1 11-14 16,2 4-13-16,0 8 1 16,0 2-5-16,0 1 1 15,0-11-7-15,0 4 0 16,5-9-1-16,2-10-53 15,6-8-93-15,10-8-150 16,1-18-356-16,2-13-607 0</inkml:trace>
  <inkml:trace contextRef="#ctx0" brushRef="#br0" timeOffset="151095.48">12464 16969 947 0,'0'0'717'0,"0"0"-599"16,0 0 49-16,0 0 155 15,0 0-125-15,0 0-87 16,22 145-34-16,-15-103-13 16,-1 15-24-16,-1-11-21 15,-3 3-11-15,0 1-7 16,-2-16-7-16,0 0-12 16,0-15-43-16,0-3-67 0,0-16-73 15,0 0-105-15,4 0-361 16,1-8-397-16</inkml:trace>
  <inkml:trace contextRef="#ctx0" brushRef="#br0" timeOffset="151319.75">12305 17247 198 0,'0'0'1402'0,"0"0"-1109"16,0 0-80-16,0 0 97 15,0 0-154-15,0 0-101 16,0 0 14-16,75 4-6 0,-24-4-35 16,11 8-28-1,7-1-3-15,-5-7-91 0,-2 0-178 16,-20 8-355-16,-16-8-145 0</inkml:trace>
  <inkml:trace contextRef="#ctx0" brushRef="#br0" timeOffset="151685.98">12806 17240 1016 0,'0'0'617'0,"0"0"-333"15,0 0 191 1,0 0-207-16,0 0-88 0,0 0-69 15,-39 7-24 1,22 12-87-16,-3 4 0 16,8 4-10-16,4 7-17 15,8-7-29-15,0-1-18 16,10-3-10-16,20-4 0 16,6-11 20-16,7-8 30 15,-3 0 4-15,-1-8-5 16,-13-11 8-16,-11-4 15 15,-11-11 12-15,-4 7 10 0,-10 1 1 16,-21-1 24 0,-1 12-5-16,1 7-30 0,5 8-12 15,11 0-66-15,15 8-126 16,0 7-345-16,17 4-357 0</inkml:trace>
  <inkml:trace contextRef="#ctx0" brushRef="#br0" timeOffset="152770.01">13450 17293 986 0,'0'0'358'0,"0"0"-92"15,0 0 98-15,0 0-103 16,0 0-116-16,-112-7-48 16,89 22-24-16,3 11-14 15,3-3-26-15,8 11-17 16,9-7-5-16,0 7-11 0,7-3 0 15,14-12 0-15,12 0 6 16,5-12-5-16,3-7 14 16,0-7-6-16,-7-12-8 15,-5-15-1-15,-9 7-6 16,-7-7 4-16,-9 0-5 16,-4 3-8-16,-2 12 3 15,-20 11-3-15,-2 1-44 16,2 7-20-16,2 0-16 15,14 7-89-15,6 20-82 16,17-12-113-16,8 4-200 0</inkml:trace>
  <inkml:trace contextRef="#ctx0" brushRef="#br0" timeOffset="153055.67">13787 17045 1279 0,'0'0'354'15,"0"0"-106"-15,0 0 84 16,-2 131-131-16,2-83-116 15,0 10-49-15,4-5-20 0,5-4-10 16,0 1-6-16,-5-16-16 16,0-7-61-16,-2-19-63 15,-2-8-63-15,-4-8-73 16,-13-19-223-16,-5-2-357 0</inkml:trace>
  <inkml:trace contextRef="#ctx0" brushRef="#br0" timeOffset="153229.67">13556 17164 962 0,'0'0'238'16,"0"0"28"-16,0 0 66 15,133 34-88-15,-72-26-76 16,6 3-38-16,-3-11-70 0,-6 0-41 16,-8 0-19-16,-10-11-107 15,-10-13-101-15,-11-18-162 16,-8 5-218-16,-7-2-220 0</inkml:trace>
  <inkml:trace contextRef="#ctx0" brushRef="#br0" timeOffset="153936.69">14040 16859 868 0,'0'0'379'0,"0"0"-48"16,0 0-100-16,0 0-9 16,0 0-13-16,-53 152-15 15,50-91-38-15,3 7-34 16,0-2-31-16,0 2-38 15,5-15-23-15,1 4-16 16,0-15-13-16,0-15-1 16,-2-1-1-16,1-18-12 0,-3 0-23 15,2-8-42 1,3 0-11-16,-1-16-14 0,7-2 57 16,4-1-11-16,9-12-17 15,-2-3 4-15,1 15-4 16,-1-4 20-16,-7 12 42 15,-4 11 6-15,-5 0 6 16,-1 0 38-16,-3 18 64 16,5-2 7-16,-3 3-14 15,5 4-22-15,2-12-33 0,-3 4-16 16,7-7-14 0,-2-8-8-16,7 0 5 0,-1 0 4 15,1-15-11-15,-3-4-45 16,-5-4-22-16,1-4 0 15,-6 12-29-15,-7-4-11 16,2 4 18-16,-4 7 24 16,0 4 33-16,0 4 21 15,-4 0 11-15,-5 12 37 16,-3 14 10-16,3-3 24 16,7 4-10-16,2-1-11 15,0 5 8-15,8-12-12 16,16-4-7-16,6-7-8 15,5-8 0-15,3 0-1 16,0-15-6-16,-1-7-11 0,-3-14-2 16,-9 2-1-16,-5 0-10 15,-7 7-13-15,-5 5-8 16,-6 2 12-16,-2 13 8 16,0 7-1-16,0 0-10 15,0 7-11-15,0 13 23 16,0 10 41-16,0-4 3 15,3 9 3-15,3-9 7 16,5-3-23-16,4-4-13 16,2 4-7-16,4-15-11 15,5-8-2-15,4 0-71 16,11-3-115-16,-10-17-404 16,-3 9-898-16</inkml:trace>
  <inkml:trace contextRef="#ctx0" brushRef="#br0" timeOffset="154520.49">15428 17274 1174 0,'0'0'564'16,"0"0"-331"-16,0 0 68 15,0 0-78-15,0 0-101 16,0 0-41-16,0 0-22 16,-79-50-48-16,59 66-10 15,-1 10-1-15,-3 1 2 16,1 7 3-16,6 5-4 16,4-2-2-16,7-6-6 15,6-12-2-15,0 1-4 0,13-14-37 16,13-6-8-1,3 0 15-15,5 0 22 0,3-18-7 16,-5 2-12-16,-5-3 15 16,-5 12 16-16,-11-9 7 15,-5 13-4-15,-4 3 6 16,-2 0 2-16,0 0 17 16,0 3 0-16,0 5 25 15,2 7 14-15,3 1-27 16,1-5-18-16,5 4-7 15,8-4-6-15,4-3-37 16,7-8-43-16,22 0-96 16,-10 0-322-16,-5 0-315 0</inkml:trace>
  <inkml:trace contextRef="#ctx0" brushRef="#br0" timeOffset="154775">15745 17064 965 0,'0'0'382'0,"0"0"-190"16,0 0 152-16,0 112-36 15,0-64-130-15,-5 2-88 0,3 11-57 16,-2-4-19-16,4-4-14 15,0-3-43-15,0-16-84 16,0-7-79-16,6-12-106 16,9-15-214-16,-2 0-264 0</inkml:trace>
  <inkml:trace contextRef="#ctx0" brushRef="#br0" timeOffset="155003.67">15903 17129 234 0,'0'0'1230'0,"0"0"-1038"15,0 0 41-15,0 0 141 0,-6 122-150 16,6-80-105-16,0 7-41 16,2-7-34-16,8 8-31 15,-2-8-13-15,-1-4-50 16,-5-7-89-16,-2-5-112 15,0-10-286-15,-11-5-299 0</inkml:trace>
  <inkml:trace contextRef="#ctx0" brushRef="#br0" timeOffset="155165.38">15582 17327 1147 0,'0'0'277'0,"0"0"7"16,139 0-49-16,-75 0-140 16,5 8-48-16,18 7-47 15,-18-15-65-15,-16 12-460 0</inkml:trace>
  <inkml:trace contextRef="#ctx0" brushRef="#br0" timeOffset="155569.88">16063 17266 1128 0,'0'0'330'0,"0"0"-202"16,0 0 76-16,0 0-27 15,52 103-74-15,-46-61-47 16,3 0-24-16,-3 8-16 16,1-16-16-16,-3 0 0 15,-2-7-6-15,0-12-1 16,0-3 0-16,1-12 7 16,-3 0 16-16,0-20 80 15,0-14-30-15,0 0 23 16,0-16-11-16,0 8-25 15,-5-11-7-15,5 11 5 0,0 16-14 16,0-5-1 0,0 27-20-16,0 1-16 0,13 3-34 15,6 7-2-15,6 16-4 16,8-4-137-16,12 23-137 16,-5-8-260-16,-6-3-445 0</inkml:trace>
  <inkml:trace contextRef="#ctx0" brushRef="#br0" timeOffset="155851.12">16404 17350 1277 0,'0'0'863'16,"0"0"-745"-16,0 0 8 15,0 0 147-15,0 0-127 16,0 0-86-16,0 0-40 16,44 129-20-16,-42-94-17 15,-2-4-122-15,0-13-150 16,0 6-371-16,0-21-687 0</inkml:trace>
  <inkml:trace contextRef="#ctx0" brushRef="#br0" timeOffset="156013.47">16367 17061 1731 0,'0'0'284'16,"0"0"-209"-16,0 0 19 15,0 0-35-15,0 0-44 16,0 0-15-16,66 118-277 16,-49-80-924-16</inkml:trace>
  <inkml:trace contextRef="#ctx0" brushRef="#br0" timeOffset="156521.15">16621 17053 1137 0,'0'0'236'15,"0"0"-70"-15,0 0 130 16,37 111-102-16,-30-69-63 15,-3 3-63-15,-4 5-40 16,0-1-19-16,0-7-9 0,-13-8-1 16,0 1-5-16,2-17-7 15,5-2-2-15,4-16 1 16,2 0 13-16,0-8-23 16,0-11 5-16,8-7-3 15,9-5 7-15,8-3 6 16,8-1 8-16,3 9-7 15,5-1-9-15,-3 12-7 16,-6 15-10-16,-6 0 25 16,-8 15 9-16,-8 12 19 15,-8 7 25-15,-2 0-10 16,0 8 16-16,-15-7-3 16,0-1-5-16,-2-8-4 0,0-2-8 15,-5-13 13 1,3-11 12-16,0 0-21 0,-2 0-33 15,8 0-1-15,2-19-93 16,9 3-173-16,2-2-420 0</inkml:trace>
  <inkml:trace contextRef="#ctx0" brushRef="#br0" timeOffset="157021.88">17041 17419 765 0,'0'0'361'0,"0"0"-80"15,0 0 89-15,0 0-116 16,0 0-120-16,0 0-48 16,0 0-31-16,18 68-30 15,-3-60-24-15,5 0 5 16,6-1-5-16,0-7-1 16,4 0-21-16,-5 0 6 15,-4-15-11-15,-1-4-5 0,-7-12 11 16,-5 5 0-16,-6-9-5 15,-2 9 19-15,0-5 6 16,0 12 25-16,-2 4 38 16,-4 11 31-16,1 4-46 15,3 0-48-15,-2 19 0 16,2 15 5-16,0-7 20 16,2 15-1-16,0 0-2 15,10 0 6-15,14-8-7 16,6 0-3-16,6-7 9 15,3-4-19-15,-3-23-8 16,-4 0-35-16,-2-23-127 16,-11-11-194-16,-6-1-453 0</inkml:trace>
  <inkml:trace contextRef="#ctx0" brushRef="#br0" timeOffset="157260.1">17498 17217 1053 0,'0'0'256'15,"0"0"103"-15,0 0 132 16,0 0-261-16,0 0-61 16,0 0-38-16,83 125-36 15,-70-90-54-15,-4 7-31 0,-3-8-10 16,-3 8-59-1,-3-8-47-15,0-7-74 0,0-4-83 16,0-12-123 0,0-11-322-16</inkml:trace>
  <inkml:trace contextRef="#ctx0" brushRef="#br0" timeOffset="157438.67">17440 17274 1264 0,'0'0'171'0,"0"0"24"16,0 0 90-16,0 0-139 15,0 0-71-15,0 0-39 0,110 84-35 16,-74-73-1-16,-8 4-230 16,-5-7-367-16</inkml:trace>
  <inkml:trace contextRef="#ctx0" brushRef="#br0" timeOffset="157806.92">17779 17342 71 0,'0'0'972'0,"0"0"-767"0,0 0 72 15,0 0-29 1,0 0-122-16,104-34-69 0,-84 19-32 16,-9 8-10-16,-7-5-3 15,-4-3-12-15,0 3-17 16,-4 5-38-16,-14-1 19 16,1 8 36-16,-5 0 1 15,1 8 61-15,0 11 43 16,-2 8 47-16,1-5 6 15,7 12-42-15,4-7-46 16,5-4-31-16,6 11-10 16,0-15-17-16,17 4-10 15,15-12-2-15,4-3-21 16,33-8-105-16,-10 0-175 16,-3-8-519-16</inkml:trace>
  <inkml:trace contextRef="#ctx0" brushRef="#br0" timeOffset="158204.17">18236 17266 912 0,'0'0'900'0,"0"0"-579"15,0 0 40-15,0 0-126 0,0 0-138 16,0 0-13-16,-111-15-35 16,94 15-37-16,8 15-12 15,5 8-9-15,4-4-3 16,0 8-21-16,6 4-34 16,14-5-1-16,8 8 10 15,0-7 27-15,-1-1 18 16,-4-2 12-16,-5-6 1 15,-5-2 0-15,-5-1 43 16,-8-11 27-16,0 3-1 16,-6-7-3-16,-18 8-11 15,-4 0-22-15,-1 0-33 16,-1-5-10-16,8 5-129 0,7-8-152 16,13 7-514-16</inkml:trace>
  <inkml:trace contextRef="#ctx0" brushRef="#br0" timeOffset="159121.57">19214 17095 1228 0,'0'0'678'0,"0"0"-480"16,0 0 111-16,0 0-67 16,0 0-119-16,-112 34-59 15,98-7-24-15,1 7-25 16,9 0-14-16,4 8-1 16,0 0-7-16,2 0-9 15,21 8-62-15,5-8-41 16,6-8-39-16,5 0-68 15,20-7-55-15,-9-8-42 16,-2-4-494-16</inkml:trace>
  <inkml:trace contextRef="#ctx0" brushRef="#br0" timeOffset="159459.35">19676 17316 1013 0,'0'0'495'0,"0"0"-281"16,0 0 98-16,0 0-56 16,0 0-125-16,0 0-48 15,0 0-41-15,0 126-28 16,0-100-14-16,0-7-14 16,0-3-108-16,4-5-159 15,3-11-338-15,1 0-594 0</inkml:trace>
  <inkml:trace contextRef="#ctx0" brushRef="#br0" timeOffset="159640.29">19622 17045 914 0,'0'0'332'15,"0"0"-201"-15,0 0 50 16,0 0-79-16,0 0-102 16,0 0-391-16</inkml:trace>
  <inkml:trace contextRef="#ctx0" brushRef="#br0" timeOffset="160090.04">19793 17156 1018 0,'0'0'514'0,"0"0"-446"15,0 0 195-15,0 0 53 16,0 0-142-16,0 0-34 15,0 0-29-15,0 126-39 16,0-100-35-16,0 8-24 16,-2-10-5-16,2-6-7 15,0-10-1-15,0-8 0 16,0 0 0-16,0 0 18 0,0 0-2 16,2-8-16-16,14-10-2 15,1-6 1-15,4-2-28 16,4 3-11-16,-5 12 4 15,-5 3 20-15,-5 8-5 16,-3 0 0-16,-1 12 21 16,-1 10 37-16,-3-3 13 15,4 16 0-15,3-13-14 16,2 13-17-16,2-15-19 16,5-6-37-16,6 1-77 15,19-10-115-15,-6-5-127 16,-6 0-490-16</inkml:trace>
  <inkml:trace contextRef="#ctx0" brushRef="#br0" timeOffset="160631.99">20600 17156 1335 0,'0'0'631'0,"0"0"-466"0,0 0 119 15,0 0-40-15,0 0-96 16,0 0-67-16,0 0-44 16,-15 137-24-16,15-88-11 15,0-7-2-15,-2-7-9 16,-2-1-45-16,-1-11-50 15,-6-4-62-15,-6-11-147 16,2-8-327-16,0 0-484 0</inkml:trace>
  <inkml:trace contextRef="#ctx0" brushRef="#br0" timeOffset="160822.32">20470 17266 1073 0,'0'0'793'0,"0"0"-631"15,0 0-13-15,0 0 127 16,0 0-99-16,0 0-80 16,102 23-7-16,-48-19-29 15,5-4-61-15,0 0-18 16,4 0-261-16,-13-4-328 16,-17-11-432-16</inkml:trace>
  <inkml:trace contextRef="#ctx0" brushRef="#br0" timeOffset="161389.14">20878 17061 967 0,'0'0'533'16,"0"0"-392"-16,0 0 121 16,0 0 20-16,6 103-102 15,0-61-70-15,-4 3-29 16,1 5-43-16,-3-1-29 15,0 4-9-15,0-3-16 16,0-8-94-16,0-16-99 16,0-2-92-16,8-17-51 15,12-7 89-15,1 0 32 16,5-23-6-16,2-3 16 16,3-16 125-16,0 0 96 15,1-8 30-15,-8 16-5 0,-7 0-11 16,-5 19 74-16,-8 11 38 15,-4 4 4-15,0 0-42 16,0 19 47-16,0 4 0 16,0-5-8-16,0 9-44 15,0-4-33-15,0-4-21 16,2-4-15-16,11-2 1 16,4-10 23-16,5-3 5 15,2 0 3-15,-1-8-16 16,-2-7-5-16,-6-1-4 15,-2-3-4-15,-6 1-2 16,-5-6-14-16,-2 9 16 0,0 4 22 16,-9 11 77-16,-6 0-19 15,-4 0-37-15,0 11-18 16,0 12 1-16,6 4-6 16,4-1-8-16,7 10-8 15,2-7-15-15,11-2-6 16,21-8-11-16,10-12-8 15,32-7-102-15,-11 0-222 16,-7 0-661-16</inkml:trace>
  <inkml:trace contextRef="#ctx0" brushRef="#br0" timeOffset="161967.04">21830 17217 385 0,'0'0'1132'0,"0"0"-946"16,0 0 73-16,0 0 84 15,0 0-203-15,0 0-88 16,0 0-26-16,-77-19-14 16,58 19-10-16,-3 0 7 15,7 8-9-15,4-1-13 16,7-3-23-16,4 11-49 16,0-7-12-16,11 11 8 15,8-4 22-15,3 0 23 16,1 4 13-16,-2-11 24 15,-4 11 7-15,-4-4 0 16,-6 1 1-16,-7-5 32 0,0 12 42 16,-7-4 18-16,-12-4-9 15,-4-4-32-15,-1 5-9 16,7-4-22-16,4-6-12 16,7-6-9-16,3 8-28 15,3-8-117-15,3 0-173 16,12 0-422-16</inkml:trace>
  <inkml:trace contextRef="#ctx0" brushRef="#br0" timeOffset="162507.6">22106 17301 863 0,'0'0'402'16,"0"0"-160"-16,0 0 118 16,0 0-47-16,0 0-94 15,0 0-69-15,0 0-30 16,-74-12-47-16,47 31-31 15,-3 0-27-15,-2 4-9 0,2 11-6 16,5-7 0-16,5 7-10 16,14-3-20-16,6-4-36 15,0-9-41-15,24-2-22 16,9-4-2-16,6-12 19 16,6 0 0-16,-3 0 21 15,-1-12 43-15,-8-4 30 16,-10 9 6-16,-12-4 12 15,-5 3 9-15,-6 0 71 16,0 0 22-16,0 8 19 16,0 0 6-16,0 0-45 15,0 0-46-15,0 0-29 16,-4 0 8-16,2 16-15 0,2-1-1 16,0-4-5-16,0-3-23 15,8 8-66-15,11-12-58 16,5-1-19-16,10-3-99 15,-8-3-94-15,-6-9-281 0</inkml:trace>
  <inkml:trace contextRef="#ctx0" brushRef="#br0" timeOffset="163272.97">22269 17266 468 0,'0'0'565'15,"0"0"-325"-15,0 0 32 16,0 0-49-16,0 0-146 0,0 0 17 15,0 0 52-15,-5 69-22 16,7-35-40-16,5 0-33 16,-1 8-23-16,0-8 7 15,2-3-14-15,-1-12-10 16,-3 1-10-16,1-13-1 16,-3 0 0-16,-2-7-21 15,0 0-4-15,0 0-14 16,0 0 15-16,0-7 4 15,2-4-17-15,2-5-11 16,5 1 19-16,2-4 5 16,-1 3-5-16,8-2 1 15,-3 2 9-15,0 13 11 0,-2 0 8 16,-6 3 27-16,2 0 4 16,0 6 16-16,-1 10 32 15,1 2 11-15,-1-2-10 16,1 3-12-16,-5 4-26 15,3-8-14-15,-5-11-11 16,-2 3-11-16,0-7 0 16,0 0 0-16,0 0-6 15,0-7-79-15,0-12-33 16,0 3 3-16,0-2-1 16,11-9 25-16,0-4 30 15,1 12-3-15,-1-4 17 16,-2 12 29-16,-7 3 12 15,0 8 56-15,2 0-27 16,0 16-1-16,2 3 38 0,3 4-10 16,0-4-7-16,6 7-18 15,0-10-15-15,6 2-9 16,1-10-1-16,5 0-5 16,1-8 11-16,2 0-12 15,-2-8-12-15,-9-11-37 16,-1-12-11-16,-13 5-33 15,-3-1 14-15,-2 1 7 16,0-5 49-16,-7 12 23 16,-8 11 57-16,0 1 20 15,2-1 18-15,-5 8-13 16,5 0-21-16,-2 15-12 0,2 5 0 16,3 2-12-16,3 13-5 15,7-9-9-15,0 5-13 16,0-4-1-16,20-1-9 15,3-3 0-15,5-12-18 16,20-11-58-16,-6 0-168 16,-3 0-443-16</inkml:trace>
  <inkml:trace contextRef="#ctx0" brushRef="#br0" timeOffset="163874.31">23132 17247 1104 0,'0'0'145'0,"0"0"87"16,0 0 134-16,0 0-163 16,0 0-54-16,13 130 11 15,-2-96-36-15,-2-6-58 16,-1-6-31-16,-4-4-15 16,-2-2-11-16,0-8-9 15,-2-8 0-15,0 0 0 16,0 0 0-16,0 0-9 15,0 0 0-15,0 0-9 16,0-8 12-16,0-8-2 16,0-2 8-16,0-4 7 0,-2-6 4 15,2 1 4-15,0 1 3 16,0-5-1-16,9 12-5 16,6 4 11-16,0 4-12 15,6 3-11-15,5 8-6 16,4 0-23-16,6 0-50 15,9 0-152-15,-8 15-472 16,-10-11-493-16</inkml:trace>
  <inkml:trace contextRef="#ctx0" brushRef="#br0" timeOffset="164295.66">23492 17282 992 0,'0'0'677'0,"0"0"-462"15,0 0 152-15,0 0-75 16,0 0-176-16,0 0-61 15,0 0-10-15,-62 34-24 16,47-8-16-16,4 1-5 16,7 7-1-16,4-3-18 15,0-4-5-15,6-9-24 0,16-2-7 16,1-8 12 0,0-8 18-16,3 0 4 0,0-8-13 15,-9-19-6-15,-2-2 10 16,-11-7 0-16,-4-1-32 15,0-2 4-15,-14 13 24 16,-8-1-17-16,-4 19 2 16,7 1-10-16,4 7-83 15,6 15-97-15,7 4-94 16,2 12-523-16</inkml:trace>
  <inkml:trace contextRef="#ctx0" brushRef="#br0" timeOffset="164857.66">23648 17240 1114 0,'0'0'296'0,"0"0"-131"16,0 0 180-16,0 0-106 0,15 110-121 15,-4-91-44-15,-2 12-21 16,-2-12-36-16,-3 4-16 16,3-4-1-16,-3-12-15 15,3-7-35-15,-1 0-29 16,3 0 21-16,6-15 51 15,2-4 7-15,3-4 9 16,-5-4-8-16,-2 12 7 16,-4-4-7-16,-7 4 61 15,1 15 29-15,-3 0-25 16,0 0-21-16,0 7-35 16,0 9 17-16,2 3 22 15,2 4-1-15,3-4-24 16,1 4-15-16,3-4-2 15,8-7-6-15,3-6 7 0,4-6-8 16,3 0 0-16,1 0-13 16,-2-6-23-16,-6-14-1 15,-7-7 11 1,-11-7-8-16,-4-8 7 0,-6 8-23 16,-25-8-2-16,-3 8 21 15,-4 7-25-15,4 12-55 16,8 15-70-16,9 0-207 15,8 8-458-15</inkml:trace>
  <inkml:trace contextRef="#ctx0" brushRef="#br0" timeOffset="165258.66">24347 17129 1182 0,'0'0'490'15,"0"0"-262"-15,78 111 101 16,-49-58-25-16,-10 12-101 16,-10-4-47-16,-9-1-66 15,-24-2-49-15,-22-5-22 16,-13-11-19-16,-4 0-22 15,0-8-85-15,2 0-100 16,13 1-286-16,18-12-252 0</inkml:trace>
  <inkml:trace contextRef="#ctx0" brushRef="#br0" timeOffset="-196766.2">3101 10538 530 0,'0'0'368'0,"0"0"-174"16,0 0 58-16,0 0 63 15,0 0-43-15,0 0-56 16,-72-15-11-16,57 15-25 16,2 0-37-16,4 0-36 15,-2 0 14-15,7 0-19 16,2 0-13-16,2 0-20 15,0 0-16-15,0 0-16 16,2 0-14-16,20 0-17 16,18 0-6-16,37 4 23 15,43 7 5-15,30-3-12 0,-9-8 1 16,-30 8-16-16,-47-5-1 16,-27 1 0-16,-7 0-42 15,-1 0-87-15,-23-1-115 16,-6-3-142-16,-6 0-496 0</inkml:trace>
  <inkml:trace contextRef="#ctx0" brushRef="#br0" timeOffset="-195199.21">17550 10375 1215 0,'0'0'500'0,"0"0"-324"16,0 0 159-16,0 0-4 16,0 0-127-16,0 0-58 15,0 0-20-15,0 0-17 16,13 0-34-16,18-5-24 0,38 5 24 15,6-3-9-15,14-2-42 16,8 5-24-16,-14 0 0 16,-2 0-98-16,-12 0-137 15,-23 5-135-15,-28 6-819 0</inkml:trace>
  <inkml:trace contextRef="#ctx0" brushRef="#br0" timeOffset="-184935.22">1148 6358 1579 0,'0'0'352'15,"0"0"-162"-15,0 0 140 0,0 0-134 16,0 0-70-16,0 0-1 15,0 0-10-15,91 84-39 16,-69-57-31-16,-2 0-19 16,-3 0-19-16,2-1-7 15,-4-7-23-15,3-3-77 16,1-9-117-16,-3-7-156 16,-3 0-612-16</inkml:trace>
  <inkml:trace contextRef="#ctx0" brushRef="#br0" timeOffset="-184678.36">1381 6305 1360 0,'0'0'331'0,"0"0"-12"16,0 0 173-16,-7 118-307 15,2-72-54-15,-4 8-38 16,-4-9-57-16,1-3-26 16,1-8-10-16,2-11-9 15,3-7-66-15,1-9-88 16,-1-7-153-16,4-11-298 16,-5-8-510-16</inkml:trace>
  <inkml:trace contextRef="#ctx0" brushRef="#br0" timeOffset="-184485.1">1104 6549 1298 0,'0'0'554'0,"0"0"-334"16,0 0 277-16,0 0-310 15,146-4-68-15,-81-15-55 16,10-7-64-16,-19 7-157 16,-22 3-637-16</inkml:trace>
  <inkml:trace contextRef="#ctx0" brushRef="#br0" timeOffset="-177126.69">9114 12736 719 0,'0'0'668'0,"0"0"-431"16,0 0 43-16,0 0 107 15,0 0-98-15,0 0-88 16,-32 0-33-16,32 0-26 15,0 0-30-15,0 0-22 16,0 0-17-16,8 0-26 16,20 0-22-16,19 0 8 15,37 0 8-15,29 0-22 16,2 0-8-16,-14 0-11 16,-12 0 0-16,-22 0-7 15,3 0-46-15,3-7-94 16,-15-5-73-16,-9-3-77 15,-19-4-283-15,-14-4-397 0</inkml:trace>
  <inkml:trace contextRef="#ctx0" brushRef="#br0" timeOffset="-167854.96">10622 15000 563 0,'0'0'273'0,"0"0"-30"15,0 0 38-15,0 0-11 16,0 0-36-16,0 0-13 15,-13-16-23-15,13 8-15 16,0 8-22-16,0 0-19 16,0 0-14-16,0 0-22 15,0 0-12-15,23 0-19 16,32 0 9-16,51-11 7 16,54-4-22-16,29-1-24 0,9-2-25 15,-5 2-12 1,-30 5-8-16,-29-4-6 0,-37 15-6 15,-36-8-33-15,-22 8-109 16,-11 0-107-16,-9 0-124 16,-16 0-545-16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3T16:34:04.939"/>
    </inkml:context>
    <inkml:brush xml:id="br0">
      <inkml:brushProperty name="width" value="0.05292" units="cm"/>
      <inkml:brushProperty name="height" value="0.05292" units="cm"/>
      <inkml:brushProperty name="color" value="#FF0000"/>
    </inkml:brush>
  </inkml:definitions>
  <inkml:trace contextRef="#ctx0" brushRef="#br0">19344 11249 1086 0,'0'0'325'16,"0"0"-234"-16,0 0 63 16,0 0 101-16,0 0-27 15,81 7-64-15,-35-1-47 16,1-3-19-16,6 0-20 0,-7-3-19 15,-12 3-35-15,-6 1-24 16,-15-4-33-16,-13 3-107 16,-13-3-215-16,-21 0-467 0</inkml:trace>
  <inkml:trace contextRef="#ctx0" brushRef="#br0" timeOffset="215.55">19344 11479 1202 0,'0'0'338'0,"0"0"-130"16,152 15 96-16,-84-8-68 16,-2 2-93-16,-11-3-75 15,-8 1-68-15,-22-1-48 16,-25-6-202-16,0 0-468 15,-13 0-480-15</inkml:trace>
  <inkml:trace contextRef="#ctx0" brushRef="#br0" timeOffset="547.14">19316 11755 1111 0,'0'0'236'16,"0"0"-104"-16,0 0 118 0,149 0-32 15,-84 0-68-15,3 10-52 16,-9-4-59-16,10 0-39 16,-23-3-179-16,-21 1-469 15</inkml:trace>
  <inkml:trace contextRef="#ctx0" brushRef="#br0" timeOffset="1684.57">20693 11539 1124 0,'0'0'312'16,"0"0"-212"-16,0 0 120 0,0 0 10 15,0 0-109 1,0 0-90-16,0 0-14 0,-99-60-8 15,71 60-9-15,-3 9 0 16,-3 13-1-16,6 7 1 16,0-1-10-16,9 7 8 15,7 0-10-15,6-6-2 16,6-3 2-16,0-4-1 16,18-13-5-16,10-3-3 15,13-6 13-15,-1 0 8 16,-3-22 8-16,13-6-1 15,-19-11-7-15,3-8-12 16,-6-7 5-16,-10-4-42 0,-11 1-6 16,-1 3 36-1,-6 10 19-15,0 9 21 0,0 12 37 16,0 8 26-16,-6 8-27 16,6 7-20-16,0 0-37 15,0 0-15-15,0 10-18 16,0 18 33-16,6 7 12 15,3 13 31-15,3 3-2 16,-5 10 17-16,-7-4 3 16,6 3-30-16,-6-6-18 15,0-6-13-15,0-10 0 16,0-7-50-16,0-8-83 16,6-20-83-16,10-3-188 15,2 0-368-15</inkml:trace>
  <inkml:trace contextRef="#ctx0" brushRef="#br0" timeOffset="2220.04">21202 11583 464 0,'0'0'290'16,"0"0"-99"-16,0 0 32 16,0 0-3-16,0 0-88 15,0 0-51-15,-121-31 29 16,96 31-7-16,-3 6-29 15,9 7-19-15,-2 3-36 16,2-1 2-16,10 1-14 16,-4 3-6-16,13-3-1 15,0 3-6-15,0 1 5 16,0-5-5-16,6 1 3 16,16 0-3-16,-3-6 5 15,3-7 1-15,2 0 0 0,-2-3 8 16,-3 0-6-16,2 0-2 15,-8-10-13-15,-7 1 4 16,0-4 0-16,3 4 8 16,-9 2 0-16,0 4 0 15,0 3-11-15,7 0-31 16,-1 3-20-16,6 10 62 16,10 3 1-16,-3 0 19 15,8-1-13-15,-2-5-6 16,9-3-35-16,-6-7-100 15,13 0-105-15,-17-19-56 16,-2-4-266-16</inkml:trace>
  <inkml:trace contextRef="#ctx0" brushRef="#br0" timeOffset="2436.46">21397 11386 722 0,'0'0'309'15,"0"0"-219"-15,0 0 37 16,0 0 134-16,0 0-44 16,0 0-79-16,0 0-55 15,46 111-33-15,-39-76-28 16,-7 0-11-16,0 0-11 16,0 0-68-16,-13-3-114 0,-9 3-148 15,-5-10-197 1,14-5-261-16</inkml:trace>
  <inkml:trace contextRef="#ctx0" brushRef="#br0" timeOffset="2651.92">21260 11558 880 0,'0'0'248'0,"0"0"-183"15,0 0 107-15,0 0 50 16,0 0-66-16,168 47-59 16,-106-34-43-16,-3-7-54 15,9 1-6-15,-15-7-277 16,-19 0-289-16</inkml:trace>
  <inkml:trace contextRef="#ctx0" brushRef="#br0" timeOffset="3098.24">21856 11567 795 0,'0'0'306'0,"0"0"-90"16,0 0 68-16,0 0-21 0,0 0-92 15,0 0-77 1,0 0-14-16,6 0 4 0,-18 0-23 15,-1 4-27 1,-9 1-9-16,-2 8-13 0,-4-3-11 16,9 6-1-16,-9-3-10 15,16 3-49-15,-4-3-10 16,10-1 1-16,6 1 6 16,0-7 20-16,0 4 8 15,16-7-1-15,2 0 18 16,16-3 17-16,-9 0 7 15,9 0-7-15,0-3 0 16,-6-6 1-16,-9 2-1 16,-7 1-8-16,-2 2 8 15,-10 4 15-15,0 0-2 0,0 0-13 16,0 0-6-16,0 7-11 16,0 3 17-16,0 5 28 15,12 1-12-15,0-3-16 16,10 0-12-16,3-7-65 15,15-6-149-15,1-3-174 16,-14-10-687-16</inkml:trace>
  <inkml:trace contextRef="#ctx0" brushRef="#br0" timeOffset="3406.43">22231 11398 988 0,'0'0'591'16,"0"0"-440"-16,0 0-43 16,0 0 146-16,0 0-130 15,0 0-107-15,0 0 5 16,6 61 9-16,-6-23-17 15,-12 6-8-15,-1 8-6 16,-2-1-10-16,9-7-72 16,-1-3-35-16,1-5-15 0,6-11-1 15,0-9-82 1,0-16-42-16,0 0-96 0,13-13-419 0</inkml:trace>
  <inkml:trace contextRef="#ctx0" brushRef="#br0" timeOffset="3586.95">22029 11567 745 0,'0'0'319'0,"0"0"-123"16,0 0 11-16,0 0 32 15,0 0-92-15,155 57-85 16,-96-50-62-16,-3-3-318 15,-15-4-516-15</inkml:trace>
  <inkml:trace contextRef="#ctx0" brushRef="#br0" timeOffset="4137.18">22457 11554 1194 0,'0'0'309'16,"0"0"-243"-16,0 0 28 15,0 0 14-15,0 0-57 16,0 0-40-16,0 0-11 0,28 105-9 16,-28-85-40-16,0-1-70 15,0-7-47-15,6-2 35 16,1-3 24-16,8-5-23 15,-2-2 89-15,14 0 41 16,-2-6 94-16,3-7 9 16,-3-3-16-16,-3 1 0 15,-4-1-1-15,-12 6 0 16,4 3 23-16,-10 5 20 16,0 2-30-16,0 0-88 15,-16 9-11-15,4 13-6 16,-7 4 6-16,4 12 0 15,9 3 0-15,6 7-2 16,0 0-3-16,0 3 5 0,0 0 1 16,6-7 5-16,0-5 0 15,3-4 3-15,-9-7-9 16,0-9 0-16,-21-9 25 16,-14-4 19-16,-5-6 9 15,-6 0-1-15,-1-6 5 16,7-14-8-16,0-2-21 15,15-4 13-15,9 2-18 16,10-9-23-16,6 2-77 16,34 2-70-16,47-3-102 15,-1 10-270-15,-8 6-559 0</inkml:trace>
  <inkml:trace contextRef="#ctx0" brushRef="#br0" timeOffset="5454.87">22981 11765 958 0,'0'0'309'0,"0"0"-124"0,0 0 98 15,0 0-52-15,0 0-99 16,0 0-75-16,0 0 4 16,0 41-5-16,-9-16-24 15,9 10-18-15,-6 6-13 16,0-2 8-16,6-1-8 15,-7 0-1-15,1-10-1 16,0-8 1-16,6-7 0 16,0-11 0-16,0-2 1 15,0 0 16-15,0 0-10 16,0-15-6-16,6-11 7 16,7-5 0-16,-1-17-7 0,10-10-1 15,3-8-25 1,-4-8-3-16,-2-1-24 15,-10 1-5-15,-3 17 41 0,-6 9 16 16,0 19 8-16,0 17 18 16,0 6-26-16,0 6-11 15,7 0-32-15,5 13 3 16,16 5 40-16,-10 8 0 16,10-1 0-16,-3 3 1 15,3-2-1-15,-6-4 0 16,-10 0 0-16,-12-5-11 15,0-1 11-15,-28-3 2 16,-12 2 36-16,-13-5-3 0,-6 0-5 16,13-5-1-1,12-1-12-15,12-1-11 0,16-3-5 16,6 0-1-16,0 0-7 16,15 0-36-16,16 0-19 15,16-3 62-15,15-4 1 16,-3 1 0-16,9-3-1 15,-3 2 0-15,-3-2 1 16,-9 3 1-16,0-4-1 16,-13 0 0-16,-6-3-1 15,-15 0 2-15,-4 2 8 16,-3-6 9-16,-5 1 18 16,-7 1-9-16,0-5-6 15,0 7 1-15,0-2-6 16,-7 5-5-16,1 4 6 15,0 2 6-15,0 4-11 0,-3 0-10 16,2 4 9-16,-5 12 18 16,6 6 19-16,0 6 0 15,6 5-18-15,0 2-19 16,18 2 1-16,16 1 5 16,13-3-6-16,5-9-12 15,11-4-1-15,14-9-79 16,-3-13-251-16,-21 0-637 0</inkml:trace>
  <inkml:trace contextRef="#ctx0" brushRef="#br0" timeOffset="18276.84">3543 14675 887 0,'0'0'165'0,"-34"169"-165"16,40-75-240-16,22-1-168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45:41.263"/>
    </inkml:context>
    <inkml:brush xml:id="br0">
      <inkml:brushProperty name="width" value="0.05292" units="cm"/>
      <inkml:brushProperty name="height" value="0.05292" units="cm"/>
      <inkml:brushProperty name="color" value="#FF0000"/>
    </inkml:brush>
  </inkml:definitions>
  <inkml:trace contextRef="#ctx0" brushRef="#br0">2011 9665 1024 0,'262'-152'0'15,"10"-12"-261"-15,-79 39 143 16,-67 33 89-16,-52 31-227 0</inkml:trace>
  <inkml:trace contextRef="#ctx0" brushRef="#br0" timeOffset="945.17">1390 8004 1864 0,'0'0'483'0,"0"0"-379"16,0 0 185-16,0 0-94 0,0 0-121 15,0 0-22-15,0 0 39 16,132-79 13-1,-58 44-37-15,2-7-21 0,-3 8-28 16,-11 8-18-16,-12 7-1 16,-17 7-83-16,-7 4-145 15,-7 8-95-15,-8 0-270 16,-11 0-651-16</inkml:trace>
  <inkml:trace contextRef="#ctx0" brushRef="#br0" timeOffset="1402.86">1857 7578 1543 0,'0'0'600'0,"0"0"-476"15,0 0 224-15,0 0-110 16,0 0-144-16,0 0-29 16,0 0 0-16,52-4-11 15,-32 8-15-15,-1 11-25 16,-2 8-14-16,-6 7-6 16,-9 17 0-16,-2 9-5 15,-13 12-8-15,-21 5-14 16,-7-4-17-16,1-4-75 15,-3-4-118-15,13-16-298 16,13-19-300-16</inkml:trace>
  <inkml:trace contextRef="#ctx0" brushRef="#br0" timeOffset="2130.98">1503 8984 952 0,'0'0'593'0,"0"0"-428"16,0 0 120-16,0 0 55 15,0 0-105-15,126-31-56 16,-70 15-36-16,7-6-46 16,-4 2-50-16,-3-2-43 15,-12 4-4-15,-5-2-100 16,-7-2-115-16,-10 2-155 15,-13 9-421-15</inkml:trace>
  <inkml:trace contextRef="#ctx0" brushRef="#br0" timeOffset="2550.8">1940 8606 155 0,'0'0'1036'15,"0"0"-720"-15,0 0 34 16,117-11-8-16,-85 11-90 16,-6 0-94-16,-8 0-56 15,-4 23-24-15,-6 4-18 16,-8 10-14-16,0 13-10 15,-15 7-11-15,-14 1-25 16,-10-2-12-16,3-6-85 16,-2-8-134-16,8-11-416 15,10-20-463-15</inkml:trace>
  <inkml:trace contextRef="#ctx0" brushRef="#br0" timeOffset="39150.16">1324 12641 1901 0,'0'0'338'0,"0"0"-293"16,0 0 49-16,-118 34-21 15,69-7-60-15,-4 7-7 16,-6-3-5-16,4 14-1 16,-1-3 0-16,-4 8 0 15,1 0 0-15,3 3 0 16,5-3 0-16,6-13-70 15,12 2-127-15,25-28-85 16,8-3-96-16,2-8-501 0</inkml:trace>
  <inkml:trace contextRef="#ctx0" brushRef="#br0" timeOffset="39581.74">1099 12413 1081 0,'0'0'583'15,"0"0"-519"-15,0 0 169 16,0 0 68-16,116-31-113 16,-70 27-45-16,-3 4-27 15,-2 0-47-15,-7 16-32 16,-8 14-16-16,-9 16 2 15,-11 15-2-15,-6 34-7 16,-4-11-5-16,-18 7-7 0,-3 4 5 16,2-18-7-1,-1-1-6-15,13-23-86 0,11-19-123 16,0-11-342-16,9-23-931 0</inkml:trace>
  <inkml:trace contextRef="#ctx0" brushRef="#br0" timeOffset="42267">6964 12759 1551 0,'0'0'655'16,"0"0"-571"-16,0 0-64 15,0 0 201-15,0 0-74 16,0 0-75-16,-4 0-26 15,21 0 2-15,17 0-1 16,15 0 55-16,13 0 3 16,9 0-38-16,-1 0-25 15,3 0-12-15,2 0-16 16,0 0-7-16,-2 0-6 16,-1 0-1-16,-3 0-6 15,-10 0-57-15,-7 0-66 16,0 0-80-16,9-4-112 0,-9 1-289 15,-12-13-316-15</inkml:trace>
  <inkml:trace contextRef="#ctx0" brushRef="#br0" timeOffset="43249.99">11967 12736 1395 0,'0'0'525'16,"0"0"-462"-16,0 0 157 0,0 0 44 15,0 0-118-15,0 0-79 16,0 0 6-16,73 0 54 16,-16 8 0-16,38-8-27 15,44 0-6-15,49 0 10 16,25 0-19-16,13-8-6 16,2-7-14-16,-12 4-20 15,8 3-8-15,0-7-13 16,-9 3-10-16,-3 5-8 15,-6-1 1-15,-14 5 1 16,-14-2-7-16,-41-2 0 16,-46 7-1-16,-37-4 0 15,-31 4 0-15,-6 0-6 0,-8 0-8 16,-9 0-29 0,-2 0-80-16,-33 0-93 0,-50 0-70 15,6-7-250-15,2 7-499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46:48.388"/>
    </inkml:context>
    <inkml:brush xml:id="br0">
      <inkml:brushProperty name="width" value="0.05292" units="cm"/>
      <inkml:brushProperty name="height" value="0.05292" units="cm"/>
      <inkml:brushProperty name="color" value="#FF0000"/>
    </inkml:brush>
  </inkml:definitions>
  <inkml:trace contextRef="#ctx0" brushRef="#br0">8119 6381 932 0,'0'0'388'0,"0"0"-163"0,0 0 77 15,0 0 50-15,0 0-78 16,0 0-64-16,-12-7-10 16,7 7 15-16,3 0-14 15,0 0-31-15,2 0-30 16,0 0-25-16,0 0-20 16,0 0-26-16,0 0-17 15,0 0-11-15,19 0-10 16,30 0-14-16,56-8 4 15,60 0 25-15,34 0-46 16,10 5 0-16,-10 3 0 0,-23 0 0 16,-14 0 0-1,-31 8 0-15,-37 3 0 0,-35-3 0 16,-24-1 0 0,-10-3 0-16,-7 0 0 0,-8-1-68 15,-10-3-89-15,-62 5-154 16,-8-5-175-16,-10 0-582 0</inkml:trace>
  <inkml:trace contextRef="#ctx0" brushRef="#br0" timeOffset="7452.79">11329 6454 1234 0,'0'0'330'16,"0"0"-137"-16,0 0 124 15,0 0-47-15,0 0-110 16,0 0-37-16,-2-23 4 16,2 23-24-16,-2 0-34 15,0 0-17-15,0 0-4 16,0 0-12-16,0 0-20 0,0 0-16 16,0 0 0-1,2 3-11-15,-2 10 2 0,0 1-1 16,2 6 10-1,0-1 1-15,0 4 0 0,0-9-1 16,0 6 0-16,0-9 0 16,0-3-2-16,0 0-6 15,0-5 0-15,0 1 2 16,2 0-4-16,0 0-8 16,2-4-2-16,0 3 8 15,0-3 3-15,2 5 3 16,1-5 5-16,1 3-5 15,3-3 6-15,2 3-1 16,0-3-1-16,7 5 1 16,1-2 0-16,4-3 1 0,3 0 0 15,6 4 0 1,3-4 1-16,3 0-1 0,1 0 0 16,4 0 2-16,2 0-2 15,-2 0 0-15,0 0-7 16,0 0-4-16,0 0 5 15,0 0 0-15,-5-4 5 16,3 1 0-16,0 3 0 16,-5-5-4-16,1 2 5 15,0 0 1-15,-6 3 0 16,-3-5 0-16,1 5-1 16,1 0 2-16,1 0-1 0,4 0 0 15,4 0-1-15,-4 0 1 16,3-3-1-16,-2 3 1 15,-1-4-1-15,-4 0 0 16,0 0 0-16,-5 1 0 16,-4-5 1-16,-1 4 0 15,-4 0 0-15,-2 1-1 16,0-2 1-16,-4 5-1 16,2 0 0-16,0 0 0 15,-6 0-1-15,2 0-5 16,-5 0 5-16,1 0-1 15,0 0 1-15,4 0 0 16,2 0 0-16,-2 0 1 16,4 0-1-16,-2 0 0 15,4 0 1-15,-2 0 0 0,2 5 0 16,-5-2 0-16,3 1-1 16,-2-4 1-16,-4 4 0 15,0-4-1-15,-1 3 2 16,-1-3-1-16,1 0 0 15,-3 5 0-15,-3-5 0 16,0 0 0-16,-2 0 0 16,0 0 1-16,0 0 6 15,0 0 1-15,0 0 1 16,0 0 3-16,0 0 4 16,0 0-2-16,0 0-1 15,0 0 7-15,0 0 4 16,0 0-3-16,0 0-1 0,0 0 0 15,0 0-2 1,0 0-2-16,0 0 7 0,0 0 1 16,0-5 0-16,0-2-8 15,0 0-5-15,0-9-10 16,0 4 5-16,0-2-6 16,0-2 0-16,0 5 0 15,0 4-1-15,-4-6 0 16,1 6 0-16,1 3 1 15,2 4-1-15,0 0 0 16,0-4-5-16,0 4 4 16,0 0-7-16,0 0 2 15,0 0-4-15,0 0 2 0,0 0-7 16,0-3-4 0,0 3 7-16,0-8 1 0,0 5-2 15,0-5 8-15,0 0 5 16,0 0 0-16,0 1-10 15,0 3 4-15,0 0 6 16,-2 1 0-16,0-2 0 16,2 5-11-16,-2 0 4 15,2 0 1-15,0-3 6 16,0 3 0-16,0 0 0 16,0 0 1-16,0 0-6 15,-2 0 5-15,2 0-8 0,-3 0-2 16,1 0-1-16,0 0-1 15,0 0-10-15,2 0 5 16,-2 0 5-16,2 0 2 16,0 0 2-16,0 0 9 15,0 0 0-15,0 0 1 16,-2 0-1-16,2 0-2 16,-7 0-13-16,-1 3-14 15,-3 5 11-15,-9-4 16 16,4 7 1-16,-3-3 0 15,4 3 1-15,0-3 1 16,6 0 0-16,0-5 0 16,5 1 0-16,2-4 1 15,2 0-2-15,0 0-1 16,0 0-24-16,0 0-30 0,2 0 25 16,2 0 7-16,1-7-1 15,1-1 17-15,-2 0 6 16,3-3 1-16,-3 7 7 15,-2 0-6-15,1 1-1 16,1-1 0-16,4 0 0 16,1-3-1-16,8-6 0 15,2 2-1-15,4 0 0 16,1-4 1-16,-7 10-7 16,-4 2-2-16,-6 3-2 15,-5 0-5-15,2 0-4 16,3 0-1-16,-1 3 15 15,3 13-1-15,-3-4 7 0,0 7-7 16,2 0 8 0,-1-1-1-16,1 6-51 0,-1-6-131 15,4 2-125-15,-5-9-188 16,-1-3-468-16</inkml:trace>
  <inkml:trace contextRef="#ctx0" brushRef="#br0" timeOffset="8786.01">11331 6447 29 0,'0'0'897'16,"0"0"-642"-16,0 0-79 16,0 0 84-16,0 0-57 15,0 0-78-15,0 0-27 16,0-13-4-16,0 13-28 15,0 0-30-15,-8 0-17 16,-4 5-18-16,-1 6 15 16,-7 4 2-16,1 1-11 15,2-1-6-15,0 0-1 0,4-3 1 16,8-5 0-16,1-3-1 16,4-4 0-16,0 0-2 15,0 0-8-15,0 0-11 16,6 0 3-16,12-11 10 15,3-5 8-15,5-2 19 16,2 2 2-16,-5 1-2 16,-8 7 1-16,-6 5 3 15,-3-2 11-15,-4 5 7 16,0 0-23-16,3 0-17 16,1 5-1-16,3 2 6 15,4 4 1-15,2 0-6 16,4 5 6-16,2-5-7 15,2 4-1-15,8-3-100 0,-3-5-206 16,-11-7-592-16</inkml:trace>
  <inkml:trace contextRef="#ctx0" brushRef="#br0" timeOffset="12336.61">11172 6454 735 0,'0'0'360'15,"0"0"-160"-15,0 0 49 16,0 0 101-16,0 0-71 0,0 0-82 16,0-7-40-16,0 2-21 15,0 2-19-15,0-2-30 16,0 5-29-16,0 0-20 16,0 0-16-16,0 0-12 15,-11 13-10-15,-4 5-18 16,-7 17 18-16,-4 2 11 15,3 10-10-15,0-6-1 16,10-3 0-16,9-7-2 16,4-8-13-16,0-12-7 15,21-3 4-15,13-8 7 16,9 0 11-16,4-19 9 16,2-8-7-16,-6-8-2 0,-9 5 0 15,-9 0-9 1,-10 7-3-16,-4 8 2 0,-6 0-3 15,-3 10-1-15,-2 2 13 16,0 3-5-16,0 0-11 16,0 0-7-16,0 11-12 15,0 4 3-15,-7 4 33 16,3 4 13-16,0 0 12 16,1-4-10-16,3-8-7 15,0-3-8-15,0-4 0 16,0-4-11-16,5 0 1 15,3 0-7-15,3-4 3 16,9-11 2-16,-3-8-8 0,4 0-5 16,-3-3-14-1,-4 3 15-15,-6 4 14 0,-1 8 9 16,-3 3 1-16,-2 4 6 16,0 4-5-16,-2 0 13 15,0 0 13-15,0 0-8 16,0 0-19-16,3 7-9 15,1 9 9-15,2-5 18 16,1 9-9-16,6-9-4 16,2 0-5-16,4 1-1 15,3-9-8-15,3-3 7 16,5 0 1-16,-2 0 0 16,0-15-5-16,-5-4-5 15,-4 4 1-15,-6 4 9 0,-2-1 1 16,-7 8 1-16,-4 1 5 15,0 3-6-15,0 0-12 16,0 7-14-16,0 8-5 16,0 12 31-16,0-4 14 15,0 0 1-15,2 0-6 16,9-12-9-16,6 0 0 16,5-7-6-16,5-4 6 15,12 0 16-15,4-15 1 16,0-12-7-16,1 1-4 15,-7-8-6-15,-9 3-22 16,-8 4-16-16,-7 12-6 16,-6 4 12-16,-7 11 22 0,0 0-17 15,0 0-10 1,-2 19 1-16,-9 7 36 0,2 5 20 16,6-4 21-16,3-1-1 15,0-3-17-15,3-8-8 16,19-3-3-16,8-9 8 15,7-3 18-15,7 0 5 16,8-11-18-16,-1-16-10 16,-2 1-6-16,-6-5-9 15,-8 5-4-15,-11 2-7 16,-6 9-8-16,-12 8 5 16,-4 7 14-16,-2 0-6 15,0 0-19-15,0 0-6 0,0 11-11 16,0 5 42-16,0-2 23 15,0 6 4-15,0-5-5 16,15-3-6-16,9-1-8 16,11-4 14-16,2-2 14 15,6-5-14-15,-2 0-8 16,-1-12-14-16,-5-7-3 16,-7-8-24-16,-4 1 0 15,-5-5-4-15,-10 4-2 16,-4 4 11-16,-3 8 16 15,-2 11 6-15,0 1-9 16,0 3 9-16,0 0-11 0,0 11-5 16,0 8 16-1,0 4 28-15,0 4 5 16,5-1-5-16,5-7-8 0,3 1-7 16,2-6-2-16,0-6 2 15,5-8-1-15,1 0 6 16,6 0 3-16,1-15-6 15,3-8-4-15,-5 0-11 16,-7-3-10-16,-6 7-10 16,-7 3 8-16,-6 9 12 15,0 7-1-15,0 0-8 16,0 0-19-16,0 0 6 16,0 0-5-16,0 3 5 0,0 9 22 15,0 4 18 1,6-2 4-16,7 6-5 0,4-1 7 15,11-1 7-15,2-2 5 16,5-8 1-16,2-1-13 16,0-7-8-16,-2 0 2 15,-8 0-7-15,-8-4-1 16,-8-7-1-16,-5 0 6 16,-6-5 0-1,0 4-15-15,0 5-6 0,-8 0-9 16,1 7 9-16,-1 0 6 15,-3 0 1-15,2 11 0 16,7 12 16-16,2 4-7 16,0 7-10-16,24 0-12 15,19 0 0-15,49 0-27 0,-13-3-157 16,-2-16-396-16</inkml:trace>
  <inkml:trace contextRef="#ctx0" brushRef="#br0" timeOffset="24008.77">12579 7775 1209 0,'0'0'751'0,"0"0"-616"15,0 0-108-15,0 0 165 16,0 0-11-16,0 0-107 15,27 0-55-15,6 0 26 16,7 0 17-16,1 0-12 16,4 0-20-16,-4 0-14 15,-5 0-4-15,0 0-3 16,-2 0-8-16,3 0 1 16,1 5-2-16,3-2 0 0,2-3-9 15,1 0-86-15,8 0-99 16,-9-11-92-16,-20 0-361 0</inkml:trace>
  <inkml:trace contextRef="#ctx0" brushRef="#br0" timeOffset="26274.73">13854 7788 1388 0,'0'0'572'0,"0"0"-468"16,0 0 39-16,0 0 164 16,0 0-99-16,0 0-87 15,0 0-33-15,-32 0-19 16,36 0-24-16,15 0-15 16,15 0 19-16,18 0 38 15,28 0-1-15,34 3-18 0,27-3-21 16,11 0-8-1,-4 0-2-15,-11 0-11 0,-15 0-14 16,2 0-5-16,-20 0-6 16,-20 0 0-16,-22 0 0 15,-8 0 0-15,1-3-1 16,-6-2 1-16,-2 5-1 16,-19 0-9-16,-15 0-35 15,-13 0-23-15,0 0-23 16,-4 0-55-16,-25 0-96 15,-30 0-76-15,5 0-335 16,6 0-300-16</inkml:trace>
  <inkml:trace contextRef="#ctx0" brushRef="#br0" timeOffset="36695.19">11766 9658 1313 0,'0'0'391'0,"0"0"-204"15,0 0 106-15,0 0-39 16,0 0-96-16,0 0-39 16,0-11 17-16,0 11-18 15,0 0-17-15,-2 0-3 16,0 0-5-16,-3 0-10 15,3 0-12-15,2 0-13 16,-4 0-19-16,2 0-18 0,0 0-21 16,2 7 0-1,0 4-9-15,0 5 9 0,0-1 6 16,0 4-5-16,0 0-1 16,0-4 1-16,0 1 0 15,2-1 0-15,0 0 0 16,0-8-1-16,-2 1 1 15,2 0 0-15,-2-4-1 16,2 0 0-16,1 3 0 16,-1-3 0-16,0 0-2 15,0-1 2-15,0-3 0 16,0 0 0-16,0 0-1 16,1 0 0-16,-1 0-1 15,0 0-7-15,2 0 2 16,3 0 1-16,6 5 6 0,4-5 0 15,6 3 1-15,9-3 8 16,5 0-1-16,1 0-1 16,7 0-5-16,2 0 4 15,-3 0-5-15,4 0 0 16,-5 0 1-16,-1-3-1 16,-3 3 5-16,-9 0-5 15,-6-5 1-15,-3 5-1 16,-7 0 1-16,4-3-1 15,1 3 7-15,5-4-2 16,4 0 4-16,5 4-9 16,8-7 7-16,2 3-1 15,2 0-6-15,6 1 0 16,-1 3 0-16,1-5-1 16,3 2 0-16,-4 3 0 0,0-5-1 15,-5 5 0-15,-5 0 1 16,-3 0-1-16,-7 0 1 15,-6-3 1-15,-3 3 1 16,-5 0 7-16,4-4 3 16,6 4-2-16,0-4 4 15,6 4 1-15,4-11-3 16,7 7-5-16,11-4 1 16,3 5-7-16,7-5 10 15,4 8-1-15,-1-8 1 0,-1 5-2 16,-6 3 0-16,-5 0-3 15,-3 0 1-15,-3 0 1 16,-6 0-2-16,-6 0-5 16,-4 0 13-16,-1 0-13 15,3 0 6-15,4-4 5 16,5 4-4-16,1-4 8 16,7 0-8-16,-3 4-7 15,0 0 5-15,0 0-5 16,-2 0 1-16,-8 0 4 15,-6 0-6-15,-7 0 1 16,-4 0-1-16,-3 0 8 16,1 0-7-16,1 0 5 0,4 0 3 15,10 0 4 1,8 0-5-16,3 0 4 0,8 0-2 16,2 0-9-16,1 0 1 15,1 0-1-15,2 0 0 16,2 0 0-16,-2 0 0 15,0 0-1-15,-3 0 1 16,-1 0 7-16,-1 0-8 16,-7 0 1-16,-5 0 0 15,-7 0 0-15,-4 0 0 16,-6 0-1-16,2 4 1 16,0 0 0-16,3 0 0 15,10-1 7-15,4 5 1 16,10-5-8-16,1-3 5 15,2 5-6-15,2-5 0 0,-3 0 0 16,-1 0 0-16,-8 3 0 16,-8-3 0-16,-12 0 0 15,-7 5 0-15,-8-5 0 16,-4 0 0-16,2 0 0 16,-3 0 0-16,4 0 0 15,3 0 0-15,7 0 0 16,-1 0 0-16,-1 0 1 15,-1 0-1-15,-8 0 0 16,-5 0 0-16,-3 0 1 16,-3 0 0-16,0 0 7 15,0 0-7-15,0 0 5 16,0 0-6-16,0 0 0 16,0 0 0-16,0 0-1 0,0 0 1 15,0 0 0-15,0 0 6 16,0 0 5-16,0 0 4 15,0 0-2-15,0 0 4 16,0 0-7-16,0 0 5 16,0 0-3-16,0 0 2 15,0 0-14-15,0 0 0 16,0-5 0-16,3-3 0 16,3-6 0-16,1-6 0 15,-1-2 0-15,3-9 0 16,-3 5 0-16,1-9 0 0,-3 4 0 15,-2 2 0 1,-2 5 0-16,0 6 0 0,0 5 0 16,0 2 0-16,0 8 0 15,0-1 0-15,0 4 0 16,0 0 0-16,0 0 0 16,0 0 0-16,0 0 0 15,0 0-23-15,0 0-17 16,0 0-1-16,0 0-8 15,0 0-22-15,0-4-28 16,0 0-18-16,0-4-69 16,0-3-98-16,-23 0-75 15,3-1-315-15,-5 9-498 0</inkml:trace>
  <inkml:trace contextRef="#ctx0" brushRef="#br0" timeOffset="69729.84">14994 9933 1600 0,'0'0'618'0,"0"0"-517"15,0 0 56-15,0 0 81 16,0 0-23-16,135 0-54 16,-65 0-39-16,1 0-23 15,-3-5-28-15,-8 2-33 0,-13-5-30 16,-13 8-8 0,-10-4-78-16,-24 1-165 15,-9-5-330-15,-19 4-316 0</inkml:trace>
  <inkml:trace contextRef="#ctx0" brushRef="#br0" timeOffset="107361.14">14533 11650 705 0,'0'0'512'0,"0"0"-382"16,0 0 21-16,0 0 98 15,0 0-47-15,3-15-79 16,-3 15-17-16,0-3 9 15,0 3-9-15,0 0-25 16,0 0-8-16,0 0-16 16,0 0-8-16,-9 0-9 15,-6 0-16-15,-8-8-24 0,-7 8-7 16,-9 0-1 0,-2 0 8-16,-3 0 9 0,-1 0 0 15,0 0 15-15,0 0 1 16,4 0-10-16,7 8-5 15,5-8 8-15,7 0-4 16,9 0-7-16,7 0-5 16,1 0-2-16,5 0 0 15,0 0-12-15,0 0-21 16,0 0-33-16,0 3-32 16,0-3-78-16,0 0-112 15,0 0-211-15,0 0-36 16,0 0-153-16</inkml:trace>
  <inkml:trace contextRef="#ctx0" brushRef="#br0" timeOffset="108186.25">14035 11513 973 0,'0'0'390'0,"0"0"-220"16,0 0 54-1,0 0 31-15,0 0-101 0,0 0-82 16,0 0-4-16,-26 8 0 15,8 3-23-15,-6 12 10 16,-6-4-18-16,0 4-16 16,-2-4-12-16,-2 8-8 15,2-4 0-15,6-8 4 16,9-4-5-16,8 5-6 16,7-13-6-16,2 5-12 15,6 0 3-15,18 7 0 16,10-7 21-16,12 3 12 0,0 4-5 15,2-7 2 1,-6 0-2-16,-10 3-7 16,-8 4-36-16,-13-7-258 0,-9 0-408 0</inkml:trace>
  <inkml:trace contextRef="#ctx0" brushRef="#br0" timeOffset="110158.87">14553 14161 373 0,'0'0'191'16,"0"0"-60"-16,0 0 60 0,0 0-8 16,0 0-44-16,0 0-13 15,0 0 27-15,9-8 18 16,-9 8 6-16,0 0-19 16,0 0-19-16,0-7-21 15,0 7-12-15,0 0-13 16,0 0-16-16,0-4-4 15,0 4-6-15,-5 0-4 16,-6 0-10-16,-8 0-6 16,-8 0-36-16,-14 0-11 15,-4 0-1-15,-8 0 1 16,5 0 1-16,3 4 0 16,14 3 0-16,7-7-1 0,9 0 0 15,9 0 0-15,3 0 0 16,3 0-33-16,0 0-65 15,0 0-76-15,16 0-136 16,1-7-312-16,-6-4-395 0</inkml:trace>
  <inkml:trace contextRef="#ctx0" brushRef="#br0" timeOffset="110892.69">14226 14070 760 0,'0'0'517'15,"0"0"-370"-15,0 0-17 16,0 0 115-16,0 0-17 16,0 0-85-16,0 0-26 0,-9-4 0 15,1 4-18 1,-5 0-24-16,-4 0-25 0,-5 8-26 16,-4 3-7-16,3 4-5 15,2 4-6-15,-1-3-6 16,7-5 0-16,0 4 0 15,9 1 0-15,4-5-11 16,2 4 5-16,0-7 5 16,0 3 1-16,4 4 0 15,11 1 1-15,4-5 8 16,5 4-2-16,0-7 2 16,-1 0-2-16,0-5 1 15,1 5-8-15,-7-8 0 0,-2 0-8 16,-4 0-94-16,-9 0-155 15,-2 0-349-15,0 0-377 0</inkml:trace>
  <inkml:trace contextRef="#ctx0" brushRef="#br0" timeOffset="113688.92">14418 13125 199 0,'0'0'335'15,"0"0"-191"-15,0 0-20 16,0 0 84-16,0 0-37 16,0 0-77-16,0 0-26 15,-9-15 5-15,9 15-21 16,0 0-17-16,0-8 9 16,0 8-1-16,0 0-5 15,0 0-7-15,0 0 8 16,0 0 22-16,0-3 12 15,0 3-2-15,0 0-8 16,0 0 10-16,0 0 36 16,0 0 22-16,-8 0-4 15,-5 0-21-15,-3 0-33 0,-6 0-38 16,-6 0-11 0,0 0-4-16,2-5-2 0,6 5-7 15,-2 0-10-15,3 0-1 16,4 0-1-16,-1 0-12 15,4 0-20-15,3 0-44 16,-4 0-60-16,0 0-69 16,3 0-55-16,-7 0-129 15,4 5-182-15,2-2-194 0</inkml:trace>
  <inkml:trace contextRef="#ctx0" brushRef="#br0" timeOffset="114239.07">14168 12980 15 0,'0'0'1031'16,"0"0"-762"-16,0 0-129 16,0 0 124-16,0 0-16 15,0 0-125-15,0 0-66 16,-70 27 32-16,40-12-21 15,2 4-34-15,4-3-15 0,5 2-4 16,4-2-15-16,7 3-1 16,6 4-14-16,2-4-3 15,0-1-4-15,21 6 9 16,10-13 2-16,8 4 10 16,6-7-22-16,17-8-69 15,-8 0-187-15,-18 0-538 0</inkml:trace>
  <inkml:trace contextRef="#ctx0" brushRef="#br0" timeOffset="115755.86">14615 15712 477 0,'0'0'300'0,"0"0"-119"16,0 0 30-16,0 0 12 15,0 0-51-15,0 0-43 16,0 0 23-16,0-8 14 16,0 8-22-16,0 0-22 15,0 0 0-15,-2-7-14 16,0 7-29-16,-9 0-20 16,-6 0-29-16,-4 0-21 15,-12 0-8-15,-5 0 0 16,-5 7 0-16,-4 4-1 15,-2-3 0-15,2 8 1 16,4-9 5-16,7 4 3 16,8-3-3-16,11-8 0 0,8 0-6 15,7 0-10-15,2 0-38 16,0 0-37-16,0 0-53 16,0 0-75-16,6 0-97 15,12-8-55-15,-5-3-137 16,0 4-320-16</inkml:trace>
  <inkml:trace contextRef="#ctx0" brushRef="#br0" timeOffset="116439.92">14048 15636 814 0,'0'0'378'0,"0"0"-161"15,0 0 46-15,0 0 28 16,0 0-75-16,0 0-81 0,0 0-30 15,-15 11-16-15,4-3-25 16,-4 18-19-16,5-3-11 16,-3-4-13-16,3 4-6 15,3-4-2-15,3 4-4 16,0-12-8-16,4-3 0 16,0 8-1-16,0-9-5 15,0-3-4-15,2 3-1 16,9 1-1-16,6 0-7 15,-1 0-6-15,10-5-7 16,0-3-3-16,2 0-33 16,-2 0-102-16,1 0-155 15,-6 0-291-15,-8 0-331 0</inkml:trace>
  <inkml:trace contextRef="#ctx0" brushRef="#br0" timeOffset="122274.91">6902 6069 869 0,'0'0'504'16,"0"0"-325"-16,0 0 25 15,0 0 124-15,0 0-22 16,0 0-75-16,2-19-41 15,-2 19-17-15,-9 0-22 16,-1 0-20-16,-5 0-18 16,-15 0-33-16,-21 11-65 15,-15 9-15-15,-14 6-6 16,-5 1-2-16,3-1-32 16,18-2-28-16,17-6-20 15,18-7-32-15,16 2-65 0,6-6-45 16,7 0-22-16,7 5-82 15,12-4-227-15,6-8-28 0</inkml:trace>
  <inkml:trace contextRef="#ctx0" brushRef="#br0" timeOffset="122686.42">6716 5921 977 0,'0'0'385'0,"0"0"-252"16,0 0 59-16,0 0 132 16,127-5-56-16,-79 5-70 15,4 0-54-15,-13 0-38 0,-10 12-45 16,-12 11-43-16,-17 8-17 15,-9 18 9-15,-33 20 8 16,-16 10 2-16,-10 2-20 16,8-5-65-16,30-7-127 15,19-24-357-15,11-26-602 0</inkml:trace>
  <inkml:trace contextRef="#ctx0" brushRef="#br0" timeOffset="199906.76">7078 9357 327 0,'0'0'329'0,"0"0"-111"16,0 0 16-16,0 0 31 16,0 0 9-16,0 0-26 15,13-12-24-15,-13 9-11 16,0 3-23-16,0-4-43 15,0 4-29-15,-3-7-21 16,-10 7-27-16,-8 0-59 16,-16 0-11-16,-7 0-12 15,-14 11 1-15,-4 12 10 16,2 3 0-16,2 1 0 16,5-4-6-16,5 4 7 15,13-12-9-15,9-1-31 16,11-6-57-16,6 0-49 0,7-4-34 15,2-4-90 1,2 0-204-16,13 0-100 0,3 0-405 0</inkml:trace>
  <inkml:trace contextRef="#ctx0" brushRef="#br0" timeOffset="200434.87">7091 9113 1122 0,'0'0'384'16,"0"0"-257"-16,0 0 61 16,0 0 6-16,0 0-68 15,0 0 10-15,0 0-16 16,111 31-36-16,-83-17-33 16,-8 6-23-16,-5-1-23 15,-2 4-5-15,-11 4-1 16,-2 3-5-16,-6 4-1 15,-20 8 6-15,-10 0 0 16,-5-4-9-16,5 0-23 16,2-7-52-16,4-5-103 15,6-7-299-15,12-11-319 0</inkml:trace>
  <inkml:trace contextRef="#ctx0" brushRef="#br0" timeOffset="-198433.62">17942 13201 1054 0,'0'0'378'16,"0"0"-285"-16,0 0 79 16,0 0 72-16,0 0-78 15,0 0-91-15,16 0-29 16,1 0 10-16,5 0 8 15,6 0-21-15,6 0-21 0,-3 0-9 16,2 0-11-16,-5 0-2 16,-4-7 0-16,-3 7-1 15,-7-8 1-15,1 8 0 16,-4-8-1-16,-2 8 0 16,-1-3 0-16,-1 3 1 15,-3 0-1-15,0 0 0 16,1 0 0-16,-1 0-7 15,0 0 2-15,-2 0 6 16,3 0-7-16,-5 0 1 16,2 0 0-16,-2 0 0 15,0 0-1-15,0 0-2 0,0 0 2 16,0 11 7-16,0-3 24 16,0-1-11-16,4 9 2 15,1 3-2-15,-3 7 4 16,2 1-3-16,0 3-6 15,1 8-8-15,-3 1 1 16,-2 3 1-16,0 11 4 16,0-4 4-16,0-3-1 15,0 11-8-15,0-7-1 16,-2 3 1-16,-3 4 0 16,-1-4 0-16,2 5 9 15,-3-5-2-15,-2 12 14 16,1-4 12-16,-1-8-5 15,-2 12-11-15,-1-4 1 0,-1-4-3 16,0 4-2-16,2-4-7 16,5 4-7-16,0 0 1 15,4 0-1-15,2 4 0 16,0-5 1-16,0 9 6 16,0-12 2-16,2 4 0 15,-2 0 3-15,0 4 1 16,0-12-2-16,0 5-2 15,-4-9 3-15,-5 4 4 16,0-11 2-16,3 8-8 16,-1-16-4-16,1 8 0 15,0-8 3-15,1-7-1 16,1-1-7-16,-5 5 5 0,-2-4-5 16,1 7 7-1,1 0-8-15,-2 8 1 0,1-7 0 16,2 7 0-16,-1 7 13 15,5-11-1-15,0 12-4 16,4-16-7-16,0 0 5 16,0 0-7-16,0-11 0 15,0-4 1-15,0 4-1 16,0-12 0-16,0 13 1 16,0-6-1-16,0 6 0 15,0-6 0-15,0 9 1 16,0 7-1-16,0-3 0 15,0-4 0-15,0 7-1 16,0-8 1-16,0 9 0 16,0-12-1-16,0-4 1 0,4-4-2 15,0 4 1-15,3-11-9 16,-3-1 2-16,0 1-1 16,-4-8 9-16,0 11 0 15,0-11 0-15,0 0 0 16,0 0 0-16,0 0 0 15,0 0-1-15,0 0-1 16,0 0 1-16,0 0-8 16,0 0 8-16,0 0 1 15,0 0 0-15,0 0 14 16,0 0 5-16,0 0 18 16,0-3 17-16,-2-13-16 15,-11 9-16-15,-2-4-10 0,0-5-10 16,-2 1-1-16,0 7-1 15,-1-3 1-15,-1 3-1 16,3 0-1-16,-8 1-17 16,2 3-6-16,-3-3-3 15,-1 7 9-15,-1 0 2 16,3 0 4-16,5 0 1 16,3 0 10-16,10 0-5 15,4 0-3-15,2 0-6 16,0 0-29-16,0 0-38 15,0 0-11-15,0 0 2 16,0 0 4-16,8 0-19 0,25-16-46 16,-2-3-155-16,-3 4-481 15</inkml:trace>
  <inkml:trace contextRef="#ctx0" brushRef="#br0" timeOffset="-197703.95">17838 16112 16 0,'0'0'583'15,"0"0"-406"-15,0 0-32 16,0 0 89-16,0 0 2 16,0 0-21-16,0 0-12 15,4 0-1-15,-4 0-27 16,-6 0-15-16,-10 15-30 16,-4-4-35-16,-3 5-37 15,-8 3-4-15,-1-4-23 0,1 4-10 16,1-4-12-1,4 4-7-15,6-3 3 0,7 7-5 16,9-12-9-16,4 15-3 16,0-10-3-16,13 10 13 15,9-2 2-15,-1-6 1 16,1-2 5-16,-3 3 1 16,-5-4 5-16,-1 1 6 15,-4-5 6-15,-3-4 4 16,-2 1-13-16,-4 0-9 15,3-5-6-15,-3-3 0 16,2 8-66-16,6-8-132 16,1 0-299-16,-5 0-212 0</inkml:trace>
  <inkml:trace contextRef="#ctx0" brushRef="#br0" timeOffset="-196316.62">18204 12991 451 0,'0'0'330'0,"0"0"-164"15,0 0 31-15,0 0 39 16,0 0-69-16,0 0-59 15,0 0 10-15,-4-11-16 16,2 11-15-16,-2 0 8 16,-3 4 11-16,-1 11-29 15,1-7-33-15,-6 3-14 16,1 12 4-16,-4-7-6 16,-7 2-16-16,-3 1-6 15,-8 12-5-15,-2-12 0 0,-5 4 1 16,1-4-2-16,5-4 0 15,7-4 0-15,9 5-1 16,8-8 0-16,9-8-11 16,2 7-7-16,0-3-5 15,15 11 10-15,11 0 14 16,4-7 25-16,2 11 24 16,-2-4-7-16,-5 4-8 15,-3-3-12-15,-5 2 0 16,-4 6-8-16,-2-6-8 15,-2 1-6-15,-1 12-1 16,0-12-13-16,18 7-149 16,-3-2-180-16,-1-13-716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49:25.125"/>
    </inkml:context>
    <inkml:brush xml:id="br0">
      <inkml:brushProperty name="width" value="0.05292" units="cm"/>
      <inkml:brushProperty name="height" value="0.05292" units="cm"/>
      <inkml:brushProperty name="color" value="#FF0000"/>
    </inkml:brush>
  </inkml:definitions>
  <inkml:trace contextRef="#ctx0" brushRef="#br0">12874 6999 1515 0,'0'0'555'15,"0"0"-458"-15,0 0-67 16,0 0 165-16,0 0-39 15,0 0-102-15,15 0-44 16,13 0 5-16,17 0 19 16,14 0 18-16,19-5-17 15,7 2-14-15,7-5-14 0,0 5-7 16,-4-1-5 0,-11 0-56-16,-6 4-93 0,3-4-182 15,-18 4-397-15,-14-3-718 0</inkml:trace>
  <inkml:trace contextRef="#ctx0" brushRef="#br0" timeOffset="1666.93">14801 6968 586 0,'0'0'814'0,"0"0"-666"16,0 0-135-16,0 0 137 0,0 0 59 15,0 0-106 1,0 0-40-16,82 0 24 0,-27 0 26 16,32 0-19-16,33 0-8 15,36 8-18-15,18-4-26 16,-9 3-24-16,-14 0-9 16,-25 6-3-16,-24-2-6 15,-26-4 0-15,-20-3 0 16,-20 0-21-16,-4-4-82 15,-21 0-110-15,-7 3-346 16,-8-3-298-16</inkml:trace>
  <inkml:trace contextRef="#ctx0" brushRef="#br0" timeOffset="6451.51">18027 5608 1069 0,'0'0'387'0,"0"0"-221"16,0 0 50-16,0 0 83 16,0 0-83-16,0 0-72 15,-2-19-15-15,-1 19-19 16,1-4-20-16,0 4-20 16,0 0-19-16,2 0-29 15,-2 0-22-15,0 4-12 16,0 11-27-16,-3 8-4 15,-3 16 30-15,1 3-5 0,3 6-45 16,2 2-29-16,2-8-19 16,0 0-37-16,13-4-102 15,2-11-123-15,0-12-298 0</inkml:trace>
  <inkml:trace contextRef="#ctx0" brushRef="#br0" timeOffset="6972.65">17836 5837 942 0,'0'0'373'0,"0"0"-242"16,0 0-9 0,0 0 76-16,0 0-94 0,0 0-50 15,0 0-8-15,26 26-10 16,-20-7-21-16,1 8-1 16,1-1-6-16,-1 2 3 15,1-2-9-15,1-7-1 16,0-4 0-16,-1-3-1 15,3-12 0-15,3 0-1 16,10 0-18-16,4-27 19 16,4-7 7-16,5-12-7 15,-6 5-12-15,-9-1-49 0,-20 7-65 16,-2 9-197 0,-9 14-959-16</inkml:trace>
  <inkml:trace contextRef="#ctx0" brushRef="#br0" timeOffset="85497.26">19763 11022 1098 0,'0'0'292'16,"0"0"-226"-16,0 0 98 15,0 0 45-15,0 0-26 0,0 0-35 16,95 0-6 0,-48 0-33-16,4 0-34 0,2 0-22 15,3 0-25-15,-1 0-26 16,-1 0-2-16,-2 0-43 16,-4 0-83-16,6 0-111 15,-13-8-258-15,-16-3-285 0</inkml:trace>
  <inkml:trace contextRef="#ctx0" brushRef="#br0" timeOffset="85843.55">20194 10816 1185 0,'0'0'338'0,"0"0"-261"16,0 0 72-16,0 0 57 15,0 0-46-15,0 0-49 16,134 46-8-16,-97-31-40 15,-8 4-31-15,-5 4-18 16,-15-7-14-16,-9 10-1 0,-5 8-8 16,-27 1-13-1,-10 7-60-15,-8-5-33 0,5 5-35 16,14-11-198-16,11-12-425 16</inkml:trace>
  <inkml:trace contextRef="#ctx0" brushRef="#br0" timeOffset="86848.77">21077 11064 1197 0,'0'0'335'0,"0"0"-163"15,0 0 91-15,0 0-31 16,0 0-115-16,0 0-59 16,0 0-12-16,8 0-14 15,-5 15 1-15,1 12 10 16,-2 7-19-16,0 0-15 15,3 8-8-15,-1 0-1 16,0 4 1-16,0 0-1 16,3-1 0-16,-3-11 0 15,3-7 0-15,-3-4-1 16,-1-20 1-16,-3-3 0 0,0 0 12 16,0-3 6-16,0-23 8 15,-3-13-12-15,-8-6-13 16,-2-24-1-16,5-4 0 15,1-3-1-15,5 4-6 16,2 15 0-16,0-1 7 16,0 24-1-16,7 8-6 15,12 10-7-15,8 5-8 16,14 3-6-16,6 8-2 16,6 0-3-16,3 0-4 15,-8 8 9-15,-8 0 9 16,-14 3-11-16,-14 4-7 15,-9-7 9-15,-3 11 20 0,-22 0 8 16,-17 4 20-16,-7 0-1 16,-6 4 0-16,5-12-1 15,9 4-18-15,16-11-21 16,22-8-134-16,0 0-339 16,11 0-463-16</inkml:trace>
  <inkml:trace contextRef="#ctx0" brushRef="#br0" timeOffset="87684.86">21680 10790 912 0,'0'0'373'16,"0"0"-180"-16,0 0 110 15,0 0-19-15,0 0-113 16,0 0-66-16,0 0-16 16,-38 3-41-16,12 13-33 15,-2-9-2-15,0 12-12 16,6-11-1-16,5 0-16 15,7 3-21-15,8-4-25 16,2 1-35-16,0 0-33 0,12-5 21 16,12 9 14-1,4-1 44-15,2-3 35 0,-6 0 7 16,-7 7 3-16,-5-4-7 16,-10 5 0-16,-2 10 13 15,-6 1 44-15,-17-8 12 16,-5 12 4-16,0-13-10 15,6 1-16-15,9-7-34 16,7-8-17-16,6-4-133 16,6-8-237-16,12-3-473 0</inkml:trace>
  <inkml:trace contextRef="#ctx0" brushRef="#br0" timeOffset="88196.7">21766 10919 1303 0,'0'0'326'0,"0"0"-181"16,0 0 80-16,0 0-104 16,0 0-60-16,0 0-27 15,0 0-21-15,25 95-13 16,-10-76-6-16,4-4-16 15,-4 1-12-15,5-16-11 0,-3 0-2 16,2 0 31 0,2-19 16-16,-4-4 22 0,3-11 1 15,-10-1-5-15,-1 4 3 16,-2 9 27-16,-7 7 29 16,0 7 21-16,0 8-55 15,0 0-43-15,0 27-24 16,-13 15 16-16,2 11 8 15,-4 20 2-15,4-2-1 16,5 10 0-16,1-1-1 16,3-8 0-16,0 0 0 15,0-7 0-15,0-15 0 16,-5-8 0-16,-3-12 0 16,-3-7 9-16,-6-12 24 15,-13-6 31-15,-3-5 0 0,-9 0-9 16,-6-24-12-16,-1 6-27 15,4-24-16-15,6 7-10 16,15-18-45-16,18 7-63 16,38-15-110-16,17 8-85 15,17 11-269-15</inkml:trace>
  <inkml:trace contextRef="#ctx0" brushRef="#br0" timeOffset="88561.36">22328 10809 874 0,'0'0'334'0,"0"0"-190"16,0 0 107-16,0 0 56 15,0 0-121-15,0 0-86 16,0 0 8-16,-28-24-8 16,1 24-28-16,-3 0-29 0,-5 8-2 15,3 15-12 1,3 4-19-16,5 7-10 0,9 0-16 15,11 8-65-15,4-7-39 16,17-1-65-16,49-19-83 16,-6-4-213-16,2-11-182 0</inkml:trace>
  <inkml:trace contextRef="#ctx0" brushRef="#br0" timeOffset="89014.28">22589 10435 1239 0,'0'0'326'0,"0"0"-163"0,0 0 172 15,0 0-78-15,0 0-101 16,67 126-70-16,-65-80-31 15,-2 7-16-15,0 4-18 16,-13-4-14-16,-2 1-7 16,-2-1 0-16,4-19-20 15,4 1-11-15,5-17-15 16,4-10 3-16,0-3 8 0,0-5 7 16,0-5-13-1,11-14 14-15,6-12 27 16,7-3 6-16,3-3-6 0,-2 6 1 15,-5 12-1 1,-5 0 0-16,-11 15 0 0,1 4-29 16,-3 12-17-16,0 10 46 15,2 12 4-15,-2 8 9 16,5 0-4-16,-1-3-1 16,5-2-8-16,2-10-37 15,3-7-122-15,14-20-151 16,-2 0-301-16,-2-5-537 0</inkml:trace>
  <inkml:trace contextRef="#ctx0" brushRef="#br0" timeOffset="89363.77">23011 10801 1491 0,'0'0'496'16,"0"0"-373"-16,0 0 133 16,0 0-100-16,0 0-101 15,0 0-37-15,0 0-9 16,-92 103-9-16,92-77-7 16,0 5-10-16,0-4-18 15,14-9-19-15,10 6 7 0,4-21 2 16,0-3 12-1,2 0 23-15,-3-11 10 0,-3-12 13 16,-5-7-7-16,-12-9 12 16,-7 2 10-16,-3-2-28 15,-18 5-1-15,-7 7-33 16,3 8-6-16,-1 12-68 16,5 7-139-16,8 7-316 15,6 20-740-15</inkml:trace>
  <inkml:trace contextRef="#ctx0" brushRef="#br0" timeOffset="89664.33">23218 10420 788 0,'0'0'750'0,"0"0"-566"15,0 0 66-15,0 0 100 16,-22 129-157-16,16-75-96 16,-1 3-43-16,1 0-36 15,0 0-13-15,-2 4-5 16,-1-8-42-16,0 1-69 15,1-1-149-15,-1-15-277 16,3-7-237-16</inkml:trace>
  <inkml:trace contextRef="#ctx0" brushRef="#br0" timeOffset="90046.59">23389 10877 1506 0,'0'0'500'0,"0"0"-346"16,0 0 118-16,0 0-113 16,0 0-101-16,0 0-35 15,0 0-12-15,-43 42-11 16,41-19-24-16,2-4-22 15,0 8-38-15,13-9-14 16,6-2 15-16,7-8-7 16,4-5 0-16,-3-3 40 15,-1 0 32-15,-6-11 12 16,-3-12 6-16,-9-4 14 16,-8 1 11-16,0-1 18 15,-10 1-25-15,-14 10 0 16,-4-7 11-16,4 15-29 15,2 8-21-15,2 0-97 16,16 12-169-16,2 7-271 16,2-3-491-16</inkml:trace>
  <inkml:trace contextRef="#ctx0" brushRef="#br0" timeOffset="90597.94">23725 10812 1252 0,'0'0'385'0,"0"0"-200"0,0 0 147 16,0 0-65-16,0 0-124 15,0 0-92-15,0 0-32 16,-81-34-19-16,63 49-11 15,-1 4 3-15,6 4-27 16,9 8-48-16,4-9-27 16,0 9-7-16,17-12 9 15,9-4 32-15,6-11 24 16,2-4 35-16,0 0 17 16,1-11 5-16,-7-8-4 15,-6 3 13-15,-9-7-6 16,-4 12 11-16,-9 0 10 15,0 11 20-15,0 0-11 0,0 3-38 16,-13 21-15 0,0 5 15-16,-1 10 6 0,1 6 0 15,5 13-5-15,1-8 24 16,5 3 8-16,0 0-11 16,2 1-4-16,-2-1-12 15,-7-19 1-15,-2 0 2 16,-13-7 4-16,-6-4 23 15,-3-15 10-15,-8-5 4 16,0-3-4-16,5-3-21 16,10-13-25-16,9-10-60 15,17-5-98-15,17-15-125 16,18 8-280-16,7 4-776 0</inkml:trace>
  <inkml:trace contextRef="#ctx0" brushRef="#br0" timeOffset="91247.91">23992 10759 892 0,'0'0'335'16,"0"0"-201"-16,0 0 95 0,0 0 9 15,0 0-100-15,0 0-34 16,0 0-9-16,4 19-12 16,-4 4-12-16,0 11-27 15,0 0-21-15,-4 8-7 16,0-7-4-16,4-1-12 15,0-8-15-15,0-2-10 16,13-9-6-16,6-12 0 16,7-3 23-16,3-3 8 15,6-20 25-15,-3-11 2 16,0-1 7-16,-5-14-1 16,-5-4-7-16,-7 11-2 15,-4 0-6-15,-7 7 6 0,-4 12 23 16,0 12 17-16,0 11-13 15,-2 0-51-15,-9 11-20 16,0 16 20-16,1 7 1 16,1 8-1-16,7 8 0 15,2-1-2-15,2 4 1 16,13 13 1-16,2-13 9 16,-2 7 12-16,-4-2-8 15,-2-1-12-15,-9 4 1 16,0-8-2-16,-5 4 0 15,-14-7-1-15,-9 0-16 16,-1-8-4-16,-3-12 7 16,4 1 8-16,2-24 6 15,8-3 6-15,1-4 4 0,7 0-10 16,0-19-21-16,1-15-28 16,9-8-18-16,0-27-120 15,11 4-339-15,7 20-445 0</inkml:trace>
  <inkml:trace contextRef="#ctx0" brushRef="#br0" timeOffset="91512.94">24480 10995 2277 0,'0'0'351'0,"0"0"-289"15,0 0-22-15,0 0-40 16,0 0-373-16,0 0-1107 0</inkml:trace>
  <inkml:trace contextRef="#ctx0" brushRef="#br0" timeOffset="163952.63">2459 11006 1023 0,'0'0'745'16,"0"0"-590"-16,0 0 9 16,0 0 167-16,0 0-114 15,0 0-97-15,0 0-37 16,7 0-8-16,12 0-6 15,9 0 7-15,1 5-40 0,2-2-26 16,-3 5-10-16,-2-8-35 16,-4 8-111-16,6-8-127 15,-2 7-284-15,-9-3-179 0</inkml:trace>
  <inkml:trace contextRef="#ctx0" brushRef="#br0" timeOffset="164323.31">2764 10911 616 0,'0'0'984'16,"0"0"-864"-16,0 0-72 15,0 0 227-15,0 0-32 16,0 0-77-16,119 35-29 16,-83-24-24-16,-8 9-47 15,-11 2-42-15,-10 9-23 16,-7 11 5-16,-11 11 0 0,-26 7 6 15,-11 6-12 1,0-6-66-16,5-2-68 0,23-13-127 16,11-14-354-16,9-16-652 0</inkml:trace>
  <inkml:trace contextRef="#ctx0" brushRef="#br0" timeOffset="165264.29">2196 14070 889 0,'0'0'573'0,"0"0"-503"16,0 0 50-16,0 0 149 15,0 0-56-15,139 0-86 16,-102 0-44-16,-3 0-43 16,-6 0-24-16,-7 0-16 15,1 0-3-15,-5 0-93 0,9 0-136 16,-4 0-291-16,-4 0-299 15</inkml:trace>
  <inkml:trace contextRef="#ctx0" brushRef="#br0" timeOffset="165574.1">2633 13940 620 0,'0'0'632'16,"0"0"-552"-16,0 0 37 15,0 0 119-15,0 0-55 16,0 0-64-16,0 0-27 15,81 69-26-15,-81-35-28 16,0-3-11-16,-4 6-25 16,-16 13-22-16,-16 0-115 15,9-5-165-15,1-6-427 0</inkml:trace>
  <inkml:trace contextRef="#ctx0" brushRef="#br0" timeOffset="180916.9">7407 5216 1557 0,'0'0'338'15,"0"0"-244"-15,0 0 103 16,0 0 7-16,0 0-118 16,2 0-59-16,2 11 13 15,0 8 32-15,1 7-13 16,-3 9-8-16,4 3-15 16,-1 4-16-16,-1 4-9 15,0-5-11-15,3 1 0 16,-1-7-16-16,3-1-50 15,2-8-53-15,2-6-111 16,-2-9-238-16,-2-3-253 0</inkml:trace>
  <inkml:trace contextRef="#ctx0" brushRef="#br0" timeOffset="181495.71">7330 5646 867 0,'0'0'655'0,"0"0"-419"16,0 0 20-16,0 0 71 15,0 0-100-15,0 0-87 0,0 0-29 16,6-19-28 0,-3 19-38-16,-1 0-28 0,4 0-11 15,3 0-5-15,2 8-1 16,7-1-8-16,4 1-26 16,6 0-18-16,2-5-4 15,1 2 9-15,-1-5-7 16,-4 0 15-16,-6 0 17 15,-7-8 22-15,-5-8 17 16,-1-2 16-16,-3-2 9 16,-2 5 19-16,0 0-3 15,-2-1-22-15,0 5-20 16,0 4-16-16,0 2-1 16,0 2-44-16,0 3-112 15,0 0-310-15,0 3-386 0</inkml:trace>
  <inkml:trace contextRef="#ctx0" brushRef="#br0" timeOffset="182347.84">9593 5421 1224 0,'0'0'344'0,"0"0"-77"16,0 0 100-16,0 0-80 15,0 0-116-15,0 0-38 16,0 0-15-16,0-4-27 0,0 4-27 16,0 0-29-1,0 4-19-15,0 15-8 0,0 8 4 16,0 7-5-16,2 5-5 15,4 3-1-15,1 0 1 16,-1-5-2-16,1 2-19 16,1-5-37-16,1-4-27 15,2-7-49-15,3 0-68 16,12-12-118-16,-3-3-235 16,-1-8-392-16</inkml:trace>
  <inkml:trace contextRef="#ctx0" brushRef="#br0" timeOffset="183662.59">9405 5825 515 0,'0'0'677'0,"0"0"-487"16,0 0-10-16,0 0 97 15,0 0-113-15,0 0-99 16,0 0-18-16,0-7 13 16,6 7 17-16,-2 0 4 15,2 7-21-15,3 5-25 0,0-4-13 16,1 7-5 0,1-1-7-16,4 2-2 0,-4 3-1 15,2 0-5-15,-2-4-1 16,-3 0 1-16,1-3-1 15,-3 3-1-15,-2-7 3 16,0-4 13-16,-4-1 7 16,0 2 0-16,2-2-3 15,-2-3-10-15,2 0-1 16,-2 0-1-16,2 3-7 16,-2-3 0-16,3 0 0 15,-3 0 0-15,0 0 6 16,2 0-6-16,-2 0-1 15,0 5 0-15,0-5 1 16,0 0-1-16,2 0 1 0,-2 0 0 16,0 0-1-1,2 0 1-15,-2 0 5 0,0 0 8 16,0 0 2-16,0 0 1 16,0 0 0-16,0 0-3 15,2 0-5-15,0 0-2 16,1 0 4-16,-1 0-2 15,2 0 3-15,0-5 3 16,7-1 8-16,9-6 25 16,1-4-2-16,7-3-25 15,1 1 3-15,4-6 5 16,-1 6 4-16,-6-1-8 0,-6 3-8 16,-5 5 0-16,-6 4-8 15,-2 2-2-15,-5 2-7 16,-2 3-70-16,0 0-84 15,0 0-106-15,0 0-315 16,-5 3-318-16</inkml:trace>
  <inkml:trace contextRef="#ctx0" brushRef="#br0" timeOffset="201832.6">4545 11456 1476 0,'0'0'539'0,"0"0"-452"16,0 0-25 0,0 0 116-16,0 0-45 0,0 0-42 15,83 0 19-15,-33 4-23 16,5 0-22-16,5 3-20 15,2 1-12-15,-4-5-18 16,-7 2-14-16,-4 3-1 16,-8-1-57-16,-1 4-68 15,7 0-66-15,-8-3-274 16,-11 0-639-16</inkml:trace>
  <inkml:trace contextRef="#ctx0" brushRef="#br0" timeOffset="202726.77">8244 11448 67 0,'0'0'1572'16,"0"0"-1177"-16,0 0-220 15,0 0 99-15,0 0-45 16,0 0-73-16,0 0-31 15,141 0 35-15,-15 0-28 16,38 0-36-16,5 0-44 16,-30 0-23-16,-45 0-20 0,-46 0-9 15,-17 8-83 1,-5-4-137-16,-22 18-104 0,-4-2-293 16,-6-1-595-16</inkml:trace>
  <inkml:trace contextRef="#ctx0" brushRef="#br0" timeOffset="203753.04">4417 14474 1455 0,'0'0'570'0,"0"0"-403"0,0 0 97 16,0 0-19-1,0 0-58-15,0 0-57 0,111-8-25 16,-69 8-36-16,12 0-18 16,2 0-23-16,6 0-17 15,2 0-11-15,4 0 0 16,1 0-20-16,-3-8-61 16,-2-3-70-16,15 4-54 15,-17-1-93-15,-12 0-486 0</inkml:trace>
  <inkml:trace contextRef="#ctx0" brushRef="#br0" timeOffset="204637.84">7711 14527 1490 0,'0'0'532'16,"0"0"-343"-16,0 0 84 16,0 0-59-16,0 0-80 15,0 0-17-15,0 0 7 16,124 8-19-16,-39 7-11 15,30-7-1-15,33 3-21 16,9 4-32-16,-8-7-11 16,-12 3-10-16,-36-11-10 15,-23 0-7-15,-17 0-2 16,-19 0 0-16,3 0-57 16,-2 0-56-16,-11 0-44 0,-17 0-52 15,-28-11-92 1,-21 3-398-16,-13 1-937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53:43.951"/>
    </inkml:context>
    <inkml:brush xml:id="br0">
      <inkml:brushProperty name="width" value="0.05292" units="cm"/>
      <inkml:brushProperty name="height" value="0.05292" units="cm"/>
      <inkml:brushProperty name="color" value="#FF0000"/>
    </inkml:brush>
  </inkml:definitions>
  <inkml:trace contextRef="#ctx0" brushRef="#br0">4304 5787 527 0,'0'0'310'0,"0"0"-186"15,0 0-50-15,0 0-19 16,0 0-55-16,0 0-9 16,-39-15-59-16,22 30-137 15,4 8-56-15,-2-8-286 0</inkml:trace>
  <inkml:trace contextRef="#ctx0" brushRef="#br0" timeOffset="768.73">4252 5680 869 0,'0'0'374'0,"0"0"-198"15,0 0 27-15,0 0 66 16,0 0-58-16,0 0-78 16,0 0-24-16,17 0-15 15,-17 8-36-15,0 15-26 16,0 11 2-16,0 11-10 15,0 5-16-15,0 4 1 16,0 7-9-16,0-8 0 16,0 4 0-16,0-11-30 0,2-8-66 15,3-8-63-15,-1-11-77 16,-4-11-168-16,0-8-330 0</inkml:trace>
  <inkml:trace contextRef="#ctx0" brushRef="#br0" timeOffset="1297.47">4149 6073 1058 0,'0'0'323'0,"0"0"-197"0,0 0 91 16,0 0 20-16,0 0-105 15,0 0-45-15,0 0-27 16,34 27-13-16,-25-16-24 16,1 1-10-16,1-1-3 15,0 0-8-15,0-3-2 16,2-4 1-16,-5-4-1 15,5 0 1-15,2 0 0 16,7-8 39-16,1-15 41 16,5-8-24-16,2-3-13 15,0-4-18-15,-3 0-13 16,-3 4-11-16,-7-1-2 16,-4 9-55-16,-9-1-137 15,-4 9-299-15,0 5-325 0</inkml:trace>
  <inkml:trace contextRef="#ctx0" brushRef="#br0" timeOffset="2590.28">9190 5863 1028 0,'0'0'283'16,"0"0"-145"-16,0 0 136 0,0 0 10 15,0 0-90 1,0 0-72-16,0 0-24 0,7-11-15 16,-7 11-26-16,0 0-24 15,0 0-15-15,0 4-18 16,0 14 0-16,0 17-6 16,0 7 6-16,0 12 8 15,0 2-8-15,0-2-19 16,6-5-50-16,3-3-36 15,0-12-27-15,6-10-79 16,-2-13-307-16,-7-11-206 0</inkml:trace>
  <inkml:trace contextRef="#ctx0" brushRef="#br0" timeOffset="3031.03">9038 6118 977 0,'0'0'353'0,"0"0"-153"16,0 0 99-1,0 0-3-15,0 0-119 16,0 0-69-16,0 0-21 0,3 0-25 16,3 0-34-16,3 12-8 15,1 3 0-15,6 4-6 16,3 4-8-16,3-4-5 16,3 4 0-16,2-4 5 15,6-4-4-15,6-7-1 16,-2-5 0-16,6-3 5 15,5 0-5-15,-4-6-1 16,4-14 0-16,-5-2-5 16,-8-6-12-16,-4 6-2 15,-6-5-15-15,-7 4-39 16,-3 4-62-16,-7-7-112 0,-1 10-247 16,-5 4-301-16</inkml:trace>
  <inkml:trace contextRef="#ctx0" brushRef="#br0" timeOffset="3860.6">15558 5577 416 0,'0'0'939'16,"0"0"-707"-16,0 0-111 16,0 0 137-16,0 0-42 15,0 0-101-15,0 0 37 16,11 96-9-16,-9-39-36 16,-2 0-36-16,0 4-30 0,0 4-21 15,0-8-14 1,0 0-6-16,0-8 0 0,0-10-10 15,0-9-34-15,0-11-42 16,0-4-76-16,0-15-157 16,0 0-254-16,0-15-86 0</inkml:trace>
  <inkml:trace contextRef="#ctx0" brushRef="#br0" timeOffset="4248.5">15284 5974 1128 0,'0'0'489'0,"0"0"-418"16,0 0 78-16,0 0 140 16,0 0-75-16,0 0-59 15,0 0-47-15,116 31-44 16,-99-17-24-16,-2 6-14 15,-4 2-11-15,-7 1-3 16,0 4-11-16,-2-8 8 16,3 4-3-16,-1-8-6 15,3-4-23-15,1-3-7 16,3-8-8-16,8 0-15 16,6 0 22-16,10-23 31 15,4-4 8-15,-1-3-8 0,-2-1-9 16,-8 5 9-1,-4 3 0-15,-9 4 0 0,-4 8-21 16,-7-1-75-16,-4 9-189 16,-7-2-381-16,-8 5-709 0</inkml:trace>
  <inkml:trace contextRef="#ctx0" brushRef="#br0" timeOffset="5008.12">21124 5764 1038 0,'0'0'400'0,"0"0"-236"16,0 0 87-16,0 0 7 15,0 0-118-15,0 0-17 16,0 0 27-16,29 92-30 15,-20-50-32-15,4 0-37 16,-2 3-32-16,-5-3-17 0,3-4-2 16,0 4-13-16,-3-7-90 15,0-1-105-15,-1-8-268 16,1-10-271-16</inkml:trace>
  <inkml:trace contextRef="#ctx0" brushRef="#br0" timeOffset="5565.23">21053 6137 755 0,'0'0'328'16,"0"0"-198"-16,0 0 54 0,0 0 17 16,0 0-73-1,0 0-4-15,0 0 18 0,43 16-19 16,-23-5-39-16,-1 4-19 16,2 1-29-16,-2 2-18 15,0-2-7-15,1-5-5 16,-1 4-6-16,1-10 0 15,-6-2-2-15,3-3 1 16,0 0 1-16,3-3 15 16,1-20 23-16,1-1 1 15,-1-5-18-15,-2-6-5 16,-6 9-7-16,-3-2 9 0,-3 6-18 16,-3 7-21-16,-4 4-64 15,0 3-182-15,0 4-349 16,-6 4-729-16</inkml:trace>
  <inkml:trace contextRef="#ctx0" brushRef="#br0" timeOffset="9367.61">18861 12634 307 0,'0'0'1225'0,"0"0"-938"0,0 0-179 15,0 0 131-15,0 0-95 16,0 0-88-16,0 83-16 15,0-45 16-15,0 12-23 16,0-8-21-16,6 7-5 16,3-14-5-16,-3-1-1 15,3-19 1-15,-3 4-2 16,-2-11 0-16,-1-8 0 16,-3 0 2-16,0-8-2 0,0-11-35 15,-13-15-60 1,0 0-40-16,-7-8-26 0,5 3 7 15,-1 2 30 1,3 2 30-16,2 12 43 0,3-3 40 16,1 10 11-16,5 5 73 15,2 11 64-15,0-8 8 16,0 8-11-16,4 0-7 16,18-7 15-16,9-4 5 15,12-5-37-15,13 1-19 16,4-4-15-16,0-8-25 15,-3 4-32-15,-9 8-19 16,-16 4-15-16,-19 3-125 16,-19 0-78-16,-20 8-158 0,-9 0-775 15</inkml:trace>
  <inkml:trace contextRef="#ctx0" brushRef="#br0" timeOffset="9542.7">18795 12923 776 0,'0'0'524'15,"0"0"-291"-15,0 0 84 16,143-19-47-16,-96 4-156 16,-4-4-114-16,-9 3-111 15,-14-7-287-15,-10 12-707 0</inkml:trace>
  <inkml:trace contextRef="#ctx0" brushRef="#br0" timeOffset="10084.54">19199 12797 1005 0,'0'0'531'0,"0"0"-416"15,0 0 71-15,0 0 114 16,0 0-119-16,0 0-82 15,0 0-34-15,42 110-29 16,-35-94-27-16,1-8-8 16,-1-1-1-16,-1 1-1 15,3-5-18-15,2-3-3 16,-3 0 1-16,5 0-10 16,2 0 7-16,-2-7 11 15,1-4-2-15,-1-5 4 16,0 5 11-16,0-4 6 0,-6-1-5 15,-3 13 1-15,-2 3 11 16,-2 0 6-16,0 0 2 16,0 0 1-16,0 8-13 15,0 10-8-15,0-2 0 16,0 3 0-16,0-4-1 16,9 4 0-16,1-11-15 15,6-8-65-15,1 0-21 16,4 0-45-16,-2-16-91 15,4-10-124-15,-5 2-176 16,-5 6-316-16</inkml:trace>
  <inkml:trace contextRef="#ctx0" brushRef="#br0" timeOffset="10483.66">19591 12805 1043 0,'0'0'487'15,"0"0"-249"-15,0 0 109 16,0 0-90-16,0 0-135 16,0 0-47-16,0 0-30 15,4 23-12-15,-2 3-21 16,0-10-12-16,0 10-8 16,1-10-62-16,-1 3-33 15,-1-8-5-15,3-7-3 16,-2-1 12-16,0-3 21 15,3 0 9-15,3 0 27 16,3-11 42-16,2-15 16 0,4 10 1 16,-2-10-6-16,1 10 19 15,-6 5 20-15,-3 4 2 16,-3 2-17-16,-2 5-1 16,0 0-7-16,1 0-26 15,3 16 15-15,0 7 10 16,0-4-8-16,3-1-10 15,-1 6-8-15,3-17-11 16,2 4-91-16,15-11-134 16,-2 0-303-16,-3-3-561 0</inkml:trace>
  <inkml:trace contextRef="#ctx0" brushRef="#br0" timeOffset="10800.57">20129 12759 542 0,'0'0'975'0,"0"0"-753"16,0 0-33-16,0 0 130 15,0 0-138-15,0 0-82 16,0 0-17-16,-38-7-39 15,21 22-31-15,-5 12-12 0,3-1 0 16,-1 8-8 0,8-7 1-16,5 4-7 0,7-5-29 15,0-7-25-15,19-3 8 16,12-9 25-16,10-7 15 16,3 0 1-16,23-26-70 15,-10 3-172-15,-12-4-353 0</inkml:trace>
  <inkml:trace contextRef="#ctx0" brushRef="#br0" timeOffset="11360.27">20339 12607 1011 0,'0'0'533'16,"0"0"-316"-16,0 0 136 16,0 0-43-16,0 0-131 15,0 0-72-15,0 0-34 16,0 19-48-16,0 12-2 16,0 6-1-16,0 13-13 0,2 0-8 15,5-1-1-15,-1 4-1 16,5-11-34-16,1-7-33 15,-3-9-17-15,1-10-92 16,1-13-129-16,0-6-78 16,-7-24-114-16,1 4-383 0</inkml:trace>
  <inkml:trace contextRef="#ctx0" brushRef="#br0" timeOffset="11550.88">20237 12801 1101 0,'0'0'309'16,"0"0"-116"-16,0 0 130 16,0 0-71-16,0 0-58 15,0 0-20-15,0 0-40 0,128 19-63 16,-92-11-71-16,2-8-37 16,6 0-175-16,-13 0-297 15,-5 0-527-15</inkml:trace>
  <inkml:trace contextRef="#ctx0" brushRef="#br0" timeOffset="11758.54">20679 12812 1587 0,'0'0'556'0,"0"0"-452"15,0 0 93-15,0 0-64 16,0 0-94-16,0 0-28 16,-7 103-11-16,7-80-98 15,0-4-129-15,5-3-270 16,1-16-236-16</inkml:trace>
  <inkml:trace contextRef="#ctx0" brushRef="#br0" timeOffset="11921.17">20642 12626 770 0,'0'0'727'0,"0"0"-607"16,0 0-60 0,0 0 99-16,0 0-148 0,0 0-11 15,0 0-237-15,78 118-709 0</inkml:trace>
  <inkml:trace contextRef="#ctx0" brushRef="#br0" timeOffset="12601.49">20972 12794 1345 0,'0'0'331'0,"0"0"-239"16,0 0 107-16,0 0-82 16,0 0-78-16,0 0-29 15,0 0-3-15,-60 129-7 16,60-114-10-16,0-4-18 16,0-3-7-16,8 0-4 15,5-8 21-15,3 0 18 16,-1-11 4-16,2-12 22 15,-4-4-8-15,-7 1-13 16,-4-5-5-16,-2 4-10 16,0 1-23-16,-2 10-14 15,-4 8 3-15,-1 5 4 16,3 3 12-16,4 0-4 0,0 0-9 16,0 3 15-16,11 13 5 15,7-8 21-15,8 3 0 16,2-4 48-16,2 1 28 15,-2 0-3-15,-7-5 18 16,-8 2-20-16,-2 2-26 16,-7 4-20-16,-2-3 2 15,-2 0-1-15,0 3 14 16,0 4-6-16,0-4-22 16,-2 5-10-16,-2-8-1 15,1-1 0-15,3-7-1 16,0 0 0-16,0 0 0 15,0 0 0-15,0-7 0 0,9-1 0 16,6-19 1-16,9 4 1 16,0-3-1-16,-3 7-1 15,0-4-1-15,-11 12 0 16,-3 11 1-16,-3 0 1 16,1 0 6-16,-3 18 8 15,2-2 19-15,0 10-4 16,1 1-6-16,1-4-24 15,3 4-2-15,1-20-84 16,14-7-132-16,-2 0-295 16,-2 0-144-16</inkml:trace>
  <inkml:trace contextRef="#ctx0" brushRef="#br0" timeOffset="13284.45">21962 12702 1345 0,'0'0'612'16,"0"0"-418"-16,0 0 78 15,0 0-100-15,0 0-118 16,0 0-24-16,0 0 5 15,0 110-21-15,0-68-8 16,0 0-6-16,0 4-1 16,0-8-1-16,0-3 1 15,5-17-17-15,-3-2-13 16,0-16-8-16,0 0 12 16,-2 0 9-16,0-23 8 0,0-12 10 15,0-10 6-15,0-12-5 16,0-4-1-16,0-15 0 15,0-1 0-15,0 1-1 16,0 11-1-16,9 20-8 16,-1 11 8-16,-1 18 1 15,8 16-24-15,5 8-6 16,11 26 16-16,7 8 14 16,3 8 0-16,-1 11 1 15,-1-4 1-15,-7 4 0 16,-8-16-1-16,-14 1 1 15,-4-16 8-15,-6 1 5 0,0-4-7 16,-14-16 2 0,-9 1-6-16,-3-1-3 0,0-3-18 15,2-1-41-15,5-7-73 16,7 8-119-16,5-5-235 16,5 5-144-16</inkml:trace>
  <inkml:trace contextRef="#ctx0" brushRef="#br0" timeOffset="13635.71">22347 12988 846 0,'0'0'379'0,"0"0"-110"16,0 0 17-16,0 0-91 15,0 0-71-15,0 0-49 16,0 0-35-16,111-76-25 16,-104 60-15-16,-5 1-26 15,-2 4-6-15,0 3-20 16,-6 0 7-16,-12 8 17 16,-1 0 4-16,-2 0 24 15,-4 8 11-15,3 19 6 16,5-9 0-16,2 13 0 15,6-4 10-15,9-1-1 16,0 1-9-16,9 4-9 16,17-5-8-16,8-7-23 0,10-3-79 15,30-16-122-15,-13 0-160 16,-7 0-694-16</inkml:trace>
  <inkml:trace contextRef="#ctx0" brushRef="#br0" timeOffset="14768.38">22632 12980 842 0,'0'0'495'0,"0"0"-244"16,0 0 151-16,0 0-102 16,0 0-146-16,0 0-41 15,0 0-43-15,0 8-49 16,0 11-21-16,0 0 0 16,0 12 6-16,0 3 1 15,-2 8-6-15,-2-5 0 16,1 2-1-16,3-5 0 15,0-7 0-15,0-16 0 16,0-7 0-16,0 0 1 16,0-4 10-16,0-4 8 15,0-11 11-15,0-19-14 0,5-1-2 16,-3-14-8-16,0-9-5 16,-2 5 0-16,0-8 0 15,0 12 1-15,0 14-2 16,0 1 1-16,0 19 0 15,0 7-1-15,0 8-2 16,0 0-13-16,7 0-12 16,5 0-11-16,7 15 24 15,5 4 4-15,1 4 2 16,-1 4 7-16,-2-1-5 16,-7-2 5-16,-7-6-5 15,-5 6 6-15,-3-17 0 16,0 12 0-16,-18-11 0 15,1 0-6-15,-2-5-4 0,4 1-32 16,0-4-54-16,4 0-57 16,6 0-75-16,3 0-67 15,2-7-51-15,0-9-157 16,5 1 17-16,5 7 192 16,3 5 294-16,-2 3 21 15,2 0 268-15,0 0 38 16,-2 0-20-16,8 0-47 15,2 0 6-15,2 3-54 16,8-3-33-16,-1 0-47 16,0 0-49-16,-7-11-43 15,-4-8-21-15,-4 4 2 0,-6-4-8 16,-9 3 2 0,0 1 0-16,0-4-14 0,-11 4 14 15,-6 7 6-15,2 8 7 16,-5 0-21-16,4 0-6 15,-1 8 6-15,6 7-6 16,0 4 1-16,9-4 11 16,2 1 5-16,0 3 1 15,11-4-5-15,10 4-1 16,4-8 17-16,5-7-9 16,3 0 6-16,-1-4-4 15,0 0-11-15,-5-8-3 0,-3-3-7 16,-7-5-1-1,-2 5 5-15,-6 4 3 0,-5-1 3 16,-4 0 7 0,0 5-2-16,0 3-7 0,0 0 4 15,0 0-14-15,-2 11-7 16,-9-3 1-16,3 7 5 16,1 4-1-16,5-11-4 15,2 3-3-15,0-4-3 16,0-7 0-16,0 0-5 15,7 0-10-15,6 0-13 16,0-15-50-16,4-4-79 16,-1 0-39-16,1-7-43 15,-2 10-156-15,5 9-128 16,-9-1 9-16,-1 8 278 0</inkml:trace>
  <inkml:trace contextRef="#ctx0" brushRef="#br0" timeOffset="15675.99">23464 12896 652 0,'0'0'289'16,"0"0"2"-16,0 0 40 16,0 0-43-16,0 0-97 15,0 0-15-15,0 0-59 16,-51-34-72-16,31 34-23 15,-3 16 18-15,-3 2-3 16,0-2-9-16,5 3-8 0,4-4-13 16,9 4-5-16,3-11-2 15,5-1-7-15,0 1-14 16,11-8-1-16,13 0 4 16,3 0 18-16,1-15-1 15,-2-9-5-15,-3-2 4 16,1-8-11-16,-10-12 3 15,1-3-4-15,-4-1 13 16,0 8-8-16,-7 0 9 16,-2 16 29-16,-2 10 27 15,0 16 24-15,0 0-28 16,-8 8-31-16,-5 18-20 0,0 5 11 16,2 15 18-16,7 3-5 15,4 1-8-15,0-5-4 16,17 5 1-16,2-16-7 15,5-3-5-15,2-4 5 16,-2-16 0-16,-6-4-6 16,6-7-1-16,-5 0-2 15,1-15-18-15,1-4-9 16,-4-7-4-16,-1-5-5 16,-7 4 8-16,0 8 5 15,-3 1 10-15,-3 10 15 16,-3 8-1-16,0 0 0 15,0 0-17-15,0 0 5 16,0 0-15-16,0 3 5 0,0 13 16 16,-3-1 7-16,1 4 0 15,2-11-2-15,0 3 2 16,0-7-2-16,0 4 1 16,0-5 0-16,11 5 0 15,4-8 0-15,4 0-11 16,3 0 10-16,2-8-17 15,-2-3-15-15,-2 3 11 16,-7-7 1-16,-5-1 9 16,-3 13 13-16,-5 3 12 15,0 0 12-15,0 0 9 16,0 0 2-16,0 0-12 16,-7 3-10-16,3 13 14 0,2-8 11 15,0-1-14 1,2-3-9-16,0-4-3 0,0 4-11 15,2-1-1-15,11-3-10 16,4 0-18-16,-2 0-36 16,2 0-8-16,-6 0-15 15,-2 5 1-15,-5-2 17 16,-2-3-8-16,0 8-48 16,-2 0-10-16,2-8-27 15,-2 7-87-15,0-7-256 16,0 0-331-16</inkml:trace>
  <inkml:trace contextRef="#ctx0" brushRef="#br0" timeOffset="16202.61">24069 12904 829 0,'0'0'368'0,"0"0"-113"16,0 0 115-16,0 0-114 16,0 0-119-16,0 0-56 15,0 0-54-15,0 27-20 16,0-20-6-16,0 4-1 16,0 5-1-16,0-8-40 15,0-8-43-15,6 7 6 0,3-7 7 16,2 0 46-1,-1 0 25-15,-3 0 15 0,-1-7 29 16,-1 7 2-16,-5 0 19 16,2 0 0-16,-2 0-18 15,0 0-8-15,0 0-20 16,0 0-10-16,0 0 0 16,0 0-8-16,0 0-1 15,0 0 6-15,0 0 7 16,0 0 17-16,-2 0 18 15,-7 0-2-15,3 0-15 16,-3 0 18-16,0 0-16 16,1 0-11-16,1 0-7 0,1 0 0 15,2 7-3 1,0-3-5-16,4 3-7 0,0 1-6 16,0 0-21-16,2-8-21 15,14 0-14-15,10 8-59 16,5-8-59-16,5 0-128 15,-7-8-202-15,-7 8-389 0</inkml:trace>
  <inkml:trace contextRef="#ctx0" brushRef="#br0" timeOffset="16769.8">24279 12881 935 0,'0'0'715'15,"0"0"-378"-15,0 0 52 16,0 0-122-16,0 0-170 16,0 0-57-16,0 0-25 15,4 15-4-15,-4 1-5 16,0 3-5-16,0-4-1 15,7 4-13-15,-1-11-39 16,1-1-15-16,3-7-13 16,1 0 1-16,1 0 34 15,3-15 26-15,-2-12 1 0,4 1 6 16,-1 3 11-16,-8-4 1 16,-1 12 0-16,-3 7 40 15,-4 5 15-15,0 3-18 16,0 7-12-16,-11 20-24 15,-2 7 8-15,-2 19-7 16,2 12 4-16,11 15 7 16,2 12 3-16,0-5 19 15,2 4 11-15,11 1-3 16,-2-16-12-16,-2-23-22 16,-9-11 2-16,0-18-5 15,0-13 13-15,-3-11 74 16,-16 0 37-16,-3-27-90 0,-1-7 8 15,2 0-13-15,6-8-22 16,9 0-13-16,3 7 0 16,3 1-30-16,0 11-36 15,13 4-56-15,2 11-96 16,-3 8-266-16,-5 0-480 0</inkml:trace>
  <inkml:trace contextRef="#ctx0" brushRef="#br0" timeOffset="17902.65">18814 13609 1265 0,'0'0'570'0,"0"0"-368"16,0 0 110-16,0 0-61 15,0 0-84-15,0 0-66 16,17 126-37-16,-8-81-28 15,-4 5-25-15,4 0-11 16,2-16 1-16,-3 0-1 16,-1-15 0-16,-3-11-1 15,1-1-6-15,-5-7 7 16,0 0 17-16,0-23-11 16,0-11-5-16,0-8-1 15,-9-3 0-15,5-13 0 0,-3-3-1 16,3 1-6-16,2 10-4 15,2 16-1-15,0 3 0 16,0 20-3-16,15 11-16 16,13 0-8-16,11 0 12 15,9 26 12-15,4 5 3 16,3 7 5-16,-8 4-5 16,-6 7 1-16,-13-7 4 15,-14 4 7-15,-14 3 1 16,0-7 13-16,-16 0 12 15,-14 0 8-15,-11-8-8 16,0 1-9-16,-5-12-6 0,-2-4-11 16,6-1-25-16,3-10-47 15,9-8-69-15,15 0-151 16,11-15-384-16,4-4-356 0</inkml:trace>
  <inkml:trace contextRef="#ctx0" brushRef="#br0" timeOffset="18175.82">19504 13898 955 0,'0'0'382'16,"0"0"-257"-16,0 0 57 16,0 0 38-16,0 0-86 15,0 0-73-15,0 103-27 16,7-72-27-16,-1-12-7 16,-1-4-23-16,5-11-88 15,-1-4-199-15,-2 0-478 0</inkml:trace>
  <inkml:trace contextRef="#ctx0" brushRef="#br0" timeOffset="18336.68">19372 13651 641 0,'0'0'754'15,"0"0"-657"-15,0 0-37 16,0 0 163-16,0 0-119 15,0 0-104-15,124 68-197 16,-101-49-332-16</inkml:trace>
  <inkml:trace contextRef="#ctx0" brushRef="#br0" timeOffset="18821.02">19862 13906 1364 0,'0'0'330'15,"0"0"-51"-15,0 0 71 16,0 0-169-16,0 0-96 15,0 0-27-15,0 0-17 16,-53-23-34-16,37 31-7 16,-1 15-10-16,2-4 0 0,2 4 2 15,5 3-22-15,2 1-2 16,4-12 0-16,2-4 4 16,0-3-11-16,3-8-5 15,12 0 32-15,7 0 12 16,-1 0 15-16,3-19-9 15,-2 4 1-15,-9 4 2 16,-3 3 10-16,-6 8 2 16,-2 0 3-16,0 0-8 15,-2 0-16-15,2 3 1 16,5 13-1-16,3 7 6 16,3-4-6-16,5-4 0 15,1-4-43-15,9-3-70 0,-1-8-115 16,12 0-118-1,-5-15-213-15,-6-4-450 0</inkml:trace>
  <inkml:trace contextRef="#ctx0" brushRef="#br0" timeOffset="19370.91">20219 13967 1068 0,'0'0'378'16,"0"0"4"-16,0 0 12 0,0 0-194 16,0 0-79-1,0 0-10-15,0 0-32 16,-45-69-31-16,26 58-14 0,-1 7-16 16,1 4-18-16,3 0-11 15,1 0-8-15,2 8-2 16,6 15-7-16,7-4-13 15,0 4-17-15,0-4-1 16,17-4 11-16,5-4 29 16,3-3 19-16,7-8 8 15,1 0 12-15,-5 0 16 16,-6 0-16-16,-7 0-3 16,-4-8 1-16,-7 8-4 15,-4 0 2-15,0 0-11 16,0 0-5-16,0 15-12 0,0 12 12 15,0 4 6-15,-2 3-5 16,2 11-1-16,0-3 0 16,0-7 0-16,2-1 0 15,5-3 0-15,-3-12 0 16,-2-4 0-16,-2-12 0 16,0-3 8-16,0 0 8 15,-15 0 3-15,-11 0-10 16,-7-11-9-16,-6 4 0 15,-4-12 0-15,7 3-11 16,4-2-13-16,10 2-47 16,14 8-73-16,12-10-116 15,24 2-368-15,5 1 26 0</inkml:trace>
  <inkml:trace contextRef="#ctx0" brushRef="#br0" timeOffset="19870.07">20359 13914 1169 0,'0'0'306'16,"0"0"3"-16,0 0 42 0,0 0-153 16,0 0-86-1,0 0-13-15,0 0-45 0,-9-58-54 16,7 66-23-16,2 8-11 16,0 10 25-16,0 1-2 15,0-1-2-15,0-3 3 16,0-7 9-16,0-5-1 15,0-4 2-15,0-7 0 16,0 0 17-16,0 0 82 16,0 0 23-16,0-18-10 15,0 2-60-15,0-7-12 16,-2-3-8-16,2 7-8 0,0-8-5 16,0 12 2-16,0-1-9 15,0 9-12-15,6 3-7 16,11 4-15-16,8 0 5 15,8 0-32-15,3 0-60 16,4 11-39-16,8 5-109 16,-10-1-345-16,-5-4-209 0</inkml:trace>
  <inkml:trace contextRef="#ctx0" brushRef="#br0" timeOffset="20387.91">20850 13880 499 0,'0'0'823'16,"0"0"-538"-16,0 0 58 15,0 0-13-15,0 0-139 16,0 0-69-16,0 0-54 16,-64-24-50-16,46 40-17 15,0 3 0-15,3 11 8 16,2 5-9-16,4-9-1 16,7 1-9-16,2-4-7 15,0-12-7-15,11 4 1 0,6-15 8 16,6 0 15-1,5 0 0-15,-2-23 11 0,0 4-5 16,-5-7 4-16,-8-5-3 16,-5 12 2-16,-4 12 3 15,-4-5 6-15,0 12 9 16,0 0-11-16,0 0-7 16,0 4-9-16,0 11-6 15,0 1 6-15,0 3 1 16,0-1 0-16,0-2-1 15,7 7 0-15,1-12 0 16,5-3-2-16,4-1-5 0,5 1-5 16,2-8-18-16,2 0-71 15,3 0-132-15,-6-15-134 16,-7-1-355-16</inkml:trace>
  <inkml:trace contextRef="#ctx0" brushRef="#br0" timeOffset="21003.47">21122 13856 1083 0,'0'0'403'0,"0"0"-166"15,0 0-7 1,0 0-127-16,0 0-22 0,0 0-14 15,0 0-39-15,2 126-20 16,7-92-8-16,-4-7-7 16,4-4-32-16,-3-4 0 15,-3-11 0-15,1-8 10 16,-2 0 23-16,0 0 6 16,5 0 29-16,-1-19 24 15,3-4-20-15,2 4-4 16,2-4 17-16,-1 7-15 15,6 5-20-15,-5 4-11 16,1 7-9-16,1 0 3 16,-2 0 6-16,0 15 0 15,-3 4 14-15,-1 4 2 0,0-4 8 16,-5-4 2-16,0-7-2 16,-2 3-6-16,-2-11-9 15,0 0 1-15,3 0 12 16,-3 0 7-16,0 0 0 15,2 0 26-15,2-11-35 16,5-5-20-16,-1 1-1 16,3-12 0-16,-1 12-1 15,1 4 1-15,-5-4-1 16,-2 7 1-16,-1 8 1 16,1 0 5-16,2 0 1 15,1 15 50-15,4 4 7 16,-1 4-14-16,5-4-13 0,1 4-20 15,-1-4-10-15,0-11-6 16,-1 3-43-16,3-11-42 16,18 0-138-16,-5 0-254 15,0-11-757-15</inkml:trace>
  <inkml:trace contextRef="#ctx0" brushRef="#br0" timeOffset="21224.24">22071 14032 1405 0,'0'0'1107'16,"0"0"-870"-16,0 0-88 15,0 0 3-15,0 0-152 16,0 0-43-16,0 0-160 16,-15 0-510-16</inkml:trace>
  <inkml:trace contextRef="#ctx0" brushRef="#br0" timeOffset="41460.98">1500 16706 1295 0,'0'0'530'0,"0"0"-451"16,0 0 154-16,0 0 31 15,0 0-147-15,0 0-65 16,-65 0-9-16,41 20-19 0,-2 2 3 16,1 5-3-1,2-4-8-15,3-4-16 0,5-4 0 16,9 4 0-16,4-11-7 16,2-1-8-16,0-7-6 15,6 8 2-15,18-5 1 16,4-3-9-16,7 0 21 15,2 8 6-15,2-8 1 16,-9 16-1-16,-3-1-9 16,-12 4 0-16,-4 7 8 15,-9 2 1-15,-2-6 5 16,0 12 4-16,-11-15 4 0,-8 4 5 16,-4-7-8-1,-5-13-10-15,-4 5-3 0,-3-8-62 16,2 0-87-16,1-34-133 15,8 7-390-15,11-7-695 0</inkml:trace>
  <inkml:trace contextRef="#ctx0" brushRef="#br0" timeOffset="41799.42">1615 16577 1252 0,'0'0'251'0,"0"0"-38"16,0 0 110-16,4 114-160 16,10-65-107-16,1-7-36 15,5 8-19-15,-3 3 0 16,0-11-1-16,-6 0-15 16,0 0-93-16,-5-15-46 15,-6-12-98-15,0-4-239 0,0-11-241 0</inkml:trace>
  <inkml:trace contextRef="#ctx0" brushRef="#br0" timeOffset="41956.23">1489 16969 834 0,'0'0'294'15,"0"0"-45"-15,124-19 2 16,-65 4-123-16,-3-1-81 0,6 5-47 15,-17-4-80 1,-15 7-307-16</inkml:trace>
  <inkml:trace contextRef="#ctx0" brushRef="#br0" timeOffset="42378.31">1813 16843 988 0,'0'0'394'0,"0"0"-252"15,0 0 147-15,0 0-23 16,0 0-102-16,0 0-59 16,0 0-34-16,44 76-41 0,-32-52-23 15,-3 2-5-15,3-6-2 16,-1-6-9-16,0-6-21 15,1-8-5-15,4 0-14 16,1 0 18-16,2-22 31 16,1-6 7-16,-4-6-6 15,-1 8-1-15,-6 2 0 16,-3 13-1-16,-4 4-13 16,-2 7 13-16,0 0 0 15,0 0-12-15,0 0-29 16,0 15-8-16,2-4 43 15,7 5 7-15,2 2 0 16,2-2-24-16,6-8-116 0,11-1-82 16,12-7-66-1,-1 0-206-15,-8 0-446 0</inkml:trace>
  <inkml:trace contextRef="#ctx0" brushRef="#br0" timeOffset="42862.28">2284 16733 1124 0,'0'0'335'16,"0"0"-137"-16,0 0 126 16,0 0-100-16,0 0-137 15,0 0-38-15,0 0-6 16,-66 84-20-16,51-50-22 15,6 8-1-15,9-8-41 16,0-11-43-16,0-4-58 0,20-11-28 16,3 0 52-16,3-8 73 15,1-16 44-15,-1-10 1 16,-4-1 11-16,-5-12 2 16,-13 5 4-16,-4-8-7 15,0-3 10-15,-13 3-5 16,-15-8-3-16,-4-3 7 15,-4 4-2-15,2 14 30 16,6 1 34-16,8 19 20 16,12 15-5-16,3 0-16 15,5 7-80-15,0 20-4 0,15 15 4 16,9 0 33-16,4 7-6 16,2 4 4-16,2-3-3 15,-2-8-16-15,0 0-11 16,-6-8 0-16,-3 1-1 15,-7-1-7-15,-1-15-64 16,-8-4-101-16,-3-15-125 16,0 0-94-16,-2-8-245 0</inkml:trace>
  <inkml:trace contextRef="#ctx0" brushRef="#br0" timeOffset="43544.42">2507 16885 654 0,'0'0'188'0,"0"0"43"15,0 0 43-15,0 0-112 16,0 0-106-16,0 0-13 16,0 0 33-16,51-53-41 15,-36 30-35-15,-7-11 0 16,-1 7-60-16,-7 12 14 15,0-4 15-15,0 11 24 16,-5 0-6-16,-3 8 13 16,-3 0 23-16,2 24-4 15,3 2-1-15,4 8 23 16,2 1-20-16,0-1-21 0,2 0 0 16,17-6 0-16,5-14 22 15,2 2 18-15,2-5 58 16,1-11-21-16,-3 0-22 15,-2 0-8-15,-5-19-8 16,-2 0-23-16,-6-4-15 16,-7-4-1-16,-2 4-20 15,-2 4-5-15,0 4 9 16,0 15 16-16,0-8 0 16,0 8-11-16,0 0-27 15,2 16-6-15,4-1 44 16,1 4 37-16,1 4-2 0,-1-4 15 15,4 1 10 1,-1-6-31-16,-1-6-18 0,2 0-10 16,-5-8 1-16,1 0 6 15,-1 0-8-15,1-24 0 16,-1-2-6-16,3-8-28 16,-3-1 19-16,-1 9 4 15,-5 3 2-15,2 4 9 16,-1 11 1-16,3 8 6 15,0 0-7-15,5 0-4 16,4 19 4-16,6 4 37 16,3 4 10-16,4-1-16 15,2-3-12-15,3-4-19 0,-3-3 0 16,-2-9-42 0,-4-7-137-16,-5-7-171 0,-13-17-379 0</inkml:trace>
  <inkml:trace contextRef="#ctx0" brushRef="#br0" timeOffset="43788.73">3112 16577 879 0,'0'0'738'15,"0"0"-559"-15,0 0 44 16,0 0-7-16,0 0-114 0,0 0-47 16,0 0-30-16,19 137-25 15,-8-87 0-15,0-5-34 16,-5-3-74-16,2 0-129 16,-2-8-98-16,-1-11-20 15,-3-12-423-15</inkml:trace>
  <inkml:trace contextRef="#ctx0" brushRef="#br0" timeOffset="43979">2994 16775 910 0,'0'0'678'16,"0"0"-609"-16,0 0 110 15,0 0 81-15,0 0-110 16,109 7-37-16,-68-7-57 15,-3 0-40-15,-3 0-16 16,1 0-192-16,-6 0-387 16,-9 0-738-16</inkml:trace>
  <inkml:trace contextRef="#ctx0" brushRef="#br0" timeOffset="44253.02">3397 16596 1060 0,'0'0'577'0,"0"0"-437"15,0 0 130-15,0 0-42 16,27 118-146-16,-14-84-62 16,-3 0-20-16,3 8-91 15,-2 8-190-15,-4-11-272 16,-7-9-377-16</inkml:trace>
  <inkml:trace contextRef="#ctx0" brushRef="#br0" timeOffset="44446.02">3347 16989 995 0,'0'0'543'16,"0"0"-438"-16,0 0 157 16,0 0-60-16,0 0-115 15,124-70-53-15,-87 64-34 16,9-6-37-16,-7-4-263 15,-9 16-438-15</inkml:trace>
  <inkml:trace contextRef="#ctx0" brushRef="#br0" timeOffset="44689.53">3020 16596 1011 0,'0'0'683'16,"0"0"-538"-16,0 0 127 15,0 0-10-15,0 0-157 0,0 0-16 16,120-16 44 0,-46 5-39-16,12 4-66 0,4-9-18 15,-18-3-10-15,16 4-138 16,-26 7-212-16,-19-3-422 0</inkml:trace>
  <inkml:trace contextRef="#ctx0" brushRef="#br0" timeOffset="45363.34">3726 16672 1191 0,'0'0'206'16,"0"0"28"-16,0 0-17 16,0 0-100-16,0 0-51 15,0 0-38-15,0 0-15 16,91 110-3-16,-86-83-9 0,-3-4 8 15,0-4-2-15,-2-11-6 16,0-8 1-16,0 0-1 16,0 0 14-16,0-27 63 15,-7-4-47-15,-10-6 6 16,1-13 8-16,-3 0-1 16,-1-3 4-16,3 4-23 15,4 7-16-15,4 7-2 16,5 20 6-16,4 4-13 15,0 11-11-15,9 0-19 16,12 0 9-16,12 19 5 16,2 7-5-16,6-3-1 0,4 12-6 15,-5-1 6 1,4 0 8-16,-4-7 13 0,-7-4 1 16,-10 3 1-16,-6 1 19 15,-13-12 20-15,-4 12 40 16,-9-4 2-16,-20 3-30 15,-14 1-52-15,-9-1-1 16,-3-2-102-16,-9 2-177 16,13-10-310-16,14-9-440 0</inkml:trace>
  <inkml:trace contextRef="#ctx0" brushRef="#br0" timeOffset="45868.9">4344 16832 960 0,'0'0'282'15,"0"0"56"-15,0 0 2 16,0 0-105-16,0 0-92 0,0 0-63 15,0 0-31-15,51 129-31 16,-51-98-18 0,-8-12-24-16,-5 0-136 0,0-11-233 15,6-8-565-15</inkml:trace>
  <inkml:trace contextRef="#ctx0" brushRef="#br0" timeOffset="47174.49">4720 16604 1114 0,'0'0'519'0,"0"0"-269"0,0 0 70 15,0 0-90-15,0 0-107 16,0 0-50-16,0 0-18 16,4-77-22-16,-4 70-5 15,0 7 4-15,0 0-10 16,-6 0-22-16,-9 15 0 15,-4 12-14-15,-6 7-9 16,-1 8 14-16,2 0 0 16,11-8 8-16,4 0-7 15,9 0 1-15,0-15-17 16,20-3-27-16,6-9-25 16,8-7 0-16,4 0-14 0,14 0-111 15,-14-23-289 1,-6 12-335-16</inkml:trace>
  <inkml:trace contextRef="#ctx0" brushRef="#br0" timeOffset="47596.65">5056 16580 7 0,'0'0'1196'0,"0"0"-902"16,0 0-13-1,0 0 36-15,0 0-123 0,0 0-90 16,0 0-15 0,-75 8-16-16,62 8-42 0,4 10-25 15,5-3-6-15,4 4-9 16,0-9-4-16,0 10-11 15,15-14-25-15,2 2-25 16,5-5 3-16,0-11 17 16,-1 0 19-16,2 0 11 15,-4-19 23-15,-4-3-5 16,-10-6 5-16,-5-6 1 16,0 8 5-16,-22-8-4 15,-5 10-1-15,-5 6-12 16,-29 10-84-16,40 8-4 15,13 15-79-15,8 12-215 16,0-1-620-16</inkml:trace>
  <inkml:trace contextRef="#ctx0" brushRef="#br0" timeOffset="48247.43">5236 16622 894 0,'0'0'561'0,"0"0"-340"15,0 0 83-15,0 0-68 16,0 0-143-16,0 0-44 15,0 0-9-15,-5 92-26 16,10-73-13-16,7 4-1 16,10-12-11-16,0-3-34 15,1-8 18-15,2 0 4 16,1 0 6-16,-2-27-9 16,-7 5-2-16,-4-6 7 15,-7-6 14-15,-6 8 7 0,0 10 7 16,0 5 14-1,0 4 11-15,-4 7 44 0,2 0-10 16,2 7-45 0,0 12-19-16,0 8 7 0,0-4-9 15,9-5 0-15,8 6 0 16,3-13 9-16,6-4 5 16,0-7-5-16,4 0 3 15,-4 0-6-15,-3-7-5 16,-4-12-1-16,-8-4-17 15,-7-4 7-15,-4 1 8 16,0-8-4-16,0-1-3 16,-4 9-5-16,0 3 14 15,-1 7 0-15,1 16 2 16,4 0 20-16,0 0-22 0,0 16 7 16,0 18-1-16,0-8 25 15,7 9-11-15,3-5-8 16,8-3-2-16,-1-1-9 15,7-10-1-15,-4-1-6 16,0-11-30-16,1-4-62 16,1-19-95-16,-5 3-282 15,-4-10-418-15</inkml:trace>
  <inkml:trace contextRef="#ctx0" brushRef="#br0" timeOffset="48848.85">5929 16512 694 0,'0'0'881'0,"0"0"-656"16,0 0 43-16,0 0-28 15,0 0-126-15,0 0-71 16,0 0-17-16,-113 42-4 15,93-16-21-15,10-2 0 16,3-6-1-16,7 5-11 16,0-4-27-16,7-11-32 15,14 0-14-15,5-1 44 0,1-7 26 16,-1 0 9-16,0 0 5 16,-7 0 0-16,-4 0 0 15,-10 0 0-15,-1 4-10 16,-4 3 1-16,0 9 9 15,-2-1 38-15,-5 4-17 16,1-3-15-16,1-5-6 16,5 4-1-16,0-7-13 15,13-5-19-15,6-3 6 16,7 0 27-16,2 0 0 16,2-11 1-16,-2-12 5 15,-1-4-5-15,-8 1-1 16,-4-1 0-16,-8-3-16 15,-7-12-14-15,0 7-38 16,-4 9-30-16,-12-1 29 0,-3 20 60 16,-1-1 9-16,0 8 27 15,-1 0-4-15,3 23 18 16,3-4-4-16,7 15-14 16,5-7-10-16,3 3 1 15,0-3-3-15,20-1 1 16,4-10-6-16,6 3-6 15,-1-12-27-15,1-7-57 16,11 0-118-16,-6 0-285 16,-8 0-524-16</inkml:trace>
  <inkml:trace contextRef="#ctx0" brushRef="#br0" timeOffset="49446.94">6449 16798 709 0,'0'0'406'16,"0"0"-178"-16,0 0 80 15,0 0-17-15,0 0-110 0,0 0-25 16,0-126 14-16,-4 84-33 16,-9 0-21-16,0-3-16 15,-5-5-34-15,3 0-32 16,2 24-4-16,5 3-1 16,3 12-14-16,3 11-5 15,2 0-10-15,0 7-21 16,11 12-5-16,11 15 20 15,4 8 6-15,4-7 0 16,-3 7 0-16,3 0-9 16,-4-16 1-16,2 8 1 15,-4-11-2-15,-4-4 1 16,-1-3 1-16,-1-5-14 0,-3-4-1 16,-7-7 5-1,-1 8 8-15,-3-8 2 0,1 0 1 16,-5 0-5-16,0-8-14 15,0-10 20-15,0-6 5 16,0-10 0-16,0-15 0 16,-9-4 1-16,0-16-1 15,3-7-1-15,-3-8-8 16,5 15-9-16,0 12-24 16,4 15 13-16,0 31 6 15,0 11-45-15,2 26-96 16,8 16-200-16,-1 0-366 0</inkml:trace>
  <inkml:trace contextRef="#ctx0" brushRef="#br0" timeOffset="49963.49">6949 16569 651 0,'0'0'534'15,"0"0"-306"-15,0 0 99 16,0 0-56-16,0 0-99 16,0 0-55-16,-111 46-22 15,92-16-36-15,6-3-35 16,4-1-23-16,9 2-1 15,0-6-11-15,20-3-26 16,10-4-41-16,5-7 41 0,9-8 22 16,-3 0 4-1,-6-8 3-15,-5-18-19 0,-10 3-22 16,-7-4 23-16,-11 1 12 16,-2 3 0-16,-4-4-14 15,-20 1 7-15,-4 18-23 16,4 0-35-16,4 8-95 15,4 0-140-15,12 16-525 0</inkml:trace>
  <inkml:trace contextRef="#ctx0" brushRef="#br0" timeOffset="50711.11">7182 16154 1174 0,'0'0'358'0,"0"0"-75"16,105 34 57-16,-71 8-143 15,-14 34-110-15,-20 35-44 16,-13 34-43-16,-32 7-6 15,-19-15-105-15,10-38-226 16,2-38-468-16</inkml:trace>
  <inkml:trace contextRef="#ctx0" brushRef="#br0" timeOffset="51814.46">825 16291 935 0,'0'0'337'15,"0"0"-253"-15,0 0 182 16,0 0 59-16,0 0-114 15,0 0-34-15,0 0-6 16,-12 50-46-16,-4-8-13 16,1 18-12-16,-6 9-42 15,1 15-37-15,2 26-12 16,12-15-9-16,6 12 0 16,6-12-19-16,51 1-74 15,44 3-98-15,55-23-135 0,-17-23-208 16,-13-18-231-16</inkml:trace>
  <inkml:trace contextRef="#ctx0" brushRef="#br0" timeOffset="53047.51">8072 16638 958 0,'0'0'494'16,"0"0"-254"-16,0 0 119 15,0 0-20-15,0 0-130 0,0 0-73 16,0 0-14-1,39 0-22-15,-14 0-26 0,7 0-19 16,9 0-24-16,4-8-23 16,0 0-8-1,2 1-1-15,-6 3-44 0,-1-3-57 16,-6-1-41-16,-3 0-81 16,-7 0-156-16,-4-3-338 15,-9 4-518-15</inkml:trace>
  <inkml:trace contextRef="#ctx0" brushRef="#br0" timeOffset="53533.59">8372 16443 882 0,'0'0'327'0,"0"0"4"15,0 0 7-15,0 0-78 16,120 16-70-16,-98 3-35 15,2-4-56-15,-9 12-32 16,-6 7-9-16,-7 0-11 16,-2 8-6-16,0 8-12 15,-13-4-19-15,-4-5-10 16,-3 1-6-16,4-11-109 16,-1-5-105-16,4-15-288 15,6-3-852-15</inkml:trace>
  <inkml:trace contextRef="#ctx0" brushRef="#br0" timeOffset="55848.96">9381 16325 1219 0,'0'0'363'0,"0"0"-241"16,0 0 150-16,0 0-74 15,0 0-115-15,0 0-48 16,-101 50 10-16,78-24-13 15,2 9-17-15,-1-1 12 16,3 8 4-16,6 0-6 0,0 0-4 16,9 0-2-16,4-8-18 15,0 0-1-15,2-7-9 16,17-4-1-16,7-4-4 16,4-4 8-16,3-4 6 15,0-11 2-15,-1 0 5 16,-1 0-5-16,-6-11 8 15,-4-4-10-15,-2-12-8 16,-6 5-32-16,-4-6-22 16,-7 2-18-16,-2-1 13 15,0 12 38-15,-6-4 17 16,-3 12 0-16,5-1 6 0,2 8-1 16,2-8 6-16,0 8-33 15,10 0-21-15,16-8 47 16,2 5 8-16,2-12 1 15,-5 7 7-15,-5 8-7 16,-7 0-1-16,-7 0 1 16,-6 0 16-16,0 0 2 15,0 15 28-15,0 4 23 16,0 8-20-16,-2-4 0 16,-2 3-8-16,-1-3-17 15,3-4-13-15,2-11-12 16,0 7-1-16,0-11-68 15,9-4-137-15,19 0-75 16,-4 0-98-16,0 0-513 0</inkml:trace>
  <inkml:trace contextRef="#ctx0" brushRef="#br0" timeOffset="56342.07">9773 16504 1046 0,'0'0'382'16,"0"0"-114"-16,0 0 61 16,0 0-86-16,0 0-121 15,0 0-69-15,0 0-23 16,-4 16-29-16,4 10 14 16,2 8-6-16,6-3-9 15,1 3 0-15,-4 1 0 16,2-9 0-16,-1-6-1 15,-1-6-1-15,-3-6 1 16,-2-8-5-16,0 0-12 0,0 0 18 16,0-15 11-16,-2-12-4 15,-9-7-6-15,4 0 4 16,2 0-3-16,1-1-2 16,4 20 0-16,0-4-2 15,0 11-17-15,12 1-11 16,7 7-9-16,5 0-60 15,4 0-49-15,13 7-91 16,-10 9-277-16,-3-5-233 0</inkml:trace>
  <inkml:trace contextRef="#ctx0" brushRef="#br0" timeOffset="56800.66">10138 16535 927 0,'0'0'331'16,"0"0"-149"-16,0 0 123 15,0 0-69-15,0 0-106 16,-102-15-47-16,85 30-26 15,2 4-31-15,6 7-20 16,5 5-6-16,4-4-1 0,0-1-16 16,4 1 8-1,13-4-2-15,1-11 0 0,0-5-5 16,-1-7-8-16,3 0-1 16,-3-7 10-16,0-13 15 15,-6-6 1-15,2-1-1 16,-9-4 2-16,0 13-1 15,-4 2 8-15,0 8 32 16,0 8 5-16,0 0 7 16,0 8-40-16,0 8-11 15,5 2 7-15,8 5-8 16,3 4-1-16,8-19-9 16,1 3-37-16,6-11-48 15,13-4-68-15,-10-11-198 0,-1-12-398 0</inkml:trace>
  <inkml:trace contextRef="#ctx0" brushRef="#br0" timeOffset="57333.13">10513 16520 1001 0,'0'0'332'0,"0"0"-142"16,0 0 103-16,0 0-81 0,-103-42-96 15,80 34-15-15,1 8-26 16,3 0-45-16,6 23-21 16,0 4-9-16,8 7-1 15,5 8-9-15,0-8 1 16,15-7-6-16,7-12-7 15,2 0-5-15,2-11 15 16,-3-4 2-16,0-4 10 16,-1-19 15-16,-7-3 5 15,0-1-3-15,-11-4-2 16,-4-6 5-16,0-2 1 16,0 2-8-16,-17-13-2 15,-3 8-5-15,-3 0-5 16,6 0 7-16,2 15 2 15,7 12 45-15,3 15 24 0,3 0-23 16,2 15-55-16,0 20 16 16,0 7 9-16,7 11-11 15,6-4-6-15,3 1-8 16,-1-8 5-16,4-8-6 16,-1 1 0-16,1-9-11 15,-4-11-31-15,0-3-62 16,-4-5-99-16,3-7-49 15,-5 0-118-15,-3 0-253 0</inkml:trace>
  <inkml:trace contextRef="#ctx0" brushRef="#br0" timeOffset="57716.12">10750 16580 660 0,'0'0'328'0,"0"0"-106"16,0 0 17-16,0 0-75 16,0 0-50-16,0 0-28 0,0 0-33 15,72-76-24 1,-70 65-19-16,-2 3 8 0,0 1 7 15,-6-1-24-15,-10 5 0 16,-4 3 7-16,-3 0-7 16,-5 11-1-16,2 15 76 15,3-3 13-15,6 4-29 16,6 7-7-16,9-7-3 16,2 3-7-16,15-11-10 15,23 4-5-15,16-12 18 16,9-11-22-16,11 0-24 15,26-11-57-15,-15-12-175 16,-20 4-428-16</inkml:trace>
  <inkml:trace contextRef="#ctx0" brushRef="#br0" timeOffset="59419.5">8378 14032 751 0,'0'0'609'0,"0"0"-454"16,0 0-84-16,0 0-33 15,0 0-25-15,0 0-13 16,0 0-15-16,-32-76-53 16,23 60-137-16,1 1-79 15,1 4-6-15,5 3-260 0</inkml:trace>
  <inkml:trace contextRef="#ctx0" brushRef="#br0" timeOffset="59617.41">8226 13617 954 0,'0'0'215'0,"0"0"-163"15,0 0 50-15,0 0-60 16,0 0-42-16,0-111-119 16,-4 88-127-16,-5-4-157 0</inkml:trace>
  <inkml:trace contextRef="#ctx0" brushRef="#br0" timeOffset="59814.41">8146 13186 700 0,'0'0'208'0,"0"0"-112"16,0 0 93-16,0 0-98 15,0 0-91-15,0 0-108 16,0 0-92-16,0-95-211 0</inkml:trace>
  <inkml:trace contextRef="#ctx0" brushRef="#br0" timeOffset="59985.59">8264 12984 667 0,'0'0'298'15,"0"0"-99"-15,0 0 7 16,123-11-135-16,-62-5-71 16,-11 8-228-16,-4 1-521 0</inkml:trace>
  <inkml:trace contextRef="#ctx0" brushRef="#br0" timeOffset="60502.49">12510 12576 446 0,'0'0'97'0,"0"0"-96"15,146 16-1-15,-90-16-107 0</inkml:trace>
  <inkml:trace contextRef="#ctx0" brushRef="#br0" timeOffset="60697.17">14386 12599 504 0,'0'0'121'0,"0"0"-121"0,160 16-87 15,-88-5-260-15</inkml:trace>
  <inkml:trace contextRef="#ctx0" brushRef="#br0" timeOffset="60882.6">16446 12755 362 0,'0'0'78'0,"169"0"-78"16,-88 0-155-16</inkml:trace>
  <inkml:trace contextRef="#ctx0" brushRef="#br0" timeOffset="60952.72">17237 12755 9 0,'0'0'212'15,"103"0"-212"-15,-58 0-89 0</inkml:trace>
  <inkml:trace contextRef="#ctx0" brushRef="#br0" timeOffset="61057.43">17827 12847 157 0,'0'0'103'0,"0"0"-103"0</inkml:trace>
  <inkml:trace contextRef="#ctx0" brushRef="#br0" timeOffset="61251.7">18014 12889 611 0,'0'0'331'0,"0"0"-125"15,0 0-64-15,0 0-27 0,0 0-115 16,0 0-10 0,0 0-18-16,-2 49-69 0,2-22-64 15,0-4-1-15,0-4-177 0</inkml:trace>
  <inkml:trace contextRef="#ctx0" brushRef="#br0" timeOffset="61461.35">17896 13430 347 0,'0'0'117'16,"0"0"-13"-16,0 0 57 16,0 0-19-16,33 129-45 0,-29-95 33 15,-2 1-15 1,-2 7-26-16,0-8-43 0,0 8-30 15,-6 0-16-15,-1 0-83 16,1-16-434-16</inkml:trace>
  <inkml:trace contextRef="#ctx0" brushRef="#br0" timeOffset="61636.46">17905 14001 504 0,'0'0'259'0,"0"0"-36"15,0 0-50-15,0 0-173 0,0 0-115 16,0 0-428-16</inkml:trace>
  <inkml:trace contextRef="#ctx0" brushRef="#br0" timeOffset="62715.75">10987 14077 1043 0,'0'0'408'0,"0"0"-226"16,0 0 53-16,0 0-15 15,0 0-93-15,0 0-67 16,-32-102-44-16,25 83-16 15,1-4-25-15,-2-4-99 16,0 4-227-16,3 4-380 0</inkml:trace>
  <inkml:trace contextRef="#ctx0" brushRef="#br0" timeOffset="62887.9">10953 13498 310 0,'0'0'230'15,"0"0"-230"-15,0 0-15 16,0 0-93-16,0 0-110 0</inkml:trace>
  <inkml:trace contextRef="#ctx0" brushRef="#br0" timeOffset="63052.65">10953 13498 544 0,'-23'-144'394'15,"23"144"-170"-15,2 0-62 16,-2 0-11-16,0 0-51 16,5-8-61-16,-2 8-39 15,14-15-57-15,0 7-59 16,-2-3-244-16</inkml:trace>
  <inkml:trace contextRef="#ctx0" brushRef="#br0" timeOffset="63253.01">11197 13312 355 0,'0'0'693'0,"0"0"-486"0,0 0 21 16,0 0 51-16,0 0-112 15,134 19-83-15,-95-19-58 16,6 0-26-16,2 0-113 16,0-4-122-16,21 4-63 15,-14 0-54-15,-6 0-204 0</inkml:trace>
  <inkml:trace contextRef="#ctx0" brushRef="#br0" timeOffset="63501.3">12436 13277 163 0,'0'0'173'0,"0"0"-37"16,113-23-74-16,-64 16-22 16,2 3-12-16,3-3-27 15,1-1 0-15,1 8 6 16,1 0 62-16,0 0 26 15,-7 0-2-15,6 0 33 16,-2 0-32-16,3 8-64 16,33-8-30-16,-10 0-95 15,-6 0-406-15</inkml:trace>
  <inkml:trace contextRef="#ctx0" brushRef="#br0" timeOffset="63660.86">14189 13152 925 0,'0'0'347'16,"0"0"-128"-16,0 0 48 15,118 0-31-15,-64 0-76 16,7-16-87-16,15 13-73 16,35-13-14-16,-19 1-249 15,-9 4-558-15</inkml:trace>
  <inkml:trace contextRef="#ctx0" brushRef="#br0" timeOffset="63954.57">16399 12965 235 0,'0'0'243'0,"0"0"-57"16,0 0 69-16,0 0-70 15,0 0-41-15,0 0-34 16,0 0-49-16,133 53-19 16,-80-53-1-16,14 0-23 0,1 0-18 15,3 0-125 1,-8 0-90-16,-7 0 23 0,-7 0 7 15,-14 0-16-15,-16 0-133 0</inkml:trace>
  <inkml:trace contextRef="#ctx0" brushRef="#br0" timeOffset="64149.81">17407 13049 500 0,'0'0'367'0,"0"0"-66"0,0 0-100 16,0 0-127-1,0 0-55-15,0 0-19 0,0 0-65 16,81 42-118-16,-47-39-95 16,-4 5-119-16</inkml:trace>
  <inkml:trace contextRef="#ctx0" brushRef="#br0" timeOffset="64354.87">17681 13212 586 0,'0'0'583'0,"0"0"-495"15,0 0-40-15,0 0 81 16,0 0-129-16,0 0-120 16,0 0-206-16</inkml:trace>
  <inkml:trace contextRef="#ctx0" brushRef="#br0" timeOffset="64577.22">17721 13498 563 0,'0'0'197'0,"0"0"-125"15,0 0 117-15,0 0-36 0,0 0-74 16,51 126-40-16,-46-96-39 16,-5 1-9-16,0 3-72 15,0-7-54-15,0 7-84 16,-7 0-11-16,3 8 18 15,2-7 26-15,-1-5 68 0</inkml:trace>
  <inkml:trace contextRef="#ctx0" brushRef="#br0" timeOffset="65275.2">17759 13956 886 0,'0'0'345'0,"0"0"-142"15,0 0 90-15,0 0-9 16,0 0-126-16,0 0-62 15,0 0-2-15,18-8-17 0,-8 16-15 16,1 3-20-16,4 4-16 16,-1 1-8-16,1 2-10 15,-2-2-8-15,0-5 1 16,-4-3-1-16,-3-8 0 16,-3 7-8-16,-1-7 1 15,0 0-2-15,4 0-2 16,7-15 11-16,4-4 9 15,5-4-8-15,1-3 5 16,-2 7-4-16,1-4 22 16,-7 4-6-16,-2 3-7 15,-11 16-2-15,0-7-9 0,-2 7-51 16,-11 0-116-16,-12 0-367 16,-1 7-986-16</inkml:trace>
  <inkml:trace contextRef="#ctx0" brushRef="#br0" timeOffset="70938.81">1241 17660 1428 0,'0'0'490'16,"0"0"-336"-16,0 0 163 15,0 0-70-15,0 0-114 16,0 0-33-16,-20 14-17 15,3 12-27-15,-7 16-29 16,-2 16-5-16,-2 3-7 16,4 35-15-16,4-13-1 15,9 0-5-15,11 14-37 16,0-33-17-16,20 4-19 16,18-7-36-16,9-22-64 0,40-39-116 15,-13 0-182 1,-11-24-168-16</inkml:trace>
  <inkml:trace contextRef="#ctx0" brushRef="#br0" timeOffset="72107.5">2094 17629 1064 0,'0'0'694'15,"0"0"-546"-15,0 0 101 16,0 0 74-16,0 0-149 16,0 0-77-16,0 0 12 15,-13-39-23-15,4 39-39 16,-4 8-46-16,-6 19-1 16,-5 8-28-16,-1 5 5 15,-1 18 5-15,1-4-13 16,12-5-24-16,8-7 8 15,5-8-36-15,15-11-73 0,20-20-5 16,33-3 15 0,-8-26-90-16,-5 7-365 0</inkml:trace>
  <inkml:trace contextRef="#ctx0" brushRef="#br0" timeOffset="72523.58">2252 17724 742 0,'0'0'996'15,"0"0"-785"-15,0 0 25 16,0 0 44-16,0 0-145 15,0 0-78-15,0 0-14 16,-10 18-22-16,7 13-9 16,1 8-11-16,2-1 0 15,0-12-1-15,0 1-15 16,0-4-21-16,11-12-6 16,0-3-8-16,-5-8 8 15,-2 0 15-15,0 0 12 16,-4 0 15-16,2-16 0 0,2-3 36 15,-1-3-5 1,-1-13-23-16,-2 1-8 0,0-1-6 16,0 1-25-16,-15 20-54 15,-2-6-41-15,-2 20-96 16,-7 8-141-16,7 18-141 16,4 8-452-16</inkml:trace>
  <inkml:trace contextRef="#ctx0" brushRef="#br0" timeOffset="73156.71">2406 17808 1011 0,'0'0'759'0,"0"0"-588"16,0 0 52-16,0 0-38 16,0 0-115-16,0 0-14 15,0 0-1-15,51 76-35 16,-23-65-20-16,-2 4-1 15,-5-3-38-15,-4-8-15 0,-2-4 2 16,-6 0 4 0,-5 0-9-16,-2-23 45 0,-2 4 12 15,0-12 14-15,0 4-9 16,0 16-4-16,0-4 7 16,0 15 6-16,0 0-11 15,0 0-3-15,4 0-17 16,3 19 17-16,4-4 26 15,-1 4 13-15,3-4-18 16,5 5-13-16,-4-13-2 16,5-7-6-16,1 0 0 15,1-4-1-15,3-19 1 16,0-3 0-16,-8-4 0 16,-1-5-6-16,-7 8-7 15,-5 8 13-15,-3 4 15 0,0 7 23 16,0 8 19-16,0 0-7 15,-3 16-14-15,-1 10-36 16,2 1 0-16,2 11 0 16,0-7-2-16,6-16-11 15,12 8-27-15,5-16 1 16,5-7-50-16,6 0-139 16,-4 0-264-16,-6-15-341 0</inkml:trace>
  <inkml:trace contextRef="#ctx0" brushRef="#br0" timeOffset="73789.27">3073 17666 1428 0,'0'0'512'0,"0"0"-437"16,0 0 213-16,0 0-128 16,-109 34-115-16,88-10-30 15,8-6-15-15,4 6 0 16,9-13-12-16,0 12-30 16,15-11-38-16,15-9-13 0,13-3 40 15,4 0 33-15,2 0 5 16,-5-7 15-16,-11-1 1 15,-11 8 5-15,-12 0 1 16,-10 0 30-16,0 15 52 16,-13 12 4-16,-12 7-42 15,-5 0-20-15,2 1-21 16,5-9-1-16,12-3-9 16,7-15-2-16,4-8-28 15,10 0-51-15,16-3 23 16,11-25 48-16,5 9 10 15,3-7 9-15,-2-5-3 16,-9 20 5-16,-8-5-10 0,-9 9 10 16,-8-1-10-1,-5 5 0-15,-4-5 13 0,0-8 25 16,0 5-17-16,-4-12-16 16,-11 4-6-16,-1-4 0 15,-1 9 2-15,0-6 7 16,2 12 19-16,5 8 24 15,-1 0-12-15,3 8-12 16,1 15-27-16,7 8 0 16,0-1-1-16,0-4-1 15,17 1-11-15,13-4-4 16,11-11-41-16,8-12-27 16,30-4-7-16,-12-19-108 15,-10-4-482-15</inkml:trace>
  <inkml:trace contextRef="#ctx0" brushRef="#br0" timeOffset="74440.5">3797 17895 895 0,'0'0'695'15,"0"0"-438"-15,0 0 89 16,0 0-3-16,0 0-141 16,0 0-69-16,0 0-31 15,-39-118-30-15,26 83-25 16,2-10-11-16,-4-12-7 16,0-4-13-16,4 11-14 15,1 0-1-15,1 13 0 0,5 14-1 16,2 7 0-16,2 16-9 15,0 0-27-15,2 16-19 16,17 10 24-16,9 16 23 16,9 0 7-16,6 8-11 15,-1-8-1-15,5-3 1 16,-5-10-3-16,2 6 7 16,-8-17 2-16,-3-2 6 15,-11-1-1-15,-2-11 0 16,-12-4 0-16,-3 0 1 15,-5 0 6-15,0 0-6 16,0-11-1-16,0-16 1 16,-7-12 8-16,-4 2-8 15,-4-21 0-15,-1 9-1 16,-3-12-13-16,-1 11-8 0,3 16-10 16,4 7-11-16,2 12-12 15,9 15-39-15,2 0-115 16,15 15-315-16,5 4-198 0</inkml:trace>
  <inkml:trace contextRef="#ctx0" brushRef="#br0" timeOffset="74907.39">4291 17629 954 0,'0'0'561'15,"0"0"-334"-15,0 0 85 16,0 0-42-16,0 0-143 15,0 0-57-15,0 0-6 16,0 79-34-16,0-45-20 16,4-3-10-16,7-4-1 15,1-1-25-15,3-6-7 16,2-13-6-16,5-7-2 16,1 0-13-16,5-11 30 0,2-23 23 15,-2-4 1-15,-3-8 1 16,-5 4 0-16,-9 0 7 15,-11 7 10-15,0 1 7 16,-18 8 6-16,-14 2-9 16,-11 17-22-16,-1 7-6 15,-6 0-19-15,4 0-30 16,7 7-95-16,9 28-81 16,10-1-129-16,14-11-569 0</inkml:trace>
  <inkml:trace contextRef="#ctx0" brushRef="#br0" timeOffset="75243.09">4817 17708 1026 0,'0'0'561'0,"0"0"-367"15,0 0 125-15,0 0-72 16,0 0-123-16,0 0-67 15,0 0-36-15,66 111-20 16,-66-80-1-16,0-5-97 16,-7 8-106-16,-6-15-269 15,7-3-356-15</inkml:trace>
  <inkml:trace contextRef="#ctx0" brushRef="#br0" timeOffset="76442.56">5452 17476 1008 0,'0'0'550'0,"0"0"-295"16,0 0 97-16,0 0-90 15,0 0-101-15,0 0-39 16,-126 38-24-16,94-15-47 16,-1-4-31-16,8-4-19 15,1 4-1-15,13-11-15 16,3 7-30-16,8-15-20 16,0 12-23-16,0-8 16 15,6-1 13-15,9-3 14 16,11 8 6-16,4-8 16 15,5 0 16-15,-2 0 7 16,-1 7 0-16,1-7 0 0,-10 16 1 16,-7-5 18-16,-10 12 9 15,-6 4 18-15,0-9-1 16,-13 13-12-16,-11-4-12 16,-6-8 1-16,0-4-1 15,-1 1-21-15,3-16-40 16,2 0-118-16,4-16-196 15,14-3-388-15</inkml:trace>
  <inkml:trace contextRef="#ctx0" brushRef="#br0" timeOffset="76722.02">5588 17308 1340 0,'0'0'600'0,"0"0"-413"15,0 0 49-15,0 0-37 16,0 0-92-16,5 103-61 16,1-61-22-16,5 8-22 15,0-1-2-15,-1-11-9 0,3 4-45 16,0-8-44-16,-4-11-30 15,-1-4-44-15,-5-19-149 16,-3 0-217-16,0 0-172 0</inkml:trace>
  <inkml:trace contextRef="#ctx0" brushRef="#br0" timeOffset="76884.59">5403 17598 980 0,'0'0'372'16,"0"0"-131"-16,0 0 25 16,156-8-109-16,-101-3-99 15,-1 3-58-15,3-7-64 16,-14 15-414-16,-15-4-970 0</inkml:trace>
  <inkml:trace contextRef="#ctx0" brushRef="#br0" timeOffset="77291.75">5807 17590 1000 0,'0'0'735'0,"0"0"-541"15,0 0 25-15,0 0 34 16,0 0-109-16,0 0-71 15,0 0-35-15,40 76-20 16,-31-53-17-16,1-4-1 16,6-11-1-16,1 0-13 0,4-8-5 15,10 0 2-15,2-24 9 16,2-2 2-16,-1-1 0 16,-6-15 4-16,-5 16-19 15,-10-1 8-15,-7 12 8 16,-4-1 5-16,-2 16 18 15,0 0 2-15,0 8 8 16,-4 12-19-16,-5 2-9 16,7 5 1-16,2-4-1 15,0-4-5-15,17 1-5 0,9-14-23 16,7-6-22 0,2 0-41-16,17 0-134 0,-9-11-278 15,-9-12-19-15</inkml:trace>
  <inkml:trace contextRef="#ctx0" brushRef="#br0" timeOffset="78341.85">6410 17487 1088 0,'0'0'302'0,"0"0"-12"15,0 0 74-15,0 0-77 16,0 0-97-16,0 0-75 0,-105-8-67 15,92 32-31 1,1 10-8-16,3 0-9 0,7 0 0 16,2-7-9-16,0 7-16 15,11-11-8-15,6-12-6 16,0-3-6-16,7-8-2 16,3-8 2-16,3-10 19 15,-2-17 12-15,-4 1-1 16,-5 0 5-16,-5-16 10 15,-7 0 0-15,-7 5 2 16,0-12-2-16,-14 4 6 16,-8 3-5-16,0 16 6 15,5 11-6-15,4 12 31 16,9 11 18-16,0 11-35 16,1 31-7-16,3 7-1 0,0 5 5 15,0 3 0-15,11 0 0 16,13-4 3-16,2-3 0 15,1-8 4-15,-1-8 2 16,2-7 6-16,-2-9-20 16,-5-10-7-16,-1 0-18 15,-6-8-30-15,-4 0-31 16,1 0 8-16,-2-8 1 16,-1 0 5-16,-3-10-7 15,3 2-4-15,1 5 33 16,-5-4 21-16,3 7 21 15,-5 1 1-15,0 3 26 16,-2 4 11-16,4-8 13 16,1 8-13-16,3 0 8 0,-1-8-5 15,1 1-15-15,-1 7-15 16,-3-8-8-16,0 8-2 16,-4 0-1-16,0 0-21 15,0 0-9-15,0 0-9 16,0 0 28-16,0 8 6 15,0-1-6-15,-3 9 12 16,3-5 3-16,0 4 3 16,0-2 8-16,7-7 20 15,10 2-6-15,11 0-2 16,2-8 1-16,5 0 6 16,0-8-33-16,2-6-5 15,-7-6-51-15,-4 1-20 0,-14 3-6 16,-3 1 9-16,-7 4 37 15,-2 11 36-15,0 0 7 16,0 0 30-16,0 0 4 16,-4 8-19-16,1 3 8 15,1 4 19-15,2-7-5 16,0 0-13-16,2-5-7 16,13-3-14-16,5 0-5 15,1 0-5-15,7 0-1 16,1-11-15-16,-9-12-8 15,-3 12-13-15,-4-5-13 16,-6 8 26-16,-5 1 15 16,-2 7 9-16,2 0 21 15,-2 0 20-15,0 0-21 16,2 15-9-16,2 4 35 0,7 4 21 16,4-4 3-16,3-4-48 15,1 1-14-15,4-13-8 16,0-3-18-16,3 0-49 15,4-3-112-15,-6-13-189 16,-10-2-499-16</inkml:trace>
  <inkml:trace contextRef="#ctx0" brushRef="#br0" timeOffset="78589.21">7448 17274 1192 0,'0'0'597'0,"0"0"-384"16,0 0 49-16,0 0-72 15,0 0-61-15,0 0-45 16,-18 137-32-16,14-95-36 16,2 8-15-16,-2-8-1 15,4-8-23-15,0-8-35 16,0-6-42-16,0-13-55 15,0-7-85-15,0 0-68 16,-5 0-48-16,-3-7-238 0</inkml:trace>
  <inkml:trace contextRef="#ctx0" brushRef="#br0" timeOffset="78773.5">7154 17473 560 0,'0'0'619'15,"0"0"-365"-15,0 0 19 16,0 0-81-16,0 0-43 15,0 0 41-15,0 0-57 16,111 14-42-16,-55-14-39 16,-3 0-27-16,-1 0-25 15,0 0-28-15,-4 0-203 16,-9 0-355-16,-13 0-499 0</inkml:trace>
  <inkml:trace contextRef="#ctx0" brushRef="#br0" timeOffset="79207.11">7745 17327 697 0,'0'0'570'16,"0"0"-368"-16,0 0 137 16,0 0 17-16,0 0-116 15,0 0-35-15,0 0-38 16,21 42-51-16,-19-19-41 16,-2 4-18-16,0 7-18 0,0 8-23 15,0-8-14-15,-9 0-2 16,5 1 0-16,2-4-7 15,2-13-4-15,0 1-8 16,6 4 0-16,9-15-4 16,5-8 5-16,8 0 5 15,4 0 4-15,4-8 3 16,3 1-20-16,-3-1-8 16,-6 0-5-16,-5 8-18 15,-5 0-16-15,-7 0-16 16,-9 0-47-16,-4 0-64 15,-15 0-115-15,-5 0-442 0</inkml:trace>
  <inkml:trace contextRef="#ctx0" brushRef="#br0" timeOffset="79379.58">7781 17529 1573 0,'0'0'494'0,"0"0"-354"16,0 0 143-16,0 0-90 15,0 0-123-15,0 0-21 16,0 0 17-16,58-50-33 16,-32 39-33-16,-3-4-42 15,3 1-126-15,-7 1-183 16,-8-2-397-16</inkml:trace>
  <inkml:trace contextRef="#ctx0" brushRef="#br0" timeOffset="79553.46">7766 17308 1083 0,'0'0'307'16,"0"0"-110"-16,0 0 139 15,0 0-86-15,124-68-68 16,-90 52-68-16,-4 5-71 16,-6-4-43-16,-9 15-31 15,-15 0-202-15,-6 0-441 16,-11 8-601-16</inkml:trace>
  <inkml:trace contextRef="#ctx0" brushRef="#br0" timeOffset="80242.22">8098 17476 871 0,'0'0'553'0,"0"0"-443"0,0 0 163 16,0 0 30-16,0 0-125 15,0 0-61-15,0 0 26 16,13 19-12-16,-7 0-41 15,-1 4-31-15,-1 3-27 16,-2 9-16-16,0-1-8 16,0 0-8-16,0 0 1 15,2-10 1-15,2-6-2 16,-1-2 0-16,-1-16-9 16,-2 0 0-16,2 0 9 15,3 0 0-15,6-22 0 16,2-6 0-16,2-6-2 15,0 0-17-15,1-1-13 16,-5 9-20-16,-4 10-3 0,2 9-3 16,-2 7 3-16,-5 0 7 15,3 15 44-15,-1 12 4 16,0 7 7-16,1-3 9 16,-1 3 1-16,3-7 1 15,0-9 8-15,-1-2-9 16,-3-8-10-16,-5-4-1 15,0-4 2-15,0 0 6 16,0-12-14-16,0-4-24 16,0-2-16-16,6-9-3 15,5-4-9-15,5-3-5 16,6 0-5-16,-1 7 13 16,-1 8 25-16,-1 4 7 0,-6 15-6 15,-4 0 23-15,-5 12 5 16,0 10 47-16,1 5-15 15,-1 4-22-15,1 0-15 16,13-17-2-16,20 9-75 16,-1-20-184-16,-1-3-469 0</inkml:trace>
  <inkml:trace contextRef="#ctx0" brushRef="#br0" timeOffset="80676.13">8844 17579 918 0,'0'0'677'15,"0"0"-514"-15,0 0 104 0,0 0 51 16,0 0-143-16,0 0-114 16,0 0-19-16,-17-58-6 15,2 51-14-15,-2 3 6 16,-5 4-13-16,4 0-15 15,-2 0 0-15,-1 19-7 16,4 4 6-16,4 4-5 16,4-1 0-16,9 1 6 15,0 1-1-15,4-14-6 16,18 1 0-16,6-7 1 16,4-8 6-16,4 0 1 15,0 0-1-15,-3-15 0 0,-7-4-11 16,-8 3 1-16,-7 9-7 15,-7-1 10-15,-4 8 7 16,0 0 1-16,0 0 10 16,-2 0-1-16,-4 15-10 15,1 4-1-15,5-3 0 16,0-1-6-16,7-12-22 16,10 5-64-16,11-8-50 15,11-8-99-15,-8-10-390 16,-3 2-666-16</inkml:trace>
  <inkml:trace contextRef="#ctx0" brushRef="#br0" timeOffset="80886.92">9131 17629 1111 0,'0'0'281'0,"0"0"37"16,0 0 66-16,0 0-52 15,0 0-113-15,0 0-110 16,0 0-65-16,38 53-44 16,-38-46-1-16,0 4-101 15,0-3-127-15,-4-8-142 16,-1 0-275-16,3 0-695 0</inkml:trace>
  <inkml:trace contextRef="#ctx0" brushRef="#br0" timeOffset="81060.47">9062 17198 1440 0,'0'0'623'0,"0"0"-480"16,0 0 35-16,0 0-71 16,0 0-81-16,0 0-26 15,0 0-43-15,22 126-186 16,-9-92-382-16,2-8-800 0</inkml:trace>
  <inkml:trace contextRef="#ctx0" brushRef="#br0" timeOffset="81413.28">9279 17335 103 0,'0'0'1154'0,"0"0"-963"16,0 0-2-16,0 0 165 15,0 0-68-15,0 0-94 16,0 0-52-16,5-8-40 0,4 31-2 15,4 11-17-15,2 1-18 16,4 7-14-16,-4 7-17 16,1-7-22-16,-6-4-9 15,-1-3-1-15,-3-5-30 16,-1-11-41-16,-1-4-68 16,-2-7-95-16,-1-5-151 15,-1-3-296-15</inkml:trace>
  <inkml:trace contextRef="#ctx0" brushRef="#br0" timeOffset="81857.99">9516 17140 871 0,'0'0'547'0,"0"0"-372"0,0 0 161 16,0 0-41-16,137 84-54 15,-90-49-41-15,-2 7-39 16,-1 7-39-16,-9 4-22 16,-12 5-44-16,-14 2-31 15,-9 6-11-15,-9-6-7 16,-17-7-7-16,-6 5-44 15,3-16-59-15,3-16-52 16,9-6-79-16,6-13-321 16,9-7-798-16</inkml:trace>
  <inkml:trace contextRef="#ctx0" brushRef="#br0" timeOffset="82261.71">10269 17521 1324 0,'0'0'496'0,"0"0"-291"15,0 0 140-15,120-18-94 16,-70 10-84-16,11 0-62 15,-6 0-51-15,-1 2-26 16,-11 1-16-16,-13-2-12 16,-16 7-16-16,-12 0-67 15,-2 0-55-15,-29 0-73 16,-8 12-389-16,5-6-516 0</inkml:trace>
  <inkml:trace contextRef="#ctx0" brushRef="#br0" timeOffset="82676.39">10552 17342 916 0,'0'0'773'0,"0"0"-605"15,0 0 65-15,0 0 75 16,0 0-94-16,124 16-62 15,-84-5-49-15,0 4-35 16,-3 1-23-16,-10-5 5 16,-10 4-30-16,-14 4-9 15,-3 12-1-15,-26-4-10 16,-16 15-10-16,-4-8-24 16,0 12-13-16,3-11-63 0,8 5-108 15,14-16-168-15,8-6-557 16</inkml:trace>
  <inkml:trace contextRef="#ctx0" brushRef="#br0" timeOffset="85378.33">11565 17206 1395 0,'0'0'313'0,"0"0"-141"16,0 0 123-16,0 0-107 0,0 0-109 15,-101 45-30-15,72-3 7 16,3 7-10-16,0 1-3 16,5 19 10-16,1-9-10 15,12 9-21-15,3-12-8 16,5-4-7-16,0-11-7 15,22-11-1-15,6-12-6 16,6-3-4-16,4-16 10 16,3 0 0-16,-4-16 1 15,-5-18 0-15,-9 0 1 16,-8-1 6-16,-9-7 4 16,-6 0-3-16,0 0 1 0,-19 8-9 15,-4 15-2 1,-1 4-11-16,7 7-3 0,2 8 7 15,9 0 8-15,6 0-13 16,0 16 1-16,2 2 12 16,19 6-5-16,3-13 5 15,3 4-1-15,3-7 1 16,0 0 1-16,-1-5 9 16,-6-3 9-16,-7 0 3 15,0 8-3-15,-6-1-3 16,1 13-5-16,0-5 4 15,-5 8-5-15,5-4-2 16,-2-1-7-16,-1 6-21 16,-1-6-64-16,-3-2-83 15,-2-16-142-15,-2 0-324 0,0 0-843 0</inkml:trace>
  <inkml:trace contextRef="#ctx0" brushRef="#br0" timeOffset="85865.41">11851 17549 854 0,'0'0'301'0,"0"0"-46"16,0 0 85-16,0 0-107 15,0 0-138-15,0 0-51 16,0 0 59-16,7 14 13 16,8 13-42-16,-2-4-15 15,2 4-14-15,-2 7-26 16,-2-8-11-16,-3 5-2 15,1-12-6-15,-3 4 1 16,-4-19 6-16,-2 3-1 16,0-7 8-16,0 0 36 0,0 0 34 15,-2-7-10-15,-4-4-42 16,-5-13-20-16,0-2 1 16,5-1-5-16,-1-2-2 15,5-2-1-15,2 0-5 16,0 12-11-16,7 11-4 15,8-7-24-15,6 15-31 16,6 0-31-16,1 0-49 16,20 0-126-16,-11 15-307 15,0-7-246-15</inkml:trace>
  <inkml:trace contextRef="#ctx0" brushRef="#br0" timeOffset="86344.68">12290 17521 902 0,'0'0'604'0,"0"0"-376"16,0 0 98-16,0 0-43 15,0 0-131-15,0 0-44 16,0 0-44-16,-98 16-36 16,83 10-17-16,6 9-10 15,3-1-1-15,6-3-6 16,0-5-6-16,0 1-9 0,13-7-9 16,4-14-4-16,0 2 4 15,-1-8-1-15,2 0 1 16,-3 0 5-16,-2-14 20 15,0-14 4-15,-5 2-7 16,-3 7 7-16,-1 3 0 16,-4 1 1-16,0 12 6 15,0 3 6-15,0 0-11 16,4 0-1-16,3 11 1 16,1 9-1-16,5-14 14 15,1 10-9-15,6-1-5 16,6-15-40-16,4 0-58 0,2 0-54 15,15-23-41-15,-6-4-129 16,-9 9-251-16</inkml:trace>
  <inkml:trace contextRef="#ctx0" brushRef="#br0" timeOffset="86845.75">12667 17552 1085 0,'0'0'361'0,"0"0"-31"16,0 0 16-16,0 0-117 15,0 0-101-15,0 0-55 16,0 0-27-16,-103-7-24 16,84 25-22-16,1 9-2 0,8 12-4 15,3-5 4-15,7 0-7 16,0-7 0-16,9-1-4 15,10-6 5-15,3-13 2 16,6-7 5-16,-3 0 1 16,3-19 10-16,-2-15 12 15,-3-1-4-15,-1-7 4 16,-12-7-8-16,-8-4 4 16,-2-5 1-16,-6-3-4 15,-20-3-8-15,-2-5-5 16,-2 8-1-16,6 11 0 0,8 24-1 15,10 7 0 1,6 19-3-16,0 0-17 0,2 19 6 16,14 7 14-16,6 16 37 15,4 8-5-15,-1 3 5 16,3 4-4-16,-3-2-2 16,1-7-11-16,-2 2-14 15,-2-8-6-15,-5-8-1 16,0 0-47-16,-3-7-70 15,-1-4-81-15,4-12-68 16,-2-3-323-16,-4-8-114 0</inkml:trace>
  <inkml:trace contextRef="#ctx0" brushRef="#br0" timeOffset="87209.59">12993 17660 567 0,'0'0'504'0,"0"0"-233"15,0 0 37-15,0 0-63 16,0 0-78-16,0 0-59 16,0 0-49-16,59-28-33 15,-53 9-10-15,-2 4-16 16,-4-4-28-16,0-4-12 15,0 12 12-15,-2 3 19 0,-13 0 9 16,0 8 28-16,-4 0 20 16,-1 16 11-16,2 2-12 15,-2 9 15-15,7 8 32 16,5 0-12-16,8-6-21 16,0 6-2-16,15-9-6 15,18 1-18-15,17-20-27 16,10-7-8-16,30 0-99 15,-11-18-167-15,-15-6-471 0</inkml:trace>
  <inkml:trace contextRef="#ctx0" brushRef="#br0" timeOffset="98581.67">15084 16249 1111 0,'0'0'716'0,"0"0"-527"15,0 0 52-15,0 0 44 16,0 0-108-16,0 0-84 15,-16-8-32-15,3 16-7 16,-4 7-18-16,-2 1-5 16,-4-5-16-16,-5 12-9 15,-2-4-6-15,-5 0-1 16,4 4-20-16,1-4-6 16,8-4-4-16,7-7-1 15,13-8-21-15,2 8-40 16,11-5-11-16,21-3 37 15,12 0 41-15,6 0 19 0,4 0 7 16,-8 0 0-16,-5 0 0 16,-13 0 0-16,-8 8 2 15,-9-1 15-15,-11 9 14 16,0-5 24-16,-11 12-1 16,-15 4-24-16,-4-4-14 15,0-12-16-15,3 4-4 16,9-15-65-16,18 0-150 15,15-23-495-15,12-3-248 0</inkml:trace>
  <inkml:trace contextRef="#ctx0" brushRef="#br0" timeOffset="99229.42">15216 16127 1081 0,'0'0'678'0,"0"0"-486"16,0 0 55-16,0 0 15 15,0 0-110-15,0 0-65 16,0 0 27-16,4 80-31 16,-1-23-38-16,1 4-27 15,0 4-17-15,1-12-1 16,1 8-12-16,3-19-42 15,-1-8-37-15,5-10-37 16,-1-13-109-16,8-11-232 0,-8-19-105 16,-1-8-447-16</inkml:trace>
  <inkml:trace contextRef="#ctx0" brushRef="#br0" timeOffset="99432.24">15066 16401 789 0,'0'0'619'0,"0"0"-364"15,0 0 85-15,0 0-44 16,124 8-103-16,-72-8-52 16,-3-8-66-16,0 1-75 0,-4-4-27 15,-13 3-220-15,-8 8-512 16</inkml:trace>
  <inkml:trace contextRef="#ctx0" brushRef="#br0" timeOffset="99850.2">15473 16325 1213 0,'0'0'697'16,"0"0"-573"-16,0 0 158 16,0 0-11-16,0 0-137 0,0 0-61 15,0 0-22-15,47 111-22 16,-40-88-28-16,0 3 0 16,0-7-1-16,4-3-31 15,4-1-23-15,2-15-13 16,5 0 22-16,6 0 26 15,-1-23 13-15,1-4 6 16,0 1 0-16,-7 3 6 16,-1-4 0-16,-12 12-5 15,-1-4 13-15,-5 11 24 16,-2 8 13-16,0 0-14 0,0 0-26 16,0 23-10-1,0-4-1-15,0 0 0 0,6 4 0 16,11 4-21-16,13-12-45 15,4-4-20-15,9-11-69 16,17 0-112-16,-6 0-206 16,-17-19-79-16</inkml:trace>
  <inkml:trace contextRef="#ctx0" brushRef="#br0" timeOffset="100331.42">16006 16306 937 0,'0'0'353'0,"0"0"-185"16,0 0 68-16,0 0 1 0,0 0-48 15,0 0-31-15,0 0-18 16,-26 42-64-16,6-15-45 16,5-1-31-16,0 1-15 15,7 4-38-15,3-12-26 16,5 7-5-16,0-18-14 15,13 0 7-15,9-8 44 16,1 0 47-16,3-16 16 16,2-10 21-16,-3-9 16 15,-1 1 4-15,-7 0-2 16,-4-8-18-16,-11 0 0 16,-2-8-16-16,0 5-14 15,-21-5 4-15,1 8-10 16,-1 16 9-16,2 10 26 0,6 9 10 15,5 7 6-15,3 7-45 16,5 16-7-16,0 12-1 16,0 7-5-16,13 0 4 15,5-5 2-15,2 5 11 16,2 0 3-16,-1-8 0 16,1-3-4-16,-5-4-8 15,-2-8-2-15,-1-4-11 16,-3-7-77-16,2-8-108 15,0 0-351-15,-2 0-178 0</inkml:trace>
  <inkml:trace contextRef="#ctx0" brushRef="#br0" timeOffset="101031.31">16286 16367 725 0,'0'0'502'0,"0"0"-314"16,0 0 112-16,0 0-57 16,0 0-117-16,0 0-76 15,0 0-47-15,102-26-3 16,-89 10-71-16,-4 5-65 16,-7-12-31-16,-2 15-9 15,-2-3-3-15,-17 11 30 16,-5 0 105-16,-4 0 44 0,0 19 89 15,3 7 63-15,6 5 7 16,6 4-22-16,11-9-31 16,2 1-13-16,8-12-21 15,20 4-19-15,8-11-13 16,5-8 10-16,4 0-23 16,-1 0-14-16,-1-19-13 15,-4 3-8-15,-7-10-35 16,-9 3-25-16,-5 4-5 15,-8 3-13-15,-5-2 12 16,-5 10 48-16,0 0 26 16,0 8 20-16,-5 0 53 15,-8 0 26-15,5 16-50 0,-5 2 3 16,2 6 15 0,5 2-10-16,6-7-4 0,0 4 18 15,0-4-19-15,0-11-15 16,15-1-13-16,4-7-14 15,5 0-1-15,-1-7-9 16,1-12-29-16,-1-4-10 16,-4-12-2-16,-4 9 7 15,-2 3 4-15,-4 4 14 16,-7 11 16-16,0 0 13 16,-2 8 24-16,0 0 13 15,0 0-18-15,0 16-10 16,0-1 8-16,0 12 7 0,5-8 6 15,-1 4-3 1,9-4-12-16,2-4-19 0,3-7-1 16,2 0-3-16,3-8-5 15,-1 0-38-15,-3-16-58 16,3-7-131-16,-10 4-303 16,-6 0-122-16</inkml:trace>
  <inkml:trace contextRef="#ctx0" brushRef="#br0" timeOffset="101293.59">16972 16131 1232 0,'0'0'501'0,"0"0"-276"15,0 0 107-15,0 0-108 16,2 118-125-16,2-84-46 16,3 0-26-16,-5 1-18 15,5-4-8-15,-3-13-1 16,2 6-45-16,-3-13-60 16,1-4-72-16,-4-7-77 15,2 0-239-15,-2-7-35 0</inkml:trace>
  <inkml:trace contextRef="#ctx0" brushRef="#br0" timeOffset="101465.28">16811 16314 833 0,'0'0'499'0,"0"0"-261"16,0 0 115-16,0 0-109 15,129 0-111-15,-86 0-47 16,-2 0-55-16,-3 0-31 15,-6-8-160-15,-11 1-356 16,-8 7-378-16</inkml:trace>
  <inkml:trace contextRef="#ctx0" brushRef="#br0" timeOffset="103725.2">17323 16409 605 0,'0'0'670'16,"0"0"-388"-16,0 0 83 0,0 0-30 15,0 0-104 1,0 0-104-16,0 0-37 0,28 0-28 16,-9 0-19-16,13 0-12 15,5-8-22-15,9 1-9 16,2-4-8-16,0-5-58 15,-4 8-46-15,-12-3-80 16,-17 4-136-16,-9 7-326 16,-6-8-725-16</inkml:trace>
  <inkml:trace contextRef="#ctx0" brushRef="#br0" timeOffset="104084.36">16981 16070 1121 0,'0'0'488'0,"0"0"-256"16,109 0 70-1,-62 0-156-15,-6-8-106 0,-5 1-40 16,-2 3-49-16,9-4-194 15,-9 8-338-15,-11-7-770 0</inkml:trace>
  <inkml:trace contextRef="#ctx0" brushRef="#br0" timeOffset="104807.12">17156 16096 519 0,'0'0'896'0,"0"0"-567"15,0 0-34-15,0 0 83 16,0 0-107-16,0 0-104 16,0 0-61-16,120 119-31 15,-90-93-26-15,-5 5-34 16,-5-12-15-16,-3 7-8 16,-6-10-66-16,-3 3-65 15,-6-4-63-15,-2 1-144 16,0 2-246-16,0-10-113 0</inkml:trace>
  <inkml:trace contextRef="#ctx0" brushRef="#br0" timeOffset="105882.81">17668 16146 363 0,'0'0'1000'16,"0"0"-689"-16,0 0-58 15,0 0 39-15,0 0-59 16,0 0-47-16,0 0-55 16,37 34-38-16,-26-7-38 15,-2 7-24-15,-1-11-19 16,3 12-11-16,-2-9 0 0,-3-3-1 15,1-4-1-15,-5-11-1 16,0 0 1-16,-2-8-5 16,0 0 4-16,0 0-4 15,0-16-9-15,-11-3 5 16,-2-4-8-16,-2-19-4 16,0 0-1-16,-2-3 5 15,9-13 8-15,0 5 1 16,6 11 1-16,2 8 2 15,0 3-3-15,16 28-4 16,12 3-2-16,11 0 5 16,6 11 2-16,3 12 8 15,9 11-1-15,-5 8 1 0,-6-7 0 16,-8 7 13-16,-14-8 21 16,-20 8 21-16,-4 0 12 15,-19-5-8-15,-20 5-16 16,-4 0-4-16,-3-7-18 15,3-12-14-15,10-4-7 16,12-4-21-16,10-7-67 16,11-8-86-16,11-16-121 15,15-10-462-15,6-5-517 0</inkml:trace>
  <inkml:trace contextRef="#ctx0" brushRef="#br0" timeOffset="106352.83">18455 16264 1164 0,'0'0'508'15,"0"0"-324"-15,0 0 160 16,0 0-67-16,0 0-114 16,128 0-49-16,-81 0-32 15,9 0-17-15,-1 0-8 16,-6 0-12-16,-1 0-30 15,-15 0-15-15,-11 0-37 0,-7 0-63 16,-15 0-98-16,0 0-186 16,-7 0-345-16</inkml:trace>
  <inkml:trace contextRef="#ctx0" brushRef="#br0" timeOffset="106668.07">18743 16131 185 0,'0'0'1150'15,"0"0"-811"-15,0 0 20 0,0 0-86 16,107 0-70-16,-79 0-39 15,-2 7-46-15,-11 1-45 16,-11 8-33-16,-4 10-5 16,-13 1 1-16,-21 7-6 15,-6 8-19-15,1-8-11 16,9-7-38-16,10-4-68 16,14-8-88-16,6-15-125 15,13 0-402-15,10 0-602 0</inkml:trace>
  <inkml:trace contextRef="#ctx0" brushRef="#br0" timeOffset="108036.81">19663 16138 740 0,'0'0'518'0,"0"0"-312"16,0 0 119-16,0 0-62 15,0 0-123-15,0 0-36 16,0 0 13-16,-11-7-13 15,-19 14-33-15,-8 17-57 16,-5-6-8-16,2 6 4 16,10-6-1-16,11 1-9 15,12-3-1-15,8-1-16 16,15-4-13-16,25-3 3 0,16 0 18 16,7-8 8-16,4 0-12 15,-5 7 12-15,-17 1 0 16,-13-5-5-16,-14 13 0 15,-18 3 6-15,0 12 23 16,-30 3 33-16,-14 0-19 16,-2 0-7-16,1-7-6 15,8-4-22-15,15-12-2 16,13-3-70-16,10-8-107 16,18-27-287-16,9 12-354 0</inkml:trace>
  <inkml:trace contextRef="#ctx0" brushRef="#br0" timeOffset="108329.84">19943 16070 1333 0,'0'0'278'0,"0"0"-33"15,0 0 81-15,0 0-131 0,35 118-91 16,-29-68-60-16,0-5-23 16,0 5-20-16,-1-8-1 15,-3 0-13-15,2-8-64 16,-2-7-79-16,2-20-111 15,-1-7-212-15,-1 0-209 0</inkml:trace>
  <inkml:trace contextRef="#ctx0" brushRef="#br0" timeOffset="108519.08">19783 16299 1141 0,'0'0'324'16,"0"0"-12"-16,0 0 44 0,104 26-155 16,-58-18-53-16,-1-8-69 15,-1 0-79-15,-1 0-45 16,-10-8-276-16,-11 0-502 0</inkml:trace>
  <inkml:trace contextRef="#ctx0" brushRef="#br0" timeOffset="108919.95">20131 16249 1416 0,'0'0'586'15,"0"0"-402"1,0 0 143-16,0 0-132 0,0 0-96 15,0 0-44-15,0 0-22 16,41 118-24-16,-32-102-9 16,-1-5-8-16,-1-11-23 15,3 0-32-15,6 0-17 16,-1-4 17-16,3-11 17 16,-1-8 16-16,1 4 18 15,-8 3 12-15,1 5 0 16,-4 4 22-16,-5 7 38 15,-2 0-4-15,0 0-29 0,0 0-6 16,0 18 6-16,4-2-3 16,7 3-14-16,8-4-10 15,10 8-7-15,6-19-17 16,8 3-47-16,1-7-42 16,10-7-95-16,-9-12-315 15,-13 3-216-15</inkml:trace>
  <inkml:trace contextRef="#ctx0" brushRef="#br0" timeOffset="109417.72">20649 16249 1033 0,'0'0'398'0,"0"0"94"16,0 0-109-16,0 0-119 15,0 0-111-15,0 0-48 16,0 0-38-16,-73-19-50 16,50 38-17-16,3 15-1 15,5-3-9-15,9-4-9 16,4 7-22-16,2-8-17 16,0-10-3-16,10 3 12 15,10-12 14-15,-3-7 17 16,5 0 11-16,3-26 7 15,-3 3 10-15,-4-12 1 16,-5-7-10-16,-4 5-1 16,-5-13-12-16,-4-7-7 0,0 4-4 15,0-5 7 1,-8 13 7-16,-3 3 9 0,2 11 19 16,5 20 30-16,2 11-13 15,0 0-20-15,-1 27 2 16,3 7 9-16,0 8 7 15,0 7-4-15,0-3-14 16,0 3-5-16,9 1-10 16,2-16-1-16,2 8 0 15,-2-15-2-15,-1-8-23 16,3-4-54-16,-2-7-31 16,13-8-89-16,-7 0-166 0,-1-16-316 0</inkml:trace>
  <inkml:trace contextRef="#ctx0" brushRef="#br0" timeOffset="110069.96">20870 16280 717 0,'0'0'387'0,"0"0"-87"15,0 0 61-15,0 0-80 16,0 0-79-16,0 0-63 15,0 0-64-15,94 11-45 16,-88-19-30-16,-6-11-9 16,0 12-50-16,0-9-51 15,0 13-24-15,-11-5 25 0,1 8 59 16,-3 0 43-16,6 11 7 16,-2-3 4-16,5 15 31 15,2-4 2-15,2-4 5 16,0 4 12-16,13-3 5 15,6-5-6-15,5-4-3 16,6-7-8-16,2 0 4 16,4 0-8-16,1-18-19 15,-7 2-19-15,-5-10-9 16,-6 10-16-16,-10-10-26 16,-3 10-2-16,-6 5 16 15,0 3 19-15,0 8 18 16,0 0 15-16,-2 8 12 0,-2 11-4 15,-3-4 29 1,7 4 6-16,0-3-10 0,0-1 2 16,0-4-18-16,9-3-7 15,8-8-6-15,1 0-2 16,5 0-4-16,2-8-13 16,-1-11-1-16,0 4-13 15,-3-4-10-15,-6 4-1 16,-4-1 6-16,-2 5 7 15,-5 11 1-15,-4 0-5 16,0 0 0-16,2 0 16 16,2 11 12-16,2 5 31 15,3-1-8-15,1 4-14 0,3-4-3 16,4 4-9-16,3-11-9 16,1 0-8-16,5-1-43 15,-7-7-93-15,-2 0-142 16,-4-7-329-16,-9-9-546 0</inkml:trace>
  <inkml:trace contextRef="#ctx0" brushRef="#br0" timeOffset="110295.85">21518 15960 117 0,'0'0'1077'0,"0"0"-822"0,0 0 227 16,0 0-113-16,0 0-136 16,5 136-78-16,-2-94-39 15,1 8-64-15,2-16-37 16,-1 1-15-16,-3-9-22 16,0-10-78-16,-2-9-97 15,0-7-169-15,0 0-269 0</inkml:trace>
  <inkml:trace contextRef="#ctx0" brushRef="#br0" timeOffset="110467.94">21321 16112 421 0,'0'0'882'0,"0"0"-705"0,0 0 71 15,0 0 9-15,0 0-95 16,0 0-59-16,132 34-66 15,-82-34-37-15,-12 0-114 16,-8 0-433-16</inkml:trace>
  <inkml:trace contextRef="#ctx0" brushRef="#br0" timeOffset="110884.8">21782 15994 1294 0,'0'0'484'16,"0"0"-260"-16,0 0 120 15,0 0-104-15,0 0-80 16,0 0-44-16,0 0-5 15,11 68-39-15,-11-34-28 16,-11-3-27-16,3 4-12 16,0-1-5-16,6 0 0 15,2 0-2-15,0-7-5 16,2-1-4-16,16-2 5 0,6-13 5 16,4 4-1-16,4-15 2 15,2 0 1-15,0 0 0 16,1 0-1-16,-7-8-9 15,-4-3-31-15,-8-4-28 16,-5 7-30-16,-7-3-44 16,-4-4-114-16,0 7-295 15,-6 0-66-15,-3 5-212 0</inkml:trace>
  <inkml:trace contextRef="#ctx0" brushRef="#br0" timeOffset="111061.3">21749 16249 33 0,'0'0'1273'16,"0"0"-983"-16,0 0 2 15,0 0 55-15,0 0-116 16,0 0-94-16,117-34-57 16,-79 15-47-16,1 3-33 15,-5-2-40-15,-8-6-118 16,-11-2-338-16,-10 10-513 0</inkml:trace>
  <inkml:trace contextRef="#ctx0" brushRef="#br0" timeOffset="111226.42">21873 16001 1099 0,'0'0'381'15,"0"0"115"-15,0 0-236 16,0 0-55-16,107-23-100 15,-84 12-75-15,-3 4-30 16,-6-12-139-16,-1 3-237 16,-9 1-750-16</inkml:trace>
  <inkml:trace contextRef="#ctx0" brushRef="#br0" timeOffset="112068.25">22258 16096 325 0,'0'0'877'16,"0"0"-597"-16,0 0 222 16,0 0-178-16,0 0-109 15,0 0-64-15,0 0-32 16,19 50-44-16,-17-23-29 16,-2 4-21-16,3-5-5 15,-1 1-13-15,-1-1 0 16,1-10-6-16,0 2-2 15,0-18 1-15,0 8 0 16,1-8 9-16,-1 0 5 16,2-8-4-16,5-10-4 0,-3 2-6 15,7-10 0-15,0-1-12 16,0 1-2-16,0 2-5 16,-4 17 1-16,1-1-8 15,-1 8-2-15,2 0 4 16,-2 8 12-16,7 15 6 15,-6-4 5-15,5 7 1 16,-2-3 0-16,-2-4 0 16,0-3 0-16,-5-9 1 15,-1 1 5-15,-5-5-5 16,0-3 13-16,0 0 5 16,0-3-19-16,0-12-18 15,4-4-11-15,5-4-11 0,1-4-15 16,5 4 8-1,2 4-3-15,0 4 7 0,-2-4 14 16,-2 11 16-16,-2 8-1 16,0 0 14-16,-5 8 14 15,5 11 14-15,0-4 23 16,-1 12-11-16,-4-1-16 16,7-10-17-16,-2 10-7 15,-3-10-22-15,12-9-99 16,-7 1-155-16,-1-8-459 0</inkml:trace>
  <inkml:trace contextRef="#ctx0" brushRef="#br0" timeOffset="112586.66">22889 16146 1166 0,'0'0'409'16,"0"0"-183"-16,0 0 145 15,0 0-145-15,0 0-103 16,0 0-20-16,0 0-23 16,-54-34-23-16,37 34-15 15,-5 8-23-15,-1 10 8 16,0 9 16-16,1 4-20 0,5 3-10 15,6 0 1 1,7-7-7-16,4 7 1 0,0-11-8 16,2-12 1-16,15-3 5 15,3-8 5-15,5 0 5 16,1 0 5-16,1-26-4 16,-1 2-16-16,-6-2-1 15,-5-1 0-15,-5 12 0 16,-5 7 0-16,-5-3 0 15,0 11 2-15,0 0 8 16,0 8-3-16,0 3 7 16,0 12 4-16,0-4-2 15,0-4-8-15,4-4-8 16,7 5-1-16,2-8-8 16,-1-1 8-16,5-3-5 0,0 3-1 15,-2-7-32-15,-2 0-27 16,-2 0-31-16,-5 0-21 15,1 0-86-15,-5 0-304 16,0 0-496-16</inkml:trace>
  <inkml:trace contextRef="#ctx0" brushRef="#br0" timeOffset="112832.81">23109 16207 1081 0,'0'0'561'15,"0"0"-258"-15,0 0 224 16,0 0-269-16,0 0-104 16,0 0-59-16,-2 118-42 15,-3-95-47-15,5-4-6 16,0-3-42-16,0-9-76 15,13-7-91-15,4 0-152 16,-4-15-373-16</inkml:trace>
  <inkml:trace contextRef="#ctx0" brushRef="#br0" timeOffset="112998.3">23047 15967 1051 0,'0'0'269'16,"0"0"-111"-16,0 0 81 16,0 0-141-16,0 0-98 15,0 0-123-15,0 0-581 0</inkml:trace>
  <inkml:trace contextRef="#ctx0" brushRef="#br0" timeOffset="113350.49">23406 15967 947 0,'0'0'553'15,"0"0"-270"-15,0 0 282 0,0 0-265 16,51 126-86 0,-40-81-50-16,2 5-38 0,-2 3-33 15,-3-3-26-15,1-8-39 16,-3 0-19-16,-1 0-9 15,-5-16-54-15,0-2-97 16,-11-13-108-16,-11-4-315 16,-6-7-837-16</inkml:trace>
  <inkml:trace contextRef="#ctx0" brushRef="#br0" timeOffset="119156.43">18581 15986 854 0,'0'0'661'16,"0"0"-418"-16,0 0 26 0,0 0 61 15,0 0-100-15,0 0-101 16,0-8-39-16,0 8-30 15,0 0-25-15,0 8-18 16,-2 7-4-16,-5 4 1 16,-3-3-7-16,1 3 4 15,-8 4-1-15,-5 3 7 16,-1 1 7-16,-5-4-8 16,5-4-2-16,3 4-6 15,5-4 1-15,7-12-3 16,6 1-6-16,2-8-7 15,0 0 1-15,0 0 4 16,0 0-6-16,0 0 6 16,0 0-4-16,0 0 5 15,0 0 1-15,0 0 0 0,0 0 1 16,0 0 11-16,0 0-2 16,0 0-8-16,0 0 4 15,0 0-5-15,0 0 10 16,0 0-10-16,0 0 0 15,0 0-1-15,0 0 1 16,0 0 1-16,0 0 7 16,0 0-2-16,0 0 1 15,0 0-1-15,0 0-1 16,0 0-5-16,0 0 0 16,0 0 0-16,0 0-1 15,0 0 0-15,2 8 5 16,6-5 11-16,3 5 2 0,0 7 9 15,0 1 5-15,4-5-4 16,-3 12 1-16,7-4-16 16,-2-4-12-16,3 4 0 15,-3-3-1-15,0 2-8 16,-2-10-39-16,21 0-94 16,-2-8-167-16,-1 0-392 0</inkml:trace>
  <inkml:trace contextRef="#ctx0" brushRef="#br0" timeOffset="141722.79">16280 16877 882 0,'0'0'811'16,"0"0"-626"-16,0 0-94 16,0 0 146-16,108-11-5 15,-61-4-97-15,-2 7-71 16,-2-3-28-16,-3 11-22 15,-7 0-14-15,-3 0-61 16,6 0-128-16,-9 0-188 16,-7 0-534-16</inkml:trace>
  <inkml:trace contextRef="#ctx0" brushRef="#br0" timeOffset="143729.34">2267 17164 35 0,'0'0'138'0,"0"0"-44"16,0 0 98-16,0 0 24 15,0 0-57-15,0 0-59 16,-17-8 24-16,13 0 11 15,2 8-37-15,2 0-9 16,0 0-1-16,0 0 2 16,0 0 9-16,0 0-5 15,0 0-23-15,0 0 4 16,0 0 0-16,0 0-10 16,8 0-13-16,9-8 2 15,8 8-17-15,16-11-18 16,9 4-19-16,7-12-19 0,6 3-103 15,3-7-35 1,14 4-103-16,-13 4-313 0,-13 4-224 0</inkml:trace>
  <inkml:trace contextRef="#ctx0" brushRef="#br0" timeOffset="146663.79">21346 16782 925 0,'0'0'381'0,"0"0"-190"15,0 0 115-15,0 0 21 0,0 0-73 16,0 0-70-16,153 0-33 16,-92 0-32-16,10-7-41 15,4-4-36-15,6-13-30 16,-2 6-12-16,-2-6-79 16,-4 6-106-16,-22-5-300 15,-21 11-421-15</inkml:trace>
  <inkml:trace contextRef="#ctx0" brushRef="#br0" timeOffset="149414.46">6558 18055 548 0,'0'0'361'0,"0"0"-163"16,0 0 2-16,0 0 70 16,0 0-23-16,0 0-67 15,0 8-30-15,0-8-15 0,0 0-25 16,0 0-16 0,0 0-22-16,0 0-24 0,13 0-18 15,8 0-5-15,11-8-8 16,15-7-6-16,15 3-11 15,28-14 1-15,32-5-1 16,28 5 0-16,-11 10-1 16,-26 9 1-16,-36 3-12 15,-28-4-33-15,0 8-41 16,1 0-33-16,-5 0-33 16,-18 8-169-16,-21 3-451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7:59:45.905"/>
    </inkml:context>
    <inkml:brush xml:id="br0">
      <inkml:brushProperty name="width" value="0.05292" units="cm"/>
      <inkml:brushProperty name="height" value="0.05292" units="cm"/>
      <inkml:brushProperty name="color" value="#FF0000"/>
    </inkml:brush>
  </inkml:definitions>
  <inkml:trace contextRef="#ctx0" brushRef="#br0">12338 6732 1160 0,'0'0'322'0,"0"0"-173"16,0 0 159-16,0 0-45 0,0 0-108 15,0 0-48 1,0 0 10-16,0 0-32 0,0 0-30 15,-3 0-2-15,3 0 8 16,-2 0-9-16,2 0-9 16,0 0-8-16,0 0-2 15,0 0-6-15,0 0-2 16,0-4-3-16,0 4-2 16,0 0 2-16,2-4 2 15,10 0 5-15,3 1-4 16,-2 3-13-16,0-4-1 15,-2 4-2-15,2 0-3 16,2 0-6-16,0-4 1 16,5 4-1-16,2 0 1 15,8-4 0-15,5 1 0 16,4-2 0-16,-4 5 7 0,9-7 4 16,-4 3 9-16,3 1 4 15,-2-5-2-15,2 4-3 16,1-4-2-16,-1 0-7 15,7 5 2-15,0-1 4 16,9-3-7-16,0 3-2 16,6 0-1-16,0-4-1 15,0 4 0-15,-6 1-4 16,-5-2 4-16,-7 2-6 16,-4 0 1-16,-4 3-1 15,-1-5 1-15,-4 5 0 16,3-3-1-16,6-1 1 15,3 0-1-15,6-3 8 16,3 2-8-16,3-2 1 0,4-5 1 16,-6 5-1-16,-5-1 0 15,-4 5 5-15,-8-2-6 16,-5 2 0-16,-7-1 0 16,-7 4 0-16,-1 0 1 15,0 0 0-15,1 0 10 16,4 0-4-16,3 0-1 15,3 0 0-15,2 0 2 16,5 0-7-16,-2 0 0 16,9 0 0-16,1 0 5 15,1 0-5-15,4 0 0 0,-5 0 5 16,-1 0 3 0,-1 0-2-16,-4 0 8 0,1 0 9 15,5 0 5 1,-4-4-1-16,2 4-5 0,-5 0-10 15,-3 0-1-15,-7 0 2 16,-3 0-4-16,-4 0-4 16,1 0 0-16,-5 0-4 15,5 0-1-15,0 0 0 16,9 0 0-16,5 8 10 16,7 0-5-16,8-1-5 15,1 4 5-15,1 1-4 16,-4-5 7-16,-3 5-9 15,-11-1 6-15,0-3-6 0,-5 0 8 16,0 3-1-16,-1 1 5 16,-1-1 0-16,0 0 3 15,2 5-4-15,0-5-2 16,0 1-3-16,4 3 10 16,3-4 2-16,1 0-6 15,1 1 5-15,-5-1-11 16,-2-3 0-16,-7-4 0 15,-8 0-6-15,-4 4 1 16,-6-8 0-16,-7 0-1 16,0 0 1-16,0 0 7 15,0 0 1-15,0 0 7 16,0 0-16-16,0 0-4 0,0 0-23 16,0 0-12-1,0 0-36-15,0 0-71 0,0 0-130 16,-20 0-55-16,3 0-296 15,-3 0-886-15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0:11.814"/>
    </inkml:context>
    <inkml:brush xml:id="br0">
      <inkml:brushProperty name="width" value="0.05292" units="cm"/>
      <inkml:brushProperty name="height" value="0.05292" units="cm"/>
      <inkml:brushProperty name="color" value="#FF0000"/>
    </inkml:brush>
  </inkml:definitions>
  <inkml:trace contextRef="#ctx0" brushRef="#br0">20098 6613 1270 0,'0'0'295'15,"0"0"-208"-15,0 0 164 0,0 0 37 16,0 0-94-16,0 0-81 16,-7 0-14-16,7 0-21 15,4 0-20-15,16 0-21 16,20 0 29-16,35 0 11 16,54 0 4-16,45-3-31 15,17-23-27-15,-5-1-11 16,-21-4-12-16,-30 8-6 15,-29 4 5-15,-32 4-14 16,-28 7-21-16,-22 5-46 16,-16-1-100-16,-8 4-177 15,0-4-471-15</inkml:trace>
  <inkml:trace contextRef="#ctx0" brushRef="#br0" timeOffset="6768.9">16078 7707 1265 0,'0'0'544'0,"0"0"-451"15,0 0 98-15,0 0 113 16,0 0-102-16,0 0-98 16,17 0-39-16,7 0-4 15,8 4 51-15,19 0-5 16,11-4-44-16,15 4-18 16,21-4-6-16,24 0-22 15,-10 0-10-15,-11 0-5 16,3-8-2-16,-29-4 0 15,13-2-9-15,10-2-46 16,-23-2-11-16,4-2-43 16,-15 1-47-16,-25-4-127 15,-20 4-322-15,-19 8-740 0</inkml:trace>
  <inkml:trace contextRef="#ctx0" brushRef="#br0" timeOffset="22631.07">13494 14847 68 0,'0'0'0'0</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0:45.431"/>
    </inkml:context>
    <inkml:brush xml:id="br0">
      <inkml:brushProperty name="width" value="0.05292" units="cm"/>
      <inkml:brushProperty name="height" value="0.05292" units="cm"/>
      <inkml:brushProperty name="color" value="#FF0000"/>
    </inkml:brush>
  </inkml:definitions>
  <inkml:trace contextRef="#ctx0" brushRef="#br0">5807 6439 1565 0,'0'0'311'16,"0"0"-158"-16,0 0 108 16,0 0-8-16,0 0-121 15,0 0-59-15,-21 3-21 16,-7 13-10-16,-9 2-6 16,-7 6 6-16,-6 6-3 0,-1-3-12 15,4 0-14-15,4-1-11 16,9-7-1-16,8-4-1 15,9-7-30-15,11-8-62 16,6 0-83-16,0-4-146 16,4-7-457-16</inkml:trace>
  <inkml:trace contextRef="#ctx0" brushRef="#br0" timeOffset="439.53">5610 6263 1197 0,'0'0'323'15,"0"0"-170"-15,0 0 146 0,0 0-30 16,120 8-77-16,-73-5-46 15,-2 5-37-15,-3 4-30 16,-9-1-36-16,-14 0-21 16,-8 12-4-16,-11 8 5 15,0 7-1-15,-13 8-3 16,-17 0-4-16,-3-4-15 16,4-5-46-16,1-3-101 15,11-10-136-15,8-17-441 0</inkml:trace>
  <inkml:trace contextRef="#ctx0" brushRef="#br0" timeOffset="5964.03">19588 8180 1303 0,'0'0'361'0,"0"0"-259"15,0 0 50-15,0 0 38 16,0 0-92-16,0 0-61 15,58 7 14-15,-20-3 25 16,12 0-18-16,1-1-15 0,5-3-24 16,-5 0-4-16,-4 0-15 15,0 0 8-15,-9 0-8 16,-5 0 0-16,-12 0 0 16,-4 0 0-16,-10 0-7 15,-3 0 7-15,-4 0 4 16,0 0 8-16,0 5 3 15,0-5 12-15,0 0 29 16,0 0-5-16,0 0-9 16,0 3-21-16,0-3-12 15,0 5-9-15,0 2-2 16,4 8 1-16,4 8 1 16,3 11 9-16,2 5 1 15,4 6-4-15,0 13 9 16,3-2 9-16,1 9 9 0,-1 4 0 15,0 3-1-15,2 0-5 16,-3 9-12-16,5 6-4 16,2 13 8-16,1 21 4 15,5 20-11-15,-2-11 3 16,-8-20 6-16,-5-38 10 16,-8-15-12-16,5 4 2 15,1 12 5-15,0-1 2 16,2-7-7-16,-2-8-6 15,3-11-7-15,-1-8-7 0,-2-3 8 16,-2-9-9 0,-3-10 0-16,-2 2 0 0,-3-10 0 15,-1 0 0-15,-2 0 0 16,0-5 1-16,-2 5 7 16,0-8-8-16,0 0 8 15,2 0-1-15,-2 0-5 16,0 0 5-16,0 0-1 15,0 0 0-15,0 0 0 16,2 0-5-16,-2 0 0 16,0 0-1-16,0 0 0 15,0 0-1-15,0 0-8 16,0 0 1-16,0 0 7 16,0 0-5-16,0 0 0 15,3 0-2-15,-1 0 7 16,0 3 0-16,0 1 0 0,0 0 1 15,0 0 0-15,1 4 0 16,-3 3 0-16,0-8 1 16,2 5-1-16,2 4 0 15,0-4 0-15,-1 3-2 16,1 0 1-16,0-3-5 16,-2-4-5-16,0 7-2 15,-2-11 11-15,0 0 1 16,0 0 1-16,0 0 9 15,0 3 6-15,-15 10 6 16,-11-2 16-16,-11 4-13 16,-15 4-1-16,-13 0 8 15,-7 1-9-15,-7 2-9 16,-3 1-13-16,8-4-6 0,16-4 5 16,18-7-23-16,18-5-64 15,9-3-58-15,13 0-89 16,2-11-308-16,16-12-1178 0</inkml:trace>
  <inkml:trace contextRef="#ctx0" brushRef="#br0" timeOffset="19169.05">7278 12302 1094 0,'0'0'352'0,"0"0"-278"16,0 0 11-16,0 0 131 15,0 0-68-15,98 0-61 16,-65 0-9-16,3 0-20 16,-3-8-34-16,-4 8-8 15,-3 0-15-15,-7-7-1 16,1 7-126-16,-7-4-251 16,-9 4-588-16</inkml:trace>
  <inkml:trace contextRef="#ctx0" brushRef="#br0" timeOffset="19918.5">7424 13380 1461 0,'0'0'401'16,"0"0"-266"-1,0 0 68-15,0 0 5 0,0 0-81 16,0 0-75-16,0 0-22 16,65 8 28-16,-26-16-14 15,11 0-27-15,-6 1-17 16,6-1-81-16,-16 8-193 16,-12-3-476-16</inkml:trace>
  <inkml:trace contextRef="#ctx0" brushRef="#br0" timeOffset="20992.03">7293 14466 975 0,'0'0'769'16,"0"0"-592"-16,0 0-137 15,0 0 59-15,0 0 69 16,133 0-60-16,-86 0-63 15,0 0-32-15,2 0-13 0,15 0-43 16,-12 0-198 0,-9 0-461-16</inkml:trace>
  <inkml:trace contextRef="#ctx0" brushRef="#br0" timeOffset="23086.54">10652 13285 789 0,'0'0'578'0,"0"0"-394"16,0 0-11-1,0 0 108-15,0 0-22 0,0 0-91 16,0 0-51-16,-2 11-13 16,-11-11-19-16,-2 0-47 15,-7 0-9-15,-2 8-3 16,-5-8-5-16,-3 0-11 16,-5 8-8-16,-4-8-2 15,-3 0-1-15,-3 7-7 16,3-7-4-16,9 4-1 15,7 0 5-15,8-4 8 16,10 0 0-16,3 4-1 16,3-4 1-16,4 0-1 15,0 0-7-15,0 0 8 16,0 0 5-16,0 0 2 0,0 0 1 16,0 0-2-1,0 0 4-15,0 7 1 0,4 1 5 16,3 0 11-16,-3-5-5 15,0 12 2-15,1 1 0 16,-1 10-6-16,0-2-3 16,0 5-1-16,-1 10-8 15,-1-5 0-15,2 8 3 16,0-4 10-16,1 12-3 16,3-1 1-16,1 1-5 15,0 11-2-15,-5 0-1 16,5 7-1-16,-5-3 2 15,-2 4-1-15,-2-9 0 0,0 6-3 16,0-13-4 0,0-4 4-16,0-14-6 0,0-1 1 15,0-8 0 1,0-10 0-16,0-5-1 0,0-3 0 16,0-1 1-16,0-7 5 15,0 8-5-15,0-8 0 16,0 0 1-16,2 0-1 15,-2 0-1-15,0 0 1 16,0 8-1-16,0-8 0 16,1 0-1-16,-1 0 1 15,0 0-1-15,0 0 1 16,0 0 0-16,0 0 0 16,0 0 1-16,0 0 0 0,0 0 0 15,0 0 5-15,0 0 0 16,0 0-6-16,0 0 0 15,7 0-2-15,6 0-16 16,10 0-6-16,8 0 24 16,5-8 7-16,6 8 1 15,4-8-7-15,-8-3 5 16,-2 7-6-16,-8 1 0 16,-6 3-1-16,-9 0-26 15,-9-8-70-15,-4 8-103 16,-19-8-188-16,-7 8-739 0</inkml:trace>
  <inkml:trace contextRef="#ctx0" brushRef="#br0" timeOffset="33862.94">13201 7833 383 0,'0'0'1138'15,"0"0"-738"-15,0 0-118 16,0 0 43-16,0 0-54 0,0 0-75 16,0 0-53-1,3 0-23-15,-3 0-21 0,0 8-38 16,0 10-25 0,0 9-10-16,0 8 4 0,-3-1-12 15,1 4-11-15,2-11-7 16,0-4 0-16,0-5-58 15,0-10-113-15,0-4-79 16,0 0-104-16,9-4-442 0</inkml:trace>
  <inkml:trace contextRef="#ctx0" brushRef="#br0" timeOffset="34966.15">16761 7707 1517 0,'0'0'582'15,"0"0"-418"-15,0 0 94 16,0 0-18-16,0 0-82 16,0 0-49-16,0 0-3 0,0 0-17 15,8 4-20 1,3 7 11-16,4 8 13 0,6 4-33 15,0 1-16-15,5 2-17 16,2 1-15-16,2-4-3 16,-5-1-8-16,1-2 0 15,-2-5 0-15,-3-4 0 16,-8-3 1-16,-2 0-2 16,-7-5 1-16,-2-3 1 15,-2 0 7-15,0 4 4 16,0-4 11-16,0 4 11 15,-10-1 19-15,-5 5 27 16,-7 4-36-16,-4 2-35 16,-4 10-2-16,3-1 1 15,1-5-9-15,11 1 0 0,2-3-5 16,7-9 4 0,1 1-5-16,5-4-15 0,0-4-45 15,0 0-51-15,0 0-102 16,0 0-103-16,0 0-158 15,0-4-306-15</inkml:trace>
  <inkml:trace contextRef="#ctx0" brushRef="#br0" timeOffset="35544.67">17468 7680 743 0,'0'0'869'0,"0"0"-521"15,0 0-109-15,0 0 61 16,0 0-82-16,0 0-65 15,0 0-7-15,32 89-22 16,-23-48-43-16,-2 5-34 16,-1-1-23-16,-4 2-12 0,-2-2-12 15,0-3-29 1,0-4-91-16,-17-3-121 0,2-9-241 16,-2-11-503-16</inkml:trace>
  <inkml:trace contextRef="#ctx0" brushRef="#br0" timeOffset="44626.92">18910 13380 1028 0,'0'0'375'0,"0"0"-202"16,0 0 70-16,0 0 11 0,0 0-32 16,0 0-63-16,0 0-28 15,-2 0-15-15,0 0-16 16,0 0-16-16,2 0-14 15,0 0-22-15,0 0-11 16,0 0-7-16,0 8-12 16,0-8-5-16,0 8 8 15,6-8-7-15,3 3-2 16,4 1-2-16,0 7 1 16,2-11 4-16,1 8 3 15,8-8 3-15,-3 8 0 16,3-8-3-16,2 0-6 15,-5 0-6-15,-2 0 0 16,2 0-5-16,-3 0 0 16,1 0 0-16,2 0 1 0,1 0-2 15,-4 0 2-15,4 0-1 16,-9 0-1-16,-2 0 0 16,-3 3 0-16,-5-3 0 15,-3 0 1-15,0 0 8 16,0 0-3-16,0 5 7 15,0-2 3-15,0-3-4 16,0 8 0-16,0-8-6 16,0 7-5-16,0 1 0 15,0 0-1-15,-5 18 0 16,1 9 10-16,0 7-2 0,-1 0-7 16,1 11 0-16,2 4 10 15,2-4-5-15,0 5-5 16,0 2 7-16,0-2-7 15,0-5 8-15,0 4-7 16,0-12-1-16,0 5 7 16,0 0-2-16,0-5-6 15,0 5 0-15,0-8 1 16,0 8 0-16,0-16-1 16,0 0 1-16,-2-7 0 15,-1-12-1-15,1-15 1 16,2 8 0-16,0-8 0 15,0 0 5-15,0 0-4 16,0 0-1-16,0 0 0 0,0 0 1 16,0 0-1-16,0 0 0 15,0 0-1-15,0 0 0 16,0 0-1-16,0 0 0 16,0 0 1-16,0 0 0 15,0 0 0-15,0 0 0 16,0 0 0-16,0 0 2 15,0 0 4-15,0 0-5 16,0 0 8-16,0 0 6 16,0 0 15-16,-4 0 9 15,-7 0 15-15,-6 0 18 16,-8 3-5-16,-14 5-40 16,-10 0-9-16,-2-1 6 0,-3 1-3 15,8-5-9 1,0 2-12-16,12-5 0 0,10 0-7 15,10 0-53-15,5 0-62 16,3-8-67-16,6-15-83 16,0 4-225-16,0-4-540 0</inkml:trace>
  <inkml:trace contextRef="#ctx0" brushRef="#br0" timeOffset="53913.56">14124 12241 932 0,'0'0'299'16,"0"0"-102"-16,0 0 89 16,0 0-7-16,0 0-72 15,0 0-31-15,0 4 1 16,0-4-30-16,0 0-21 15,0 0-26-15,0 0-19 16,0 0-26-16,0 0-31 16,5 0-24-16,10 0-8 15,15 0 2-15,9 0 6 16,8 0 0-16,2 0 0 16,-4 0 0-16,-7 0-2 0,-5 0-14 15,-10 0-8-15,-10 0 5 16,-4 0 5-16,-7 0-1 15,-2 0 7-15,0 0 8 16,0 7 11-16,-11-7-11 16,-2 8-1-16,-4 0 1 15,4 0-1-15,2-5 0 16,5 5 0-16,4-1-5 16,2-7 0-16,0 8-8 15,0 3 8-15,6 5 6 16,5 2 8-16,0 6 2 0,4 10-2 15,-2 8 1-15,2 3-2 16,-2 20 1-16,0-4 4 16,-1 4 0-16,-4 7 3 15,3 4-1-15,-7-3-5 16,-2 3 8-16,-2 1-2 16,0-9 6-16,0 1 0 15,0-9 7-15,0-2-4 16,3-5-1-16,1-4 2 15,0-14-7-15,3-9-4 16,1-3-13-16,-1-7 0 16,-1-5 0-16,-1-3 0 0,-3-1 0 15,4 1-1 1,-4-5 0-16,3 5 0 16,-3-8 0-16,-2 8 0 0,2-8 0 15,-2 0 0-15,0 8 0 16,0-8 0-16,0 0 2 15,0 0 4-15,0 0-5 16,0 0 10-16,0 0-11 16,0 0 0-16,0 0 0 15,0 7 0-15,0-7 0 16,0 0 0-16,0 0 0 16,0 0 2-16,0 0 10 15,0 0 6-15,-9 0 26 16,-6 0 36-16,-11 0-31 15,-8 0-13-15,-8 0 9 0,-6 0-7 16,5 0-17-16,3 0-12 16,12 0-8-16,9 0-1 15,15 0-64-15,12-7-157 16,20-17-127-16,13 6-501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2:30.443"/>
    </inkml:context>
    <inkml:brush xml:id="br0">
      <inkml:brushProperty name="width" value="0.05292" units="cm"/>
      <inkml:brushProperty name="height" value="0.05292" units="cm"/>
      <inkml:brushProperty name="color" value="#FF0000"/>
    </inkml:brush>
  </inkml:definitions>
  <inkml:trace contextRef="#ctx0" brushRef="#br0">15836 6412 1106 0,'0'0'320'15,"0"0"-52"-15,0 0 125 0,131-27-97 16,-90 16-112-16,-8 0-105 15,-3 3-21-15,-10 0-40 16,-5 8-18-16,-9 0-3 16,-6 0-96-16,0 11-260 15,-15 5-532-15</inkml:trace>
  <inkml:trace contextRef="#ctx0" brushRef="#br0" timeOffset="471.16">15971 7036 1243 0,'0'0'316'0,"0"0"-78"16,0 0 112-16,0 0-113 15,131-45-114-15,-97 34-62 16,-5-1-40-16,-1 4-21 15,-6 8-1-15,-1 0-132 16,-8 0-370-16,-4 0-704 0</inkml:trace>
  <inkml:trace contextRef="#ctx0" brushRef="#br0" timeOffset="1224.06">15762 7685 1073 0,'0'0'530'0,"0"0"-416"16,0 0 76-16,0 0 117 16,0 0-77-16,113 0-88 15,-73 0-52-15,3-5-56 16,0-2-27-16,2 3-7 15,-2-3-82-15,6-1-197 16,-11 0-423-16,-12 5-525 0</inkml:trace>
  <inkml:trace contextRef="#ctx0" brushRef="#br0" timeOffset="1777.14">15740 8348 38 0,'0'0'970'0,"0"0"-717"0,0 0 84 16,0 0 56-16,137-24-115 16,-80 6-81-16,8-6-26 15,-5 1-71-15,-7 4-92 16,-12 8-8-16,-11 4-172 16,-18 3-448-16</inkml:trace>
  <inkml:trace contextRef="#ctx0" brushRef="#br0" timeOffset="3090.97">15727 12360 871 0,'0'0'557'15,"0"0"-407"-15,0 0 69 0,0 0 111 16,0 0-79-16,114-8-91 16,-63 0-21-16,-4 0-54 15,-2 8-56-15,-8-7-21 16,-10 7-8-16,-10 0-79 15,-11 0-165-15,-6 0-393 16,0 7-589-16</inkml:trace>
  <inkml:trace contextRef="#ctx0" brushRef="#br0" timeOffset="3513.85">15854 13159 980 0,'0'0'352'16,"0"0"-66"-16,0 0 51 15,0 0-87-15,137-84-93 16,-103 66-77-16,-3 2-53 16,0 1-27-16,-12 7-40 15,3 8-142-15,-5 0-325 16,-6 0-318-16</inkml:trace>
  <inkml:trace contextRef="#ctx0" brushRef="#br0" timeOffset="4107.09">15808 13864 224 0,'0'0'828'15,"0"0"-647"-15,0 0-51 16,0 0 122-16,0 0-51 16,0 0-71-16,107-76 12 15,-64 57 10-15,5 4-65 16,-2-1-48-16,-3 5-29 15,-2 3-10-15,-7-7-114 16,0 12-146-16,-10-2-346 16,-7 5-662-16</inkml:trace>
  <inkml:trace contextRef="#ctx0" brushRef="#br0" timeOffset="4585.89">15808 14287 791 0,'0'0'492'0,"0"0"-249"16,103-50 70-16,-56 32-39 15,3-6-162-15,-8 6-79 16,-5 2-33-16,-9 1-25 0,-9 11-132 15,-8-3-202-15,-9 7-406 0</inkml:trace>
  <inkml:trace contextRef="#ctx0" brushRef="#br0" timeOffset="5172.28">15762 14839 656 0,'0'0'516'0,"0"0"-393"16,0 0 41-16,0 0 126 16,0 0-46-16,0 0-49 0,151-26-17 15,-89 10-37-15,6-10-68 16,1 3-52-16,-7 4-21 16,-2 4-118-16,-17 3-206 15,-20 12-358-15</inkml:trace>
  <inkml:trace contextRef="#ctx0" brushRef="#br0" timeOffset="5757.67">15669 15525 1064 0,'0'0'254'0,"0"0"-131"0,0 0 177 15,116-23-42-15,-43 12-72 16,25-12-23-16,-2 4-54 16,3-4-63-16,19-11-46 15,-39 15-170-15,-13 3-646 0</inkml:trace>
  <inkml:trace contextRef="#ctx0" brushRef="#br0" timeOffset="11282.95">21064 7010 9 0,'0'0'0'0</inkml:trace>
  <inkml:trace contextRef="#ctx0" brushRef="#br0" timeOffset="19939.82">19565 6389 1460 0,'0'0'531'0,"0"0"-477"0,0 0-47 16,0 0 2-1,0 0-9-15,0 0-142 0,-15 0-174 16,0 11-266-16</inkml:trace>
  <inkml:trace contextRef="#ctx0" brushRef="#br0" timeOffset="22988.22">20148 7715 869 0,'0'0'643'0,"0"0"-394"16,0 0-31-16,0 0 84 15,0 0-68-15,0 0-105 16,0 0-38-16,-4-38-30 15,4 38-38-15,0 0-14 16,0 0-9-16,-24 8-89 16,2 11-263-16,-13-8-904 0</inkml:trace>
  <inkml:trace contextRef="#ctx0" brushRef="#br0" timeOffset="31081.62">23398 12881 590 0,'0'0'333'15,"0"0"-203"-15,0 0-30 16,0 0 90-16,0 0 19 16,0 0-55-16,98-19-27 15,-57 11-43-15,5 1-12 16,0-4-21-16,5 6-13 16,-4 2-28-16,-2 3-10 15,-3-8 0-15,-7 8-19 16,-7 0-71-16,-18 0-115 15,-5 0-95-15,-5 0-238 0</inkml:trace>
  <inkml:trace contextRef="#ctx0" brushRef="#br0" timeOffset="32529.4">23459 12752 842 0,'0'0'279'16,"0"0"-185"-16,0 0 51 15,0 0 75-15,0 0-44 16,0 0-69-16,0 0-8 15,5 0-4-15,-5 0-25 16,0 0-17-16,0 0-5 16,0 0-9-16,0 0-26 15,-11 0-13-15,-4 3-1 0,-1 9 1 16,-6 7 0-16,-2-8 1 16,5 4 0-16,-1 1 1 15,8-1-2-15,1-4 0 16,2-3 0-16,8 0-2 15,-1-5-5-15,2 13 6 16,0-9 0-16,0 1-1 16,0-5 2-16,0 13 9 15,0-8 4-15,3-1-3 16,-3-3 2-16,2 3 0 16,0-2-6-16,-2-2-5 15,3 5 5-15,-1-8-5 16,0 8 0-16,2-8-1 0,3 7 0 15,3 1 0-15,1 3-1 16,9-3 1-16,1 0-1 16,5-5 1-16,-1 5 2 15,1 7-2-15,-5-7-79 16,-6 0-107-16,-4 3-138 16,-6 4-296-16</inkml:trace>
  <inkml:trace contextRef="#ctx0" brushRef="#br0" timeOffset="40649.33">21231 6198 616 0,'0'0'342'15,"0"0"-167"-15,0 0-8 16,0 0 74-16,0 0-103 16,0 0-88-16,11 0-14 15,-11 4 7-15,2-4-23 16,-2 0 9-16,0 0 33 15,0 0 16-15,0 4 14 16,0-4 1-16,0 0-6 0,-11 4-12 16,-4-4-18-1,-6 0-31-15,-1 0 2 0,-4 0 10 16,1 0-1-16,2 0 0 16,-1 0-3-16,4 0-6 15,3 0-8-15,4 0-5 16,0 0-15-16,4 0 0 15,0 0 0-15,-6 0-12 16,-2 0-40-16,-5 0-65 16,-2 0-79-16,3 0-72 15,-2 3-7-15,8-3-38 16,8 5-212-16</inkml:trace>
  <inkml:trace contextRef="#ctx0" brushRef="#br0" timeOffset="41395.96">20868 6142 322 0,'0'0'643'16,"0"0"-452"-16,0 0-19 15,0 0 103-15,0 0-71 16,0 0-74-16,0 0-5 16,4 0-13-16,-4 3-58 15,-9 5-27-15,-6 3-9 16,-4 9-12-16,-7-2 2 0,2 6-2 16,5-6 0-16,3 1-6 15,7-8 0-15,5 5-8 16,4-9-9-16,0 1-1 15,8 3-7-15,17 1 12 16,5-8 13-16,7 3 6 16,0-7 5-16,-4 5-11 15,-7-5-16-15,-22 0-201 16,-4 0-377-16,0 0-636 0</inkml:trace>
  <inkml:trace contextRef="#ctx0" brushRef="#br0" timeOffset="43833.97">21124 7467 939 0,'0'0'241'0,"0"0"-171"15,0 0 76-15,0 0-17 16,0 0-79-16,0 0-18 16,0 0 49-16,5 0-16 15,-5 0-20-15,0 0-6 16,0 0-14-16,0 0-12 15,0 0-5-15,0 0 18 16,0 0 31-16,0 0 41 16,-9 0 4-16,-8 0-31 15,-5 0-18-15,-2 0-6 16,-6 0 14-16,1 0-30 0,1 0-20 16,4 0 0-1,7 0-3-15,4 0-8 0,7-3-22 16,4-2-76-16,2 2-204 15,0-1-361-15</inkml:trace>
  <inkml:trace contextRef="#ctx0" brushRef="#br0" timeOffset="44366.57">20903 7353 735 0,'0'0'353'0,"0"0"-206"0,0 0-3 16,0 0 26-16,0 0-83 15,0 0-62-15,0 0 17 16,2 38-1-16,1-15-18 16,-1 4 1-16,-2 7-3 15,0 0-2-15,0-3-2 16,0 3-6-16,-2-7-5 16,-3-5-5-16,3-2 1 15,2-9-2-15,0-3-1 16,2-1-24-16,18-7-21 15,1 4-27-15,9-4-11 16,5 0-47-16,11 0-30 0,-9 0-83 16,-9 0-346-16</inkml:trace>
  <inkml:trace contextRef="#ctx0" brushRef="#br0" timeOffset="46733.69">16752 16885 1023 0,'0'0'255'16,"0"0"-192"-16,0 0 83 16,0 0 62-16,0 0-68 15,0 0-39-15,11 92 26 16,-7-66 15-16,0 1-3 0,-1-4-6 16,-3 4-32-1,0-4-29-15,0-12-39 0,0 4-17 16,0-4-15-16,0-3-1 15,0-8-23-15,0 0-58 16,4 0-130-16,4 0-306 16,-1-19-321-16</inkml:trace>
  <inkml:trace contextRef="#ctx0" brushRef="#br0" timeOffset="47184.77">16906 16996 871 0,'0'0'539'0,"0"0"-388"16,0 0 74-16,0 0-17 15,0 0-128-15,0 0-49 16,0 0-19-16,-17 84 1 16,15-50-12-16,2-8 0 15,0 5-1-15,2-4-2 16,13-12-14-16,0-11 4 16,-1-4-5-16,6 0-4 0,-3 0 21 15,0-27 2-15,0-7 48 16,-2-8-16-16,-6 0-11 15,-7 0 7-15,-2 4-2 16,-8 0 3-16,-14 19-6 16,-4 0-1-16,-4 16 16 15,5 3-12-15,-1 0-28 16,7 6-15-16,8 10-62 16,9 3-103-16,8-4-123 15,18 1-78-15,6-9-326 0</inkml:trace>
  <inkml:trace contextRef="#ctx0" brushRef="#br0" timeOffset="47651.34">17237 16943 738 0,'0'0'521'16,"0"0"-354"-16,0 0 94 0,0 0 20 16,0 0-139-1,0 0-71-15,0 0 27 0,-74 95-2 16,57-69-50-16,4 16-28 15,2-8-8-15,7 2-10 16,4-6 0-16,0-12-7 16,0 5 0-16,15-19-2 15,0 4-3-15,8-8 12 16,2 0 27-16,6-27 9 16,-1 1-2-16,0-9-13 15,-5-7-6-15,-4 0-15 16,-12 8 9-16,-9 0 3 15,0 11 3-15,-15 4-15 16,-19 3 0-16,-7 9-7 16,-2 7-1-16,5 0-5 0,6 0-43 15,11 15-78-15,21-7-153 16,19 7-366-16,13-11-747 0</inkml:trace>
  <inkml:trace contextRef="#ctx0" brushRef="#br0" timeOffset="48785.75">18831 16866 662 0,'0'0'562'16,"0"0"-472"-16,0 0 59 15,0 0 151-15,0 0-92 16,0 0-57-16,0 0-20 16,62 95-11-16,-62-53-41 15,0 0-15-15,0 0-11 16,-4 0-26-16,-7 0-16 16,2-7-10-16,1-9-1 15,1-7 0-15,5-4 0 16,2-7-1-16,0-8-10 15,0 0-2-15,2-15-29 16,15-12 26-16,5-15 16 0,2-19-16 16,1 4-12-16,2-4 5 15,-5 4-12-15,-5 11-16 16,-2 12 34-16,-6 19 15 16,-3 15-5-16,-6 0 7 15,7 0 10-15,2 26 18 16,-1 8 11-16,1 8 8 15,-3 0 4-15,1 0-2 16,-3 0-22-16,2 0-15 16,-2-7-11-16,-2-9-1 15,0 1-18-15,-2-12-73 16,0-15-98-16,0 8-178 0,0-8-354 0</inkml:trace>
  <inkml:trace contextRef="#ctx0" brushRef="#br0" timeOffset="48971.29">18843 17156 1258 0,'0'0'318'16,"0"0"-115"-16,0 0 140 15,0 0-125-15,0 0-124 16,0 0-68-16,121-34-26 15,-96 26-104-15,7 8-178 0,-4 0-340 16,-4 0-541-16</inkml:trace>
  <inkml:trace contextRef="#ctx0" brushRef="#br0" timeOffset="49618.56">19391 17064 1068 0,'0'0'336'0,"0"0"-26"16,0 0 63-16,0 0-107 15,0 0-117-15,0 0-56 16,0 0-32-16,2 0-30 16,-2 0-15-16,-2 8-16 15,-9 7 0-15,-6 12 0 16,1-4-1-16,-1-4-8 16,6 7-21-16,2-2 3 0,7 2-14 15,2-7-5 1,0-4-9-16,15-7-15 0,13 4-19 15,8-12-7-15,7 0-12 16,18-27-86-16,-7 0-296 16,-11 8-403-16</inkml:trace>
  <inkml:trace contextRef="#ctx0" brushRef="#br0" timeOffset="49935.43">19695 17003 725 0,'0'0'675'0,"0"0"-448"15,0 0 88-15,0 0-9 16,0 0-164-16,0 0-50 15,0 0-12-15,-117 50-32 16,102-31-29-16,4 12-13 16,7-5-6-16,4 1-1 15,0-4-11-15,2-4-7 16,17 0-57-16,7-4-23 16,3-15-12-16,25 0-64 15,-11-15-176-15,-7-4-259 0</inkml:trace>
  <inkml:trace contextRef="#ctx0" brushRef="#br0" timeOffset="50435.92">19911 17045 861 0,'0'0'564'0,"0"0"-325"15,0 0 109-15,0 0-54 16,0 0-159-16,0 0-61 16,0 0-16-16,0 69-38 15,0-43-19-15,0 5-1 16,0-4-11-16,9-1-22 16,1 1-7-16,1-12-2 15,4 1-1-15,0-12 0 16,3-4 0-16,-6 0 43 15,3-12 8-15,-2-15 35 0,-9-7 7 16,-4 0-14-16,0-8-17 16,0 4 8-16,-17 3-14 15,-1 9-2-15,0 7 11 16,3 11-22-16,0 0-6 16,4 8-25-16,9 0-98 15,2 24-160-15,0-6-265 16,17 9-291-16</inkml:trace>
  <inkml:trace contextRef="#ctx0" brushRef="#br0" timeOffset="51036.86">20213 17072 348 0,'0'0'904'16,"0"0"-679"-16,0 0 33 16,0 0 37-16,0 0-157 15,0 0-46-15,0 0-17 16,0 92-14-16,0-66-39 16,13 1-21-16,4-4-1 15,6-12-11-15,5-11-11 16,6 0-3-16,1 0-2 0,0-19 15 15,-2-7 2-15,-7-4 9 16,-5-6 2-16,-10 10-1 16,-5 7 12-16,-6 4 15 15,0 7 38-15,0 8 28 16,0 0-42-16,-4 8-39 16,-4 7-12-16,3 4 1 15,3 7 0-15,2-10 0 16,0-1 1-16,0-4 4 15,11-3 1-15,5-8 10 16,4 0 5-16,3 0-1 16,5 0-8-16,-2-19-4 15,-4 4-9-15,-6-4 0 0,-7 4 0 16,-5 7 0 0,-2 8 6-16,-2 0-5 0,0 0 0 15,0 0 7-15,0 8-8 16,0 10 0-16,0-2 1 15,0 7 0-15,0-4-1 16,0-11 0-16,2 3-10 16,11-11-20-16,0 0-51 15,6 0-49-15,3-19-66 16,10-31-123-16,-7 16-242 16,-3-8-177-16</inkml:trace>
  <inkml:trace contextRef="#ctx0" brushRef="#br0" timeOffset="51231.35">20807 16893 573 0,'0'0'561'16,"0"0"-332"-16,0 0 111 15,0 0 17-15,0 0-126 16,0 0-48-16,-15 118-23 16,15-84-48-16,0 1-40 15,4-1-41-15,1-8-19 16,-3-2-12-16,0-6-56 15,-2-2-66-15,0-8-94 16,-2-8-130-16,-15 0-173 16,2 0-434-16</inkml:trace>
  <inkml:trace contextRef="#ctx0" brushRef="#br0" timeOffset="51402.88">20548 17045 1030 0,'0'0'356'0,"0"0"-29"0,0 0-15 15,0 0-146-15,0 0-15 16,0 0-1-16,127-7-57 16,-84 7-56-16,-1 0-37 15,3 0-75-15,-8 7-226 16,-11 1-417-16</inkml:trace>
  <inkml:trace contextRef="#ctx0" brushRef="#br0" timeOffset="51654.98">21032 17140 1722 0,'0'0'549'16,"0"0"-387"-16,0 0 168 16,0 0-143-16,0 0-124 15,0 0-41-15,0 0-22 16,15 66-78-16,-15-59-162 16,2-3-400-16</inkml:trace>
  <inkml:trace contextRef="#ctx0" brushRef="#br0" timeOffset="52453.41">21911 16893 147 0,'0'0'1174'15,"0"0"-869"-15,0 0 21 16,0 0 28-16,0 0-157 15,0 0-112-15,0 0-45 16,-116-16-17-16,70 40-10 16,-2-6-5-16,3 13-7 15,12-4 0-15,9-8-1 0,9 4-11 16,10-4-2-16,5-4-14 16,0 4-12-16,22-11-5 15,4-1 11-15,3-7 21 16,1 8 12-16,0-4 11 15,-4 0 4-15,-2 7 2 16,-10-3-4-16,-3 7 0 16,-7 4-2-16,-4 4 2 15,0-4 4-15,-8 7 3 16,-11 1-6-16,4-4-9 16,-2-8-5-16,6-3-19 15,0-5-44-15,7-7-64 16,4 0-128-16,0-7-235 0,0-8-175 15</inkml:trace>
  <inkml:trace contextRef="#ctx0" brushRef="#br0" timeOffset="52770.12">22054 16943 1318 0,'0'0'273'15,"0"0"-16"-15,0 0 116 16,0 0-197-16,0 0-76 16,0 0 1-16,0 0-21 15,24 76-35-15,-20-42-27 16,0 8-17-16,-4-8 5 15,5 8-6-15,-1-7-1 16,0-9-38-16,1-7-28 16,-1-11-42-16,0-1-84 15,7-7-108-15,0-7-205 16,0-12 144-16</inkml:trace>
  <inkml:trace contextRef="#ctx0" brushRef="#br0" timeOffset="53009.09">22219 17053 1091 0,'0'0'362'16,"0"0"-75"-16,0 0 199 16,0 0-264-16,-111 42-114 15,96-34-57-15,8 3-28 16,7-3-23-16,0-1-13 15,9 4-2-15,15-3 0 16,8 0 0-16,-1 0-8 16,6-1-41-16,0-2-86 15,3 1-92-15,-8-6-152 16,-10 8-391-16</inkml:trace>
  <inkml:trace contextRef="#ctx0" brushRef="#br0" timeOffset="53286.93">22502 17122 1564 0,'0'0'293'0,"0"0"-163"16,0 0 135-16,0 0-161 16,0 0-69-16,0 0-17 15,0 0-18-15,0 84-31 16,0-73-83-16,2 4-158 16,8-7-235-16,1-8-161 0</inkml:trace>
  <inkml:trace contextRef="#ctx0" brushRef="#br0" timeOffset="53461.91">22443 16866 1088 0,'0'0'263'0,"0"0"-177"15,0 0 155-15,0 0-118 16,0 0-114-16,0 0-9 15,0 0-224-15,28 88-467 0</inkml:trace>
  <inkml:trace contextRef="#ctx0" brushRef="#br0" timeOffset="53955.29">22760 17095 637 0,'0'0'843'0,"0"0"-642"15,0 0 60-15,0 0 21 16,0 0-166-16,0 0-61 16,0 0 32-16,3 19-5 15,-1-4-9-15,2-4 0 16,0 5-22-16,1 7-23 16,-1-4-18-16,0-11-8 15,1 10-2-15,-3-10-45 16,-2 0-50-16,1-8-118 15,-1 0-272-15,0 0-217 0</inkml:trace>
  <inkml:trace contextRef="#ctx0" brushRef="#br0" timeOffset="54154.2">22683 16840 1169 0,'0'0'411'0,"0"0"-159"16,0 0 125-16,0 0-128 16,0 0-163-16,0 0-35 15,0 0-51-15,13 34-9 16,-5 8-165-16,-1-4-460 16,-3-3-992-16</inkml:trace>
  <inkml:trace contextRef="#ctx0" brushRef="#br0" timeOffset="54604.4">22835 17114 992 0,'0'0'337'0,"0"0"-176"16,0 0 158-16,0 0-86 0,0 0-127 15,0 0-44-15,0 0-15 16,52 68-29-16,-50-60-9 16,0 0 1-16,-2 0-3 15,2-8-5-15,-2 0 7 16,2 0 8-16,3 0 1 15,-1 0 7-15,4-8-19 16,4 0-5-16,6-6-1 16,1-6-30-16,5 12 8 15,-3-3 4-15,-3 3 5 16,-1 8-2-16,-5 0 15 16,1 0 9-16,-5 11 19 0,1 13 0 15,0-6 0-15,-1 6-11 16,1 2-17-16,-1-11-24 15,5-3-89-15,11-5-169 16,-2-7-317-16,-4 0-717 0</inkml:trace>
  <inkml:trace contextRef="#ctx0" brushRef="#br0" timeOffset="55204.42">23404 17061 1249 0,'0'0'338'16,"0"0"-73"-16,0 0 80 15,0 0-194-15,0 0-103 0,0 0-26 16,-100-16-22-16,87 24 0 16,7 3-9-16,6 5-7 15,0 3-11-15,4-4-6 16,14 0-5-16,12-7 4 15,3-5 6-15,-1-3 7 16,-1 0 12-16,-3 0 8 16,-6 0 1-16,-7 0 0 15,-6-11 20-15,-5 11 34 16,-2 0 15-16,-2 0-5 16,0 0 7-16,0 0-53 15,0 11-18-15,-11 13-10 16,1 2 9-16,-5 16 1 0,4 0 0 15,4 11-1 1,5 12 0-16,2 4 0 0,0-1-8 16,4 1 1-16,5-1 8 15,2-3 0-15,-7-12 1 16,-2-11 33-16,-2-7 29 16,0-5 23-16,-15-18 16 15,-8-12 1-15,-9 0-29 16,-7-8-14-16,-2-11-19 15,-1-7-29-15,4-5-11 16,7 4 6-16,14 1 1 16,11-1 2-16,6-4-4 15,15 12 0-15,26-10-6 0,14 1 0 16,16-6 6 0,10-1 2-16,3 1-8 0,-8 0-6 15,-8 7-24-15,-14-2-63 16,-23-7-73-16,-16 10-164 15,-15 7-691-15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4:03.727"/>
    </inkml:context>
    <inkml:brush xml:id="br0">
      <inkml:brushProperty name="width" value="0.05292" units="cm"/>
      <inkml:brushProperty name="height" value="0.05292" units="cm"/>
      <inkml:brushProperty name="color" value="#FF0000"/>
    </inkml:brush>
  </inkml:definitions>
  <inkml:trace contextRef="#ctx0" brushRef="#br0">1037 14958 1573 0,'0'0'550'16,"0"0"-428"-16,0 0 124 15,0 0 13-15,0 0-77 16,0 0-72-16,2-16-25 15,-2 16-19-15,0 0-24 16,0 0-24-16,0 23-18 16,0 4 1-16,0 7 12 15,0 8-4-15,0 8-9 16,0-13 0-16,6 5-19 16,18-11-23-16,4-4-9 15,6-8 4-15,0-4 4 16,-1-7 0-16,-3-1 2 15,-8-7 11-15,-6 0-6 0,-4 0-16 16,-5 0-3-16,-3 0-18 16,-2-7-9-16,1-1-28 15,-1 0-86-15,-2-11-116 16,0 4-191-16,-7 7-123 0</inkml:trace>
  <inkml:trace contextRef="#ctx0" brushRef="#br0" timeOffset="191.51">885 15197 1185 0,'0'0'385'0,"0"0"-101"16,0 0-20-16,0 0-60 0,103-76-50 16,-41 50-27-1,7-9-23-15,-6 1-37 0,-11 11-45 16,-14 12-22-1,-14 11-45-15,-14 0-113 0,-10 0-159 16,-10 19-346-16,-16-4-102 16</inkml:trace>
  <inkml:trace contextRef="#ctx0" brushRef="#br0" timeOffset="358.12">978 14931 325 0,'0'0'1377'0,"0"0"-1103"15,0 0-99-15,0 0 92 16,87-118-121-16,-44 95-81 16,-1-4-44-16,-1 19-21 0,-9 8-46 15,-2 8-202-15,-9 19-382 16,-8-4-666-16</inkml:trace>
  <inkml:trace contextRef="#ctx0" brushRef="#br0" timeOffset="667.81">1489 15129 1039 0,'0'0'711'0,"0"0"-630"16,0 0-21-16,0 0 132 15,0 0-49-15,0 0-73 16,0 0-21-16,78 84-9 16,-45-58-25-16,0 9-15 15,6-12 0-15,-2 3-75 16,-1-18-75-16,-4 0-215 15,-13-8-254-15</inkml:trace>
  <inkml:trace contextRef="#ctx0" brushRef="#br0" timeOffset="862.55">1631 15076 1134 0,'0'0'523'16,"0"0"-412"-16,0 0 112 15,0 0 15-15,0 0-61 16,0 0-43-16,-40 110-51 16,32-75-57-16,1-9-26 15,3 1-34-15,-7 3-202 16,2-3-433-16,1-16-312 0</inkml:trace>
  <inkml:trace contextRef="#ctx0" brushRef="#br0" timeOffset="1184.14">2002 15068 1071 0,'0'0'601'0,"0"0"-431"16,0 0 60-16,0 0-82 15,0 0-128-15,0 0-20 16,0 0-55-16,16 50-243 15,-7-31-419-15</inkml:trace>
  <inkml:trace contextRef="#ctx0" brushRef="#br0" timeOffset="1333.98">2002 15068 1250 0,'36'111'491'0,"-36"-111"-377"0,0 7 50 16,0 1-117-16,6 3-47 16,5 5-179-16,0-5-377 0</inkml:trace>
  <inkml:trace contextRef="#ctx0" brushRef="#br0" timeOffset="2151.21">2786 14900 1260 0,'0'0'373'16,"0"0"-113"-16,0 0 41 16,0 0-117-16,0 0-128 15,0 0-56-15,0 0-10 0,0 50 4 16,5-8 6-16,5 11 18 16,1 4-11-16,2 4 0 15,-2-11-5-15,0-8-1 16,2-16 0-16,-5-10-1 15,-6-9-8-15,3-7 3 16,-5-15 5-16,0-19 11 16,0-16 15-16,0-18-17 15,0-9-9-15,-7 1 0 16,3 0-17-16,2 7-4 16,2 27 1-16,0 16 2 15,0 18 5-15,17 8-29 16,7 8 17-16,5 34 22 0,7 11 3 15,3 4 13-15,1 20 24 16,-1-9-6-16,-2 8-10 16,-3-15-3-16,-7-4-18 15,-5-15 0-15,-7-7-38 16,-7-9-136-16,-8-18-91 16,-19-8 18-16,-15-23-104 15,-6-11-852-15</inkml:trace>
  <inkml:trace contextRef="#ctx0" brushRef="#br0" timeOffset="2295.1">2753 15129 725 0,'0'0'512'0,"0"0"-447"16,0 0 128-16,0 0 106 16,0 0-88-16,111 8-66 0,-72-8-61 15,5 7-56-15,3-7-28 16,6 8-166-16,-10 3-391 15,-10-3-919-15</inkml:trace>
  <inkml:trace contextRef="#ctx0" brushRef="#br0" timeOffset="2852.02">3501 15152 1101 0,'0'0'323'0,"0"0"-52"0,0 0 15 16,0 0-135-16,0 0-64 15,0 0-13-15,0 0-11 16,-75-23-23-16,56 23-14 15,-2 0-21-15,1 23-5 16,3 4-8-16,4 7-4 16,5 0-4-16,5-7-34 15,3 3 11-15,0-3 10 16,22-16-5-16,2-3-2 0,6-8 11 16,-1-19 25-16,3-8 8 15,-8-15 11-15,-2-7 17 16,-16-12 18-16,-6 4-24 15,0-20-8-15,-13 9-22 16,-10-1 0-16,3 20-12 16,3 14 12-16,4 9 14 15,7 18 35-15,3 8-33 16,3 0-16-16,0 0-31 16,0 27 31-16,7 15 10 15,8 0 23-15,-2 7-8 16,2 4 0-16,0 5-11 15,0-5-8-15,0-3-6 16,0-1 0-16,-2-3-54 16,1-4-100-16,4-8-118 0,-1-11-114 15,-2-4-272-15</inkml:trace>
  <inkml:trace contextRef="#ctx0" brushRef="#br0" timeOffset="3353.29">3869 15155 1122 0,'0'0'347'0,"0"0"-148"0,0 0 108 15,0 0-82-15,0 0-111 16,0 0-17-16,-102-45 3 15,91 37-41-15,0 8-30 16,0 0-29-16,0 16-18 16,-1 10-13-16,3 9-8 15,7-1-24-15,2-8-11 16,0 1 22-16,6-4 20 16,14-15-2-16,1-1-15 15,5-7 18-15,3-23 31 16,1-11 3-16,1-16 16 15,-8-3-2-15,-10-12 3 16,-8-3-9-16,-5-1 3 0,-11 1-14 16,-17 7 0-1,-5 19-13-15,3 15 13 0,3 12 34 16,6 15 26-16,3 0-26 16,10 26-34-16,3 16-5 15,5 8 4-15,3 3 1 16,18-3-6-16,9 3 6 15,6-3 0-15,5-8 9 16,0 0-2-16,-5-8-6 16,-2-8-1-16,-4-2-89 15,3-6-130-15,-9-2-175 16,-8-9-376-16</inkml:trace>
  <inkml:trace contextRef="#ctx0" brushRef="#br0" timeOffset="3580.41">4237 15121 1001 0,'0'0'393'15,"0"0"-216"-15,0 0 88 16,0 0-78-16,0 0-120 15,32 107-53-15,-23-88-14 16,-7-4-47-16,2-11-133 0,-4-4-141 16,0 0-255-16</inkml:trace>
  <inkml:trace contextRef="#ctx0" brushRef="#br0" timeOffset="3735.67">4147 14916 1313 0,'0'0'307'0,"0"0"-170"16,0 0 34-16,0 0-44 16,0 0-52-16,0 0-75 15,0 0-4-15,83 118-239 16,-59-84-567-16</inkml:trace>
  <inkml:trace contextRef="#ctx0" brushRef="#br0" timeOffset="4135.78">4496 15053 633 0,'0'0'242'0,"0"0"-122"16,0 0 116-16,0 0-62 15,0 0-97-15,0 0-29 16,70 110 10-16,-64-87 15 16,1 4-3-16,-3-12-18 15,-4-4-14-15,2-3-7 16,-2-8-2-16,0 0 14 0,0 0-1 16,0-19 4-16,2 4-39 15,3-12-7-15,1 4-37 16,1 4-10-16,6 4 12 15,-3 7 15-15,1 8-5 16,4 0-9-16,0 16 30 16,5-1 4-16,-2 12 12 15,4-1 1-15,-3-3-12 16,3-4-1-16,1-4-114 16,7-15-110-16,-5 0-180 15,-3 0-326-15</inkml:trace>
  <inkml:trace contextRef="#ctx0" brushRef="#br0" timeOffset="4602.53">5020 15060 139 0,'0'0'497'16,"0"0"-259"-16,0 0 54 15,0 0 26-15,0 0-27 16,0 0-88-16,0 0-24 16,8-26-53-16,-20 26-64 15,-8 8-62-15,1 3-1 16,-5 4-14-16,6 4 9 15,5 4-19-15,2-4-15 16,9 4-10-16,2-4-7 16,0-4-4-16,8-4 27 15,12-11-18-15,5 0 3 0,3 0 29 16,4-11 7 0,0-20-5-16,-3 13-4 0,0-9 22 15,-12 12-2 1,-6-4 2-16,-5 19 13 0,-6 0 10 15,0 0 4-15,0 3-27 16,0 20 0-16,0 12 19 16,11-1 28-16,8 8 4 15,3 0 8-15,5 7-20 16,3-3-9-16,-2-4 7 16,0 0-11-16,-5 0 1 15,-8 0 15-15,-9 0 8 16,-6-8 5-16,0 0 10 0,-17 0 0 15,-10-7-20-15,-5-4-14 16,1-4-13-16,6-19-18 16,5 0-46-16,13-27-126 15,4-7-193-15,3-8-359 0</inkml:trace>
  <inkml:trace contextRef="#ctx0" brushRef="#br0" timeOffset="5319.06">5948 14931 876 0,'0'0'791'15,"0"0"-543"-15,0 0 23 16,0 0 11-16,0 0-136 16,0 0-112-16,0 0-34 15,-2 27-16-15,2 7 16 16,7 16 9-16,1 3-2 16,2-4-7-16,-3 1-5 15,1-16-8-15,-1-7-11 16,-3-8 3-16,-2-19 7 15,0 0 14-15,-2 0 15 16,0-19-8-16,-4-23 1 16,-13 0 1-16,1-19-9 15,-4-7 0-15,1-5-17 16,8 4 2-16,4 1-20 16,7 15-25-16,0 11 8 0,9 26 17 15,15 9-5-15,11 7 16 16,13 0 3-16,10 23 6 15,8 11 2-15,3 0 12 16,-1 8 0-16,-4 0 0 16,-13 0 1-16,-8 3-6 15,-17-3 6-15,-16 0 12 16,-10-7 35-16,-5 7 11 16,-28 0-7-16,-10-8-13 15,-8 0-16-15,2-7-13 16,6-4-9-16,10-4-22 15,15-19-82-15,11 0-188 0,7 0-347 16</inkml:trace>
  <inkml:trace contextRef="#ctx0" brushRef="#br0" timeOffset="5711.13">6716 15026 472 0,'0'0'822'16,"0"0"-577"-1,0 0 11-15,0 0-20 0,0 0-133 16,0 0-77-16,0 0-8 15,-67 50-8-15,59-24-10 16,4 1-2-16,4-4-11 16,0 4-29-16,10-9-34 15,14-2-18-15,2-8 25 16,4-1-5-16,-1-7-4 16,-3 0 26-16,-9-15-18 15,-4-1 23-15,-13-2 46 16,0-6 1-16,-8 6 19 0,-14-1 3 15,-2 3 1 1,5 9 31-16,3-1-40 0,11 8-14 16,5 0-135-1,0 0-381-15</inkml:trace>
  <inkml:trace contextRef="#ctx0" brushRef="#br0" timeOffset="6236.27">7208 15095 1120 0,'0'0'242'0,"0"0"-39"15,0 0 45 1,0 0-109-16,0 0-63 0,0 0-11 15,0 0-8-15,-86-35-30 16,68 35-21-16,-4 19 4 16,3 4-10-16,-1 4 0 15,12-1-1-15,3 5 1 16,5-12-9-16,0-3 8 16,17 2-9-16,7-10 2 15,6-8-6-15,2 0 14 16,-2-19 8-16,-2-4 4 15,-7-11-6-15,-5-16 10 16,-12 5-16-16,-4-13-8 16,0-10-7-16,-9-1-14 0,-8 12 8 15,4 12 16-15,2 10 5 16,3 20 28-16,5 7 24 16,3 8-52-16,0 16-10 15,0 10 10-15,5 16 51 16,8 11-9-16,0 5-8 15,4 2 7-15,0-2-17 16,2 3-14-16,-4-12-10 16,2-7-11-16,-4-7-107 15,4-9-145-15,-6-11-131 16,0-3-284-16</inkml:trace>
  <inkml:trace contextRef="#ctx0" brushRef="#br0" timeOffset="6769.44">7585 15076 1179 0,'0'0'500'16,"0"0"-270"-16,0 0 54 16,0 0-128-16,0 0-109 15,0 0-31-15,0 0-16 16,-65-23-8-16,52 23-8 15,-1 7 2-15,1 1-8 16,0 11-24-16,4 4-1 16,5-4 8-16,4-4-31 15,0 4-31-15,0-3 14 16,4-9 6-16,11-7 4 0,1 0 21 16,2 0 46-16,-1-7 10 15,3-9 19-15,-5 5-7 16,-2-4 17-16,-5 7-3 15,-3 8-7-15,-5-8-7 16,0 8-3-16,0 0-9 16,0 8-13-16,4 7 13 15,4 4 44-15,1 12-16 16,2-4-4-16,3 7 5 16,1 0-10-16,-2 0 2 15,0 0 0-15,-2-7-12 0,-3 4 19 16,-3-5 16-1,-5 1-8-15,0-12 8 0,0 4 30 16,-15-3 1-16,-7-9-11 16,0-3-26-16,2-4-14 15,3 0-21-15,4 0-3 16,6-11-104-16,5-5-104 16,2-18-75-16,9 7-205 15,10 1-228-15</inkml:trace>
  <inkml:trace contextRef="#ctx0" brushRef="#br0" timeOffset="7136.12">7811 15118 208 0,'0'0'1024'0,"0"0"-831"15,0 0-106-15,0 0 71 16,0 0-45-16,0 0 8 16,0 0-11-16,70 0-40 15,-42-8-40-15,2 0-17 16,1 1-13-16,-3-9-59 16,-10-3-71-16,-3 1-78 15,-13 2 12-15,-2 1 58 16,-11 4 56-16,-18 11 79 0,-5 0 3 15,-3 0 76 1,0 18 104-16,8 6-14 0,6 2-55 16,5 1-49-16,14-4-15 15,4 3-33-15,11-7-14 16,23-3-31-16,11-16-5 16,30 0-33-16,-11-24-183 15,-4 6-349-15</inkml:trace>
  <inkml:trace contextRef="#ctx0" brushRef="#br0" timeOffset="7636.82">8177 14668 1016 0,'0'0'624'0,"0"0"-430"15,0 0 14-15,0 0 28 16,0 0-134-16,0 0-82 16,0 0 43-16,0 87-3 15,2-37-33-15,6 3-14 16,-1 5-12-16,2-5-1 16,-1 4-43-16,-1-23-15 15,-3-7 14-15,0-12 4 16,-2-7 7-16,1-8 18 15,3 0 6-15,1-8 5 16,5-15 4-16,5-3 10 0,6-9-10 16,3 1-34-16,2 0-4 15,0 15-17-15,-7 19 1 16,0 0 7-16,-3 0-2 16,-5 27 16-16,-7-1 33 15,-4 16 42-15,-2-8 20 16,0 8-3-16,0-15 3 15,-4-1-9-15,-9-2 9 16,-9-9-3-16,-1-12-14 16,-6 5-12-16,-4-8-32 0,3 0-1 15,6 0-61 1,7-8-20-16,12 5-63 0,5-5-82 16,14 1-262-16,9-1-171 15</inkml:trace>
  <inkml:trace contextRef="#ctx0" brushRef="#br0" timeOffset="8085.97">8812 15026 889 0,'0'0'491'0,"0"0"-340"16,0 0 87-16,0 0-33 15,0 0-121-15,0 0-50 16,0 0-13-16,-35-26-21 16,23 26 0-16,-3 0-1 0,-2 3-1 15,-2 20-2-15,4-4 4 16,0 12 7-16,8-5-7 16,7 1 0-16,0-4 0 15,9-4-1-15,14-11 1 16,8-1-9-16,0-7 1 15,1 0 8-15,-4-7 0 16,-2-17-4-16,-9 6-27 16,-6-1-13-16,-4 3 18 15,-7 9 26-15,0 7 5 16,0 0-4-16,0 0-1 16,0 0 12-16,0 7-6 15,4 9 40-15,-1-5 10 0,8 4-9 16,4-7-20-16,0 3-14 15,9-3-13-15,6-8-32 16,19 0-75-16,-6 0-190 16,-6-19-377-16</inkml:trace>
  <inkml:trace contextRef="#ctx0" brushRef="#br0" timeOffset="8344.52">9244 14881 1401 0,'0'0'542'0,"0"0"-345"16,0 0 45-16,0 0-74 15,0 0-79-15,0 0-19 16,-4 119-41-16,4-77-22 15,0 3-7-15,0-11-19 16,0-3-63-16,2-4-49 16,3-12-93-16,3-15-117 15,1 0-227-15,-1-8-322 0</inkml:trace>
  <inkml:trace contextRef="#ctx0" brushRef="#br0" timeOffset="8554.01">9392 14729 1096 0,'0'0'648'15,"0"0"-430"-15,0 0 57 16,0 0 26-16,16 137-109 16,4-95-69-16,1 0-55 15,7 0-47-15,-4-8-21 16,0 16-149-16,-6-16-235 15,-5 0-622-15</inkml:trace>
  <inkml:trace contextRef="#ctx0" brushRef="#br0" timeOffset="9718.81">10536 14695 973 0,'0'0'623'16,"0"0"-394"-16,0 0 18 15,0 0 51-15,0 0-78 16,0 0-80-16,0 0-46 16,0 49-24-16,0-3 16 15,0 11-37-15,5 12-28 16,3 7-11-16,4-8-10 15,6-10-46-15,5-13-51 16,5-14-38-16,-2-20-31 16,0-11-62-16,1-19-75 15,-8-15-317-15,-10-8-305 0</inkml:trace>
  <inkml:trace contextRef="#ctx0" brushRef="#br0" timeOffset="9904.08">10387 15034 978 0,'0'0'300'0,"0"0"7"15,0 0 38-15,0 0-100 16,128 0-44-16,-75-8-64 16,3-7-75-16,-4 4-62 15,5 11-89-15,-10 0-237 16,-13 0-439-16</inkml:trace>
  <inkml:trace contextRef="#ctx0" brushRef="#br0" timeOffset="10291.53">11088 14950 644 0,'0'0'1052'15,"0"0"-870"-15,0 0-8 16,0 0 71-16,0 0-151 16,0 0-74-16,0 0-20 0,-73-8-5 15,69 31 4 1,0-4-9-16,2-3 4 0,2 10 0 16,0-10 5-16,0 10-1 15,0-7-7-15,2-4-4 16,4 1-8-16,1-13 11 15,-1 5-3-15,1-8-5 16,-1 0-3-16,-2 0 5 16,1 0 3-16,-3 0 13 15,0-8 14-15,0-3 4 16,-2 3 1-16,0-15-16 16,0 4-3-16,-4 4-19 15,-7 4-56-15,0 3-58 16,7 0-31-16,2 8-111 15,2 0-284-15</inkml:trace>
  <inkml:trace contextRef="#ctx0" brushRef="#br0" timeOffset="10920.96">12205 14900 773 0,'0'0'547'0,"0"0"-322"16,0 0 80-16,0 0 38 0,0 0-87 15,0 0-80 1,0 0-28-16,-39 0-53 16,13 8-49-16,-6 7-5 0,1-7-5 15,0 11-27-15,10-4-9 16,6-4 0-16,4-3-11 16,11 0-28-16,0 3-34 15,9 4 1-15,19 1-2 16,8-5 13-16,4 4 31 15,3 1 12-15,-6-5 18 16,-8 4-7-16,-7-7-4 16,-9 11-1-16,-11 4-1 15,-2 4 11-15,-9 7 2 16,-17 0 11-16,-1-7-2 16,-3 3 1-16,4-11-4 0,7-11-6 15,8-8-54 1,11 0-113-16,13-23-221 0,9-4-364 0</inkml:trace>
  <inkml:trace contextRef="#ctx0" brushRef="#br0" timeOffset="11170.1">12673 15011 1472 0,'0'0'753'0,"0"0"-580"16,0 0-29-1,0 0-5-15,0 0-50 0,0 0-35 16,0 0-33-16,32 91-20 16,-23-56-1-16,-5 7-45 15,-4-8-67-15,0 8-95 16,0-8-166-16,-6-7-284 15,-7-12-506-15</inkml:trace>
  <inkml:trace contextRef="#ctx0" brushRef="#br0" timeOffset="11379.03">12517 15274 400 0,'0'0'1137'16,"0"0"-772"-16,0 0-94 0,0 0 18 15,0 0-124-15,0 0-83 16,0 0-19-16,21-8 26 16,7 16 1-16,6-1-39 15,11-7-33-15,2 0-18 16,4 0-66-16,10 0-149 16,-15 0-244-16,-9-7-285 0</inkml:trace>
  <inkml:trace contextRef="#ctx0" brushRef="#br0" timeOffset="11597.29">12429 14984 1898 0,'0'0'335'16,"0"0"-143"-16,120-26 82 15,-52 18-89-15,5-8-73 16,4 13-49-16,-6-5-63 16,-9 8-6-16,-6 0-129 15,-19 0-156-15,-15 0-581 0</inkml:trace>
  <inkml:trace contextRef="#ctx0" brushRef="#br0" timeOffset="12221.47">13148 15018 1024 0,'0'0'833'15,"0"0"-550"-15,0 0-98 16,0 0 21-16,0 0-108 0,0 0-60 16,0 0-4-16,36 77-10 15,-25-35-11-15,0 0 2 16,0 0-9-16,-1-8-5 15,-4 0 0-15,2-7 0 16,-1-12 0-16,-5-7 0 16,0-8 8-16,-2 0 16 15,0-8 16-15,0-15 1 16,-4-4-28-16,-12-15 0 16,1 0-13-16,-3-3 5 15,-1 11-5-15,6-5 5 16,4 20 11-16,3 1-1 0,6 10-1 15,0 8-15-15,0 0-7 16,26 0-26-16,17 0 20 16,12 0 12-16,12 0 1 15,5 8 0-15,-3 3 1 16,-7-4 0-16,-13 9 8 16,-15 3-8-16,-19-4-1 15,-15 12 0-15,-11 7 21 16,-31 0 20-16,-16 8-17 15,-6 0-15-15,4-15-9 16,10-4-6-16,17-5-60 16,15-10-51-16,20-8-100 15,22-15-331-15,12-4-262 0</inkml:trace>
  <inkml:trace contextRef="#ctx0" brushRef="#br0" timeOffset="13120.6">13972 15171 1077 0,'0'0'656'0,"0"0"-381"0,0 0 52 16,0 0-30-16,0 0-76 16,0 0-85-16,0 0-96 15,98 0-40-15,-77 0-12 16,-4 0-163-16,-6 8-172 16,-6-1-531-16</inkml:trace>
  <inkml:trace contextRef="#ctx0" brushRef="#br0" timeOffset="13288.12">13937 15331 1141 0,'0'0'516'15,"0"0"-254"-15,0 0 123 16,0 0-107-16,0 0-114 16,0 0-73-16,100-8-61 15,-87 8-30-15,2 0-86 16,3 0-194-16,-3 0-546 0</inkml:trace>
  <inkml:trace contextRef="#ctx0" brushRef="#br0" timeOffset="13729.05">14714 15079 1252 0,'0'0'846'16,"0"0"-632"-16,0 0-59 16,0 0-15-16,0 0-79 15,0 0-4-15,0 0-15 16,6 107-28-16,3-65-14 15,1-8-1-15,-3 8-36 16,2-7-11-16,-5-9-4 16,-1 1-58-16,-1-12-101 15,-2-15-137-15,2 0-282 16,-2 0-546-16</inkml:trace>
  <inkml:trace contextRef="#ctx0" brushRef="#br0" timeOffset="14155.92">14957 15076 1242 0,'0'0'883'0,"0"0"-601"15,0 0-40-15,0 0-34 16,0 0-107-16,0 0-57 15,0 0-22-15,0 34-2 16,-4-7-12-16,0 7-8 16,2 0-14-16,2-7-30 0,0 7-19 15,0-3-11-15,6-5 12 16,9-10 12-16,9-5 3 16,3-11 4-16,5 0 9 15,1 0 15-15,1-11 8 16,-7-5-2-16,-5-10-32 15,-9 3-5-15,-13-4 21 16,0-7 13-16,-24 7-27 16,-10-4 9-16,-11 13 34 15,0-1 6-15,9 11 18 16,10 0-6-16,13 8-18 16,11 0-52-16,6 0-314 15,16 8-248-15,1 0-431 0</inkml:trace>
  <inkml:trace contextRef="#ctx0" brushRef="#br0" timeOffset="14555.37">15370 15053 198 0,'0'0'1148'0,"0"0"-757"16,0 0-64-16,0 0-36 15,0 0-127-15,0 0-83 16,0 0-32-16,-41 49-16 0,28-14-24 16,5-1-7-16,1 8-2 15,7-8-7-15,0 0-13 16,0 1-4-16,15-12 18 15,5-5-16-15,6-10 15 16,6-8-2-16,4 0 9 16,-2-15 0-16,-4-12 12 15,-8-7 4-15,-6 0 4 16,-11-8 8-16,-5 8-1 16,-9-1 0-16,-20 9-6 15,-8 3-21-15,-6 4-3 16,5 11-20-16,-7 8-74 15,13 19-152-15,6 4-400 0</inkml:trace>
  <inkml:trace contextRef="#ctx0" brushRef="#br0" timeOffset="15672.15">4793 16131 1177 0,'0'0'399'0,"0"0"-165"15,0 0 75-15,0 0-57 16,0 0-111-16,0 0-62 16,0 0-6-16,5 42-9 15,-5-27-20-15,0 19-19 16,0 1-13-16,0 7-5 16,-3 0-5-16,-1 0-1 15,0 0 0-15,4-8-1 0,0 0-1 16,0-7-16-16,4-4-9 15,5-12 0-15,2-3-5 16,-4-1 13-16,0-7 6 16,3 0 6-16,6 0-10 15,3-7-7-15,11-9 10 16,7-10-29-16,3-1-20 16,-4 12-56-16,-3-4-47 15,-7 11-14-15,-12 8-26 16,-4 0-161-16,-5 0-387 0</inkml:trace>
  <inkml:trace contextRef="#ctx0" brushRef="#br0" timeOffset="15958.05">5210 16359 808 0,'0'0'682'15,"0"0"-566"-15,0 0 42 16,0 0 70-16,0 0-109 16,0 0-38-16,0 0-1 0,0 126-6 15,-9-84-33-15,-5-7-22 16,-1 7-18-16,-5-16-1 15,-1 1-35-15,-1-4-54 16,3-5-85-16,8-18-137 16,7 0-212-16,4 0-318 0</inkml:trace>
  <inkml:trace contextRef="#ctx0" brushRef="#br0" timeOffset="16823.5">5916 16485 1349 0,'0'0'219'0,"0"0"-145"0,0 0 11 15,0 0-53-15,0 0-31 16,-120 58 1-16,105-32-1 16,4 1-1-16,9 7-6 15,2-11-3-15,9-4-13 16,15-11 5-16,8-1 16 16,6-7 0-16,3 0-11 15,-5-23 11-15,-6-11 1 16,-7 8-7-16,-12-16-2 15,-11 7 9-15,-2 1 8 16,-26 11-8-16,-3-4-23 16,-4 12 22-16,1 4 1 15,6 11 30-15,11 0-17 0,11 0-5 16,6 0-8-16,4 11-17 16,23-3 6-16,12-8 11 15,8 7 24-15,11-7 1 16,0 0 29-16,-5 0 29 15,-8 0 5-15,-8 8 4 16,-17 11-41-16,-9-4-34 16,-9 12-10-16,-2 7 31 15,-2 8 2-15,-12-8-12 16,1 8-3-16,4-15 33 16,1-4-42-16,3-4-2 15,3-12-1-15,2-7-4 16,0 0 6-16,0 0 1 0,0-18-16 15,5-13-7-15,10-3-36 16,2-8 3-16,3 7 1 16,-4 1 13-16,-4 15 18 15,-7 12 7-15,-3 7 0 16,-2 0-17-16,0 23 9 16,0 3 9-16,4 16 50 15,1-8-17-15,5 8-12 16,1-7-14-16,4-17-7 15,2 6-81-15,10-24-40 16,-3 0-383-16,-2-8-509 0</inkml:trace>
  <inkml:trace contextRef="#ctx0" brushRef="#br0" timeOffset="17099.11">6515 16257 1008 0,'0'0'765'0,"0"0"-513"16,0 0 17-16,0 0-12 16,0 0-147-16,0 0-86 15,0 0 18-15,0 91-5 16,-5-38-23-16,1 5-7 15,2 3-7-15,2-4-2 0,0-4-50 16,0-11-28 0,0-8-32-16,0-7 13 0,19-20-64 15,-6-7-148-15,7 0-417 0</inkml:trace>
  <inkml:trace contextRef="#ctx0" brushRef="#br0" timeOffset="17706.87">6712 16588 882 0,'0'0'792'0,"0"0"-577"15,0 0 43-15,0 0 17 16,0 0-147-16,0 0-83 15,0 0-45-15,2 16 3 16,-2 10-3-16,2-3 9 16,3-4-9-16,3 0-15 15,2-4-39-15,1-7-7 16,8-8-22-16,5 0 21 16,6-16 40-16,6-18 16 15,0 0-11-15,-1-8 6 16,-7 0 9-16,-7 0-4 0,-6 8-1 15,-7 7 2 1,-8 12 5-16,0 15 30 0,0 0-10 16,-4 8-19-16,-5 23 18 15,2 6-7-15,4 13-10 16,3 11-1-16,0 4 7 16,21 3 51-16,7 1-19 15,4-1 22-15,1 1 17 16,0-4-28-16,-5 3-8 15,-4 1-4-15,-9-8-11 16,-11-4-10-16,-4-4-2 16,-10-11 10-16,-21-8 17 15,-13-11 3-15,-8-7-5 16,-4-13-4-16,-3-3-5 16,3-19-5-16,12-15-11 0,9-16-16 15,16-3-2-15,19-12-35 16,13-3-12-16,53-16-59 15,48-3-81-15,39-5-128 16,-16 23-336-16,-26 20-498 0</inkml:trace>
  <inkml:trace contextRef="#ctx0" brushRef="#br0" timeOffset="18723.74">8259 16604 515 0,'0'0'386'0,"0"0"-65"16,0 0 24-16,0 0-25 15,0 0-64-15,0 0-41 16,1-100-45-16,-1 74-43 16,-6 7-38-16,-7 3-28 15,-2 1-35-15,0 4-26 16,-4 11-15-16,-5 0-9 16,2 11 0-16,2 12-16 15,-2 11 10-15,9 1-3 16,5 7 8-16,6-8 14 15,2-8 5-15,0-10-5 16,19-9-1-16,9 1 4 0,1-8 8 16,4-8 23-1,-3-7-1-15,-2 0-15 0,-10-4-1 16,-1 0 2-16,-10 4-8 16,-5 15 1-16,-2-8-1 15,0 8-10-15,0 0-26 16,0 8-22-16,0 10 7 15,0-2 22-15,0 3 3 16,11 4-49-16,8-16-51 16,14 5-49-16,22-12-57 15,-8 0-65-15,1-12-229 0</inkml:trace>
  <inkml:trace contextRef="#ctx0" brushRef="#br0" timeOffset="19240.43">8722 16512 418 0,'0'0'786'16,"0"0"-570"-16,0 0 117 15,0 0 20-15,0 0-130 16,0 0-87-16,0 0-30 16,-71-61-35-16,57 61-36 15,-3 0-15-15,0 0-20 16,-3 0-4-16,5 16-9 15,0 10 5-15,6 1 1 16,3 7 1-16,6 0-5 16,0-7-4-16,9-4-17 15,14-16-3-15,8 1 15 0,5-8 19 16,2-15 1-16,1-12 13 16,0-15-2-16,-10-7-10 15,-8-1 16-15,-6-11-5 16,-10 4-3-16,-5-4-9 15,0 0-16-15,-11-4 7 16,-2 12 9-16,-2 11 0 16,4 15 14-16,6 12 26 15,2 15-7-15,1 0-33 16,0 15 1-16,0 20-1 16,-2 7 31-16,2 11 11 15,2 4-1-15,-3 12 3 0,3-9-2 16,0 9-14-16,0-12-13 15,0 1-10-15,0-13-5 16,11-11-1-16,1-11-40 16,5-4-80-16,3-11-69 15,16-8-121-15,-3-8-392 16,-2-11-692-16</inkml:trace>
  <inkml:trace contextRef="#ctx0" brushRef="#br0" timeOffset="19790.43">9225 16470 992 0,'0'0'275'0,"0"0"-45"15,0 0 78-15,0 0-80 16,0 0-63-16,0 0-44 15,0 0-14-15,-28-95-43 16,15 95-24-16,-6 0-15 16,-2 0-19-16,0 26 4 15,-8 1 4-15,6 12-8 16,1-2-5-16,3 5-1 16,9 0 0-16,6-8-6 15,4-11-9-15,0-4-11 16,12-11 2-16,16-8 10 15,6 0 14-15,3-8 11 16,5-26 1-16,-1-8 2 0,-4 0-13 16,-9-19 11-16,-12 12-3 15,-5-12-8-15,-9 3 0 16,-2 5 0-16,-2 11 13 16,-14 8 2-16,5 19 35 15,0 4-1-15,4 11-8 16,3 0-34-16,2 0-8 15,-5 18-3-15,1 17 3 16,2 7 13-16,-1 7 5 16,5 4 4-16,0-3-5 15,2 8 2-15,11-5 2 0,5-4-3 16,2-3-18 0,4-8 0-16,0-11-30 0,1-1-70 15,-1-18-98-15,5-8-99 16,-5 0-275-16,-7-16-296 0</inkml:trace>
  <inkml:trace contextRef="#ctx0" brushRef="#br0" timeOffset="19996.45">9593 16554 940 0,'0'0'392'0,"0"0"-113"0,0 0 208 15,0 0-197 1,0 0-118-16,0 0-63 0,0 0-48 16,15 68-40-16,-11-33-21 15,0-5-16-15,3 5-109 16,2-9-92-16,-3-7-309 16,-2-11-145-16</inkml:trace>
  <inkml:trace contextRef="#ctx0" brushRef="#br0" timeOffset="20174.08">9638 16241 1177 0,'0'0'809'16,"0"0"-663"-16,0 0 33 16,0 0 14-16,0 0-147 15,0 0-18-15,0 0-28 16,13 92-3-16,10-31-136 0,-2-12-237 15,-1-7-397-15</inkml:trace>
  <inkml:trace contextRef="#ctx0" brushRef="#br0" timeOffset="20574">9920 16478 1154 0,'0'0'352'0,"0"0"-291"16,0 0 95-1,0 0-20-15,0 0-79 0,0 0-35 16,0 0 2-16,8 110-8 16,-8-83-7-16,0 3-2 15,0-11-7-15,0-11-36 16,5 0-26-16,-1-8-56 15,2-8 1-15,5-19 71 16,2-3 38-16,4-5-2 16,3-10-15-16,-1 14 14 15,0 5 11-15,-4 15 37 16,-5 3 45-16,1 8 15 0,-2 0-13 16,2 19 20-1,-1 7 16-15,1 5-38 0,4-4-52 16,2 7-30-16,4-8-84 15,11-10-123-15,-2-1-153 16,-1-11-497-16</inkml:trace>
  <inkml:trace contextRef="#ctx0" brushRef="#br0" timeOffset="21040.73">10524 16425 1126 0,'0'0'342'15,"0"0"-134"-15,0 0 59 16,0 0-125-16,-114-24-62 16,84 24-3-16,4 8-21 15,2 11-42-15,5 12-14 16,10-5-11-16,9 1-1 0,0 7-33 16,9-11-56-16,21-4 8 15,5-11 9-15,4-8 13 16,5 0 26-16,-3-8 11 15,-7-11 11-15,-9-4 23 16,-12 12 7-16,-6 3 140 16,-7 1 4-16,0 7-22 15,0 0-22-15,0 7-107 16,0 20 7-16,0 7-7 16,0 23 52-16,15 4 13 15,4 8-29-15,7-1-6 0,2 5-11 16,-1-4-11-1,-5-9-7-15,-10-2-1 0,-9-13-1 16,-3-11 1-16,-11-10 12 16,-24-13 7-16,-7-11 13 15,-5 0-7-15,-4-19-12 16,10-3-13-16,9-14-21 16,19-1-47-16,13-2-72 15,39-6-68-15,12 11-101 16,4 3-296-16</inkml:trace>
  <inkml:trace contextRef="#ctx0" brushRef="#br0" timeOffset="21425.81">11575 16196 1121 0,'0'0'751'16,"0"0"-614"-16,0 0 67 15,0 0 60-15,0 0-65 16,0 0-72-16,0 0-38 16,50 118-41-16,-40-80-34 15,1 11-14-15,-4-7-38 16,-1 8-80-16,-1 3-81 15,1-19-156-15,0-3-319 0</inkml:trace>
  <inkml:trace contextRef="#ctx0" brushRef="#br0" timeOffset="22091.43">12482 16470 481 0,'0'0'1292'16,"0"0"-1075"-16,0 0-65 16,0 0 103-16,0 0-114 15,0 0-92-15,0 0-46 16,-4-34-3-16,4 34-24 0,0 7-15 16,0 17 34-16,0-6 5 15,0 9 1-15,2 4 6 16,4-12-7-16,1 7 0 15,-5-18-9-15,2 0 8 16,-4-1 1-16,0-7 7 16,0 0 28-16,0-7 34 15,0-9-26-15,-4-10-22 16,-2-1 10-16,-1-4 23 16,1-3-23-16,6 0-7 15,0-1-7-15,6 9-17 16,14-8-2-16,5 10 2 15,8 6-11-15,2 10-14 0,4 8-56 16,2 0-84 0,6 8-87-16,-9 10-127 0,-10-2-390 0</inkml:trace>
  <inkml:trace contextRef="#ctx0" brushRef="#br0" timeOffset="22525.96">13080 16341 1077 0,'0'0'946'0,"0"0"-792"15,0 0-19-15,0 0 75 16,0 0-135-16,0 0-54 16,0 0-14-16,-127 60-2 15,106-25-5-15,4-4-1 16,12-5-11-16,5 8 2 16,0-15-13-16,22 4-1 15,12-15 4-15,6-8 14 16,8 0 6-16,-1-15 13 15,-7-4-12-15,-8-12-1 16,-8 4 1-16,-17-7 30 0,-7 0-31 16,-7 11-1-16,-23-4-41 15,-2 12 14-15,0 11-18 16,0-3-22-16,8 7-21 16,16 11-122-16,3 12-286 15,5-4-139-15</inkml:trace>
  <inkml:trace contextRef="#ctx0" brushRef="#br0" timeOffset="23058.38">13402 16352 1129 0,'0'0'757'16,"0"0"-648"-16,0 0-16 16,0 0 15-16,0 0-71 15,0 0-15-15,0 0-7 16,-9 91-15-16,9-64-22 16,16-4-43-16,5-4-26 15,5-11-35-15,4-1 11 16,-1-7 7-16,2 0 15 15,-6-7 52-15,-5-12 38 16,-5-4 3-16,-7 4 25 0,-6 3-3 16,-2 9 20-1,0-1 57-15,0 8-43 0,0 0-46 16,0 0-4-16,0 15 22 16,0 9 26-16,4-6-7 15,11 1 8-15,0-3 1 16,5-9 2-16,-1-7 23 15,3 0 20-15,-1 0-12 16,-5-7-20-16,2-9-21 16,-8-10 7-16,-1-9 0 15,-7 1-24-15,-2 0-5 16,0 0-16-16,-6-1 2 0,-3 12-3 16,3 4-9-1,1 12 0-15,3 7-46 0,2 0-76 16,0 0-97-16,0 7-125 15,9 12-208-15,-1-11-758 0</inkml:trace>
  <inkml:trace contextRef="#ctx0" brushRef="#br0" timeOffset="24323.08">14722 16146 1194 0,'0'0'742'0,"0"0"-545"16,0 0 33-16,0 0 33 0,0 0-94 16,0 0-79-16,0 0-37 15,0 27-23-15,0 7-1 16,7 8-11-16,-1 15-11 16,3-4-7-16,2 5 0 15,0-8-1-15,2-5-37 16,-2-11-38-16,0-3-32 15,-5-12-39-15,1-4-93 16,-7-15-142-16,0 0-209 16,0 0-486-16</inkml:trace>
  <inkml:trace contextRef="#ctx0" brushRef="#br0" timeOffset="24525.69">14442 16401 1247 0,'0'0'676'16,"0"0"-550"-16,0 0 73 16,0 0 49-16,0 0-92 15,120 27-53-15,-62-19-41 16,3-8-50-16,4 0-12 16,1 0-122-16,19 0-134 15,-16-8-295-15,-8-3-326 0</inkml:trace>
  <inkml:trace contextRef="#ctx0" brushRef="#br0" timeOffset="24876.75">15312 16333 1169 0,'0'0'697'0,"0"0"-468"16,0 0 94-16,0 0-42 15,0 0-124-15,0 0-73 16,-113 42-35-16,98-23-32 16,4-4-17-16,2 12-8 15,7 4-2-15,2-5-26 16,0 1-8-16,22-12-8 16,6-4-14-16,8-3 1 15,2-8 20-15,5-8 14 0,-2-11 5 16,-9-15 6-16,-13 11 8 15,-10-11 12-15,-9-1 9 16,-2 1-8-16,-24 8-1 16,-6 2 1-16,-4 6-1 15,-1 10-37-15,8 8-104 16,20 0-159-16,9 15-332 16,0-4-773-16</inkml:trace>
  <inkml:trace contextRef="#ctx0" brushRef="#br0" timeOffset="25562.83">16793 16055 1058 0,'0'0'356'0,"0"0"-10"16,0 0 197-16,0 0-271 15,0 0-87-15,0 0-53 16,0 0-34-16,-95-12-37 0,57 12-22 16,-7 12-8-16,-2 3-19 15,11 0-10-15,6-4-1 16,10 5-1-16,14-1-9 16,6-4-12-16,9 5 3 15,19 3-5-15,14-4 1 16,7 12 22-16,7-12 0 15,-3 4 1-15,-5-4 1 16,-6 4 7-16,-10 4-9 16,-10-4 0-16,-9 4-6 15,-11 4 6-15,-2 7 0 16,-13-7 9-16,-13 7 7 16,-10-3 4-16,-3-12-11 15,-6 4-2-15,-1-12-7 16,0-11-32-16,1 0-90 0,7-8-89 15,23-34-144-15,9 8-269 16,6-8-253-16</inkml:trace>
  <inkml:trace contextRef="#ctx0" brushRef="#br0" timeOffset="25852.85">17192 16104 1249 0,'0'0'667'0,"0"0"-423"16,0 0 56-16,0 0-97 16,0 0-136-16,0 0 9 15,0 0 21-15,-2 103-51 16,2-61-28-16,2 0-17 15,0-8 0-15,3 0-1 16,-1-10-46-16,0-6-57 16,-2-2-43-16,0-5-69 15,-2-11-117-15,0 0-171 16,0 0-80-16</inkml:trace>
  <inkml:trace contextRef="#ctx0" brushRef="#br0" timeOffset="26059.47">16795 16093 679 0,'0'0'1158'0,"0"0"-925"16,0 0 44-16,0 0 78 16,0 0-144-16,138-73-94 15,-90 62-22-15,-7-4-36 16,-4 7-59-16,0-3-27 15,19 11-159-15,-7 0-185 16,-6 0-530-16</inkml:trace>
  <inkml:trace contextRef="#ctx0" brushRef="#br0" timeOffset="26693.02">17503 16131 631 0,'0'0'748'16,"0"0"-487"-16,0 0 21 15,0 0 19-15,0 0-130 16,0 0-78-16,0 0-4 16,2 34-13-16,0-3-41 15,2 3-19-15,1 0-15 16,1 1 5-16,3-9-6 15,1 1-1-15,6-12 1 16,-5 1-2-16,11-5 1 16,-3-11 1-16,7 0 4 15,0-4 16-15,2-19 7 0,-5-3-12 16,-4-1-2 0,-4-4-3-16,-6-11 5 0,-7 8-14 15,-2 7-1-15,0 1-6 16,-2 3 5-16,-7 19 1 15,5-3 7-15,0 7-7 16,4 0-12-16,0 7-10 16,0 4 16-16,0 13 6 15,4 2 11-15,9 1 10 16,6-1-3-16,1 5 3 16,1 3-4-16,-7-7-16 15,2-1-1-15,-8 9-1 16,1-12-41-16,-3 3-86 0,1 9-155 15,-1-20-230 1,-1 4-227-16</inkml:trace>
  <inkml:trace contextRef="#ctx0" brushRef="#br0" timeOffset="27070.19">18055 16280 789 0,'0'0'811'0,"0"0"-531"16,0 0 73-16,0 0 9 15,0 0-142-15,0 0-79 16,0 0-65-16,96 0-48 15,-75 0-28-15,3 0-52 0,1 0-119 16,-8 0-173-16,-4 0-524 16</inkml:trace>
  <inkml:trace contextRef="#ctx0" brushRef="#br0" timeOffset="27761.23">18438 16120 1129 0,'0'0'357'0,"0"0"-21"15,0 0-15-15,0 0-166 16,0 0-54-16,0 0 76 16,0 0-39-16,0 110-50 0,-7-68-41 15,3 3-23-15,-5 5-15 16,3-16-9-16,2 1 0 16,1-12 0-16,1-12 1 15,2-3-1-15,0-8 0 16,0 0 0-16,0-8 0 15,0-19-17-15,9-7-7 16,4-8 23-16,2-8-14 16,5-10-2-16,4-9 10 15,0 8-5-15,-3 4-10 16,-1 7 11-16,-9 24 10 16,-5 10 1-16,-4 16-6 0,0 0-10 15,5 23 5-15,3 4 11 16,0 15 23-16,5 15-10 15,1-4-5-15,-1 5 9 16,0-5 3-16,-2-3-11 16,2-1-3-16,-7-11-6 15,5-7 0-15,-5-5-1 16,-4-10-41-16,1-13-37 16,-5-3-115-16,0-11-83 15,-3-12-374-15</inkml:trace>
  <inkml:trace contextRef="#ctx0" brushRef="#br0" timeOffset="27941.09">18314 16138 1043 0,'0'0'397'16,"0"0"-103"-16,0 0 181 15,134 0-241-15,-70 8-79 16,3 8-57-16,-1-13-62 15,-6 5-36-15,-3 7-87 16,-11-7-267-16,-21 3-624 0</inkml:trace>
  <inkml:trace contextRef="#ctx0" brushRef="#br0" timeOffset="28326.37">19111 16070 1202 0,'0'0'258'0,"0"0"81"0,0 0 0 15,0 0-178-15,-105 15-56 16,79 12-31-16,-1 7-4 16,6 16-27-16,3 3-19 15,12-3-11-15,6-1-12 16,0-3-1-16,15-4-8 15,17-11-14-15,8-13-36 16,38-18-86-16,-10 0-174 16,-3-15-562-16</inkml:trace>
  <inkml:trace contextRef="#ctx0" brushRef="#br0" timeOffset="28788.92">19443 16085 416 0,'0'0'1276'0,"0"0"-982"15,0 0 49-15,0 0-16 16,0 0-191-16,0 0-91 15,0 0-30-15,0 19-6 16,0 15 0-16,4 8-9 16,3 16 0-16,-3-5-1 15,2-3-44-15,1 10-37 16,-3-10-24-16,2-8-13 16,-4-15 20-16,2-1-20 15,-2-18-65-15,3-8-20 16,3-8-8-16,1-11-31 0,-3-15-546 15</inkml:trace>
  <inkml:trace contextRef="#ctx0" brushRef="#br0" timeOffset="29028.66">19073 16009 899 0,'0'0'591'16,"0"0"-250"-16,0 0 133 16,0 0-224-16,0 0-105 15,0 0 65-15,135-23-11 0,-63 23-70 16,9 0-43 0,5 0-45-16,-5 0-41 0,-5 0-18 15,-8 0-191-15,-21 15-298 16,-22-7-837-16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4:56.588"/>
    </inkml:context>
    <inkml:brush xml:id="br0">
      <inkml:brushProperty name="width" value="0.05292" units="cm"/>
      <inkml:brushProperty name="height" value="0.05292" units="cm"/>
      <inkml:brushProperty name="color" value="#FF0000"/>
    </inkml:brush>
  </inkml:definitions>
  <inkml:trace contextRef="#ctx0" brushRef="#br0">2919 6332 214 0,'0'0'216'0,"0"0"-76"0,0 0 59 16,0 0 2 0,0 0-52-16,0 0-36 0,-2-11-16 15,2 6-26-15,-2 2-26 16,-1 3-13-16,-3-3-32 16,1 3-58-16,-2-5-81 15,-2 5-74-15,5 0-8 16,0-3 72-16,2 3 76 15,2 0 73-15,0 0 96 16,0 0 58-16,0 0 46 16,0 0 2-16,0 0-16 15,0 0-22-15,0 0-2 16,0 0-18-16,0 0-36 16,0 0-35-16,0 0-36 15,4 8-27-15,0 14-1 0,1 1-3 16,1 11-5-16,1 4 5 15,-4 0-5-15,3 0 0 16,-1 1-1-16,-3-2-24 16,-2-3-45-16,0 1-23 15,0-8-35-15,0-8-87 16,0-8-52-16,-2-11-316 0</inkml:trace>
  <inkml:trace contextRef="#ctx0" brushRef="#br0" timeOffset="480.99">2819 6526 743 0,'0'0'399'0,"0"0"-256"15,0 0-40-15,0 0 73 16,0 0-29-16,0 0-94 16,0 0-20-16,21 39 26 15,-10-17-24-15,0 4-19 16,2 2-1-16,2-9-1 16,1 0 11-16,6-4 8 15,-1-7-8-15,3-5 2 16,2-3 5-16,2 0 13 15,-6-3-3-15,0-16-17 16,-3-1-8-16,-6-6 0 16,-2-1-17-16,-11-4-100 15,0 9-238-15,-2 2-398 0</inkml:trace>
  <inkml:trace contextRef="#ctx0" brushRef="#br0" timeOffset="1443.97">7846 6164 1035 0,'0'0'398'15,"0"0"-209"-15,0 0 24 16,0 0 26-16,0 0-88 16,0 0-83-16,0 0-11 15,6 99-20-15,-4-57-25 16,5 3-11-16,-1 2 0 16,3-2-1-16,0-6-7 0,2-5-48 15,0-7-50 1,-2-4-49-16,-3-9-33 15,-2-14-76-15,-1 0-116 0,-1-3-732 16</inkml:trace>
  <inkml:trace contextRef="#ctx0" brushRef="#br0" timeOffset="1875.7">7687 6397 629 0,'0'0'370'16,"0"0"-156"0,0 0 24-16,0 0 73 0,0 0-31 15,0 0-67-15,0 0-44 16,19-5-32-16,-19 5-48 15,0 0-32-15,3 0-36 16,1 0-21-16,2 0-12 16,9 16 3-16,2 3-5 15,6 8-3-15,3 8 0 16,0-6 10-16,6-2-4 16,0 0-2-16,7-4 0 15,2-11 5-15,5-6 7 16,4-6 0-16,1 0-5 15,-4-11 5-15,-2-12-5 16,-8 1-9-16,-12-5-3 0,-8 0-13 16,-13 5-52-16,-4 2-59 15,-11 9-156-15,-11 3-373 16,-4 8-535-16</inkml:trace>
  <inkml:trace contextRef="#ctx0" brushRef="#br0" timeOffset="2689.9">10549 6229 935 0,'0'0'391'15,"0"0"-157"-15,0 0 31 16,0 0 8-16,0 0-90 16,0 0-71-16,0 0-30 0,8 26 29 15,-2 1 2-15,3 4-42 16,0 3-28-16,1 0-22 16,-1 1-20-16,0-9-1 15,2-3-6-15,1 1-71 16,-1-13-86-16,6-4-132 15,-4-3-327-15,-3 0-110 0</inkml:trace>
  <inkml:trace contextRef="#ctx0" brushRef="#br0" timeOffset="3209.96">10433 6434 201 0,'0'0'1040'0,"0"0"-770"0,0 0-90 16,0 0 91-16,0 0-27 16,0 0-110-16,0 0-77 15,19 0-34-15,-4 16 16 16,3 3-2-16,3 8-16 15,5 0-12-15,-1 3 1 16,1 1-9-16,2-2 1 16,0-5 4-16,0-1-6 15,1-8 1-15,-3-7 11 16,-2-5-6-16,-5-3 1 16,1 0 7-16,-10-3-1 15,1-17 11-15,-3-2 10 16,-4-6-26-16,2 2-8 0,-6 4-39 15,5-6-74-15,3 2-136 16,1 7-337-16,-3 0-718 0</inkml:trace>
  <inkml:trace contextRef="#ctx0" brushRef="#br0" timeOffset="84953.86">708 8108 1117 0,'0'0'367'0,"0"0"-255"15,0 0 88 1,0 0 59-16,0 0-106 0,0 0-70 16,28-5 9-16,-23 5 7 15,4 0-29-15,-7 0-18 16,5 0-1-16,-3 0-11 16,0 0-1-16,3 0 4 15,1 0-1-15,1 0 0 16,8 0 2-16,0 0-8 15,5 0 2-15,5 0-10 16,-1 0-4-16,0 0-6 16,-3-3-6-16,-1 3-5 15,-7 0-7-15,-3 0 0 16,-3 0 0-16,-1 0 0 16,1 0 0-16,-3 0-1 0,1 0 1 15,-3 0 0-15,-2 0 0 16,-2 0-1-16,0 0 1 15,0 0 1-15,0 0 9 16,0 0 1-16,0 0-1 16,0 0-4-16,0 0-4 15,0 0 5-15,-2 0-5 16,0 0 4-16,-2 0-5 16,-5 0 1-16,0 0-2 15,-1 0 1-15,-1 0-1 16,-3 0-18-16,1 0 9 15,-4 0 1-15,-1 0 2 0,-3 0-3 16,1 0 8-16,1 0-14 16,-2 0 6-16,2 0-6 15,0 0-4-15,1 0-5 16,3 0 4-16,0 0-1 16,2 0-3-16,3 3 14 15,0-3 2-15,-3 5-1 16,0-2-4-16,-2 1 6 15,0 0 1-15,0-1-5 16,2 2 5-16,-2-2 5 16,2 1 0-16,4-4 1 15,-1 4 0-15,2-4 1 16,3 0-1-16,3 0 2 0,-2 0-1 16,2 0 1-1,2 0-1-15,0 0 1 0,0 0 4 16,0 0-6-16,0 0 0 15,0 0-1-15,0 0 0 16,0 0 1-16,0 0 1 16,0 0 14-16,0 0-1 15,0 0 3-15,0 0-2 16,0 0 0-16,0 0-6 16,0 0-8-16,0 0-1 15,0 0-14-15,0 7-4 16,0 9 4-16,0 3 14 15,2 4 1-15,-2 7 0 0,0-4 5 16,0 10-4 0,0-2 7-16,0 3-8 0,-2-2 10 15,2 3-5-15,0 4 1 16,0-4 2-16,0 7-8 16,4 1 8-16,0 4 5 15,5-1 7-15,0 1-2 16,0 4-1-16,-2-9-5 15,4 5 10-15,-3-5-7 16,1 1-1-16,-3-4 0 16,3 4-3-16,-3-9 0 15,-1 5 2-15,1-3-2 16,-4-2 4-16,3 2 1 16,-1-1 5-16,2-4-2 15,3 4-4-15,0 0-2 0,-3 1 1 16,3-2-5-16,-2-3-2 15,2 5-2-15,-3-5 1 16,1 1-5-16,-1-9 5 16,-1 8-1-16,1-7 0 15,-4-1-5-15,0-2 5 16,1 2-5-16,-1-3 0 16,-2-4 8-16,2 4-3 15,-2 0-6-15,0 0 6 16,0 3 1-16,0 5-6 15,0-8 14-15,2 7-14 16,0-3 13-16,0 0-1 0,1 0-4 16,-1-1 6-16,0 1-13 15,0-1 8-15,-2 1-8 16,0-1 3-16,2 2-4 16,-2-2 0-16,0 4 6 15,0 1-6-15,0 3 6 16,0 1-6-16,0-4 17 15,0 6 1-15,0-3-5 16,0 8 4-16,0 0 3 16,0 0 3-16,5 0-9 15,-3 0 0-15,2 0 3 16,0 0-9-16,1 0 1 16,-1 3 8-16,2-3 0 0,-1 4 9 15,-1 0-4 1,0 7-5-16,1-8 0 0,-1 2-2 15,-4 6-1-15,0-3-6 16,0-1-3-16,0 4-4 16,-4 0 4-16,-5 1-6 15,3-1 6-15,-5-3-5 16,2-5 0-16,3 5 5 16,-1 0-6-16,1-5 1 15,1 5 10-15,3-8-5 16,0 3 1-16,0 1-5 15,0 0-2-15,-3 3 2 16,3-3-1-16,-2-4 0 16,0 4 0-16,-1-1 0 15,1 5 0-15,2-5 0 0,2-3 0 16,0 0-1-16,0-3 1 16,0-5-1-16,0 1 1 15,0-9-1-15,0 1 0 16,2-1 0-16,0 1 0 15,-2 3 1-15,0 5 8 16,0-1-8-16,-4 8 0 16,-5-8-1-16,3 0 1 15,2-10-1-15,-3 2 0 16,6-7-2-16,-1-4 2 16,0 1-6-16,-1-5 5 15,3-3 1-15,-2-1 0 0,2 1 1 16,-2 3-1-16,2-3 0 15,0 0 0-15,0-5-1 16,0 1 0-16,0-4-8 16,0 4 0-16,0-4-2 15,0 0 4-15,0 4 6 16,0-1-4-16,0 5 5 16,0 0 0-16,0 0 0 15,0 10 0-15,0-10 0 16,4 8 1-16,-1 2-1 15,1-2 0-15,-1 3 1 16,-1-1 1-16,1 6-1 16,-3-13-1-16,2 1 0 0,-2-1 0 15,2-11 0 1,0 8-1-16,-2-8-5 0,2 0 0 16,-2 0 5-16,0 0 1 15,0 0 0-15,0 0 1 16,0 0 5-16,0 0-5 15,0 0 0-15,0 0 1 16,0 0-1-16,0 0-1 16,0 0-1-16,0 0 0 15,0 0-8-15,0 0 8 16,0 0-5-16,0 0 0 16,0 0 0-16,0 0 0 15,0 0-1-15,0 0 1 0,0 0 5 16,0 0-5-1,0 0 4-15,0 0-4 0,2 0-3 16,-2 0 8-16,0 0-8 16,0 0 3-16,2 0 0 15,-2 0 0-15,0 0 0 16,0 0 0-16,5 0-2 16,-1 0-5-16,3 0-1 15,3 0 14-15,1 0 1 16,6 0 7-16,-2 0-7 15,5 0 5-15,-1 0-4 16,2 0 7-16,3 0-3 16,-5-8-5-16,-2 8 0 15,0 0 5-15,-4 0-5 0,-2 0-1 16,-3 0 0-16,3 0 0 16,-3-8 1-16,3 8-1 15,-2 0 1-15,-3 0-1 16,0-3 0-16,3 3-1 15,0 0 1-15,-3-5 1 16,-4 5-1-16,3 0 1 16,-5 0 0-16,2 0 0 15,-2 0 0-15,0 0 0 16,0 0 0-16,2 0-1 16,-2 0 0-16,0 0 1 15,0 0 0-15,0 0-1 16,0 0 0-16,2 0 0 0,2 0 0 15,1 0 1-15,1 0 0 16,-1 0 1-16,-3 0 4 16,0 0-5-16,-2 0 5 15,0 0 0-15,0 0-5 16,0 0 7-16,0 0-7 16,0 0 8-16,0 0-8 15,0 0 5-15,0 0-6 16,0 0-58-16,0 0-88 15,-17-11-173-15,-1 4-277 16,-3-9-711-16</inkml:trace>
  <inkml:trace contextRef="#ctx0" brushRef="#br0" timeOffset="112546.61">6855 8001 679 0,'0'0'234'0,"0"0"-94"15,0 0 57-15,0 0-6 16,0 0-47-16,0 0-22 15,-34 3-5-15,34-3-6 16,0 0-11-16,0 0-6 16,0 0-20-16,0 0-20 15,0 0-18-15,0 0-5 16,0 0 0-16,-4 0 8 0,-5 0-14 16,-4 0-19-16,0 0-5 15,0 4-1-15,2-4 2 16,3 4 5-1,1-4-1-15,3 0 1 0,0 0 4 16,2 0 4-16,2 0-2 16,-3 0 5-16,3 4 0 15,-1-4 3-15,-1 0-4 16,-2 0-8-16,-1 0-8 16,5 0 0-16,-4 0 10 15,0 0-10-15,2 0 13 16,0 0-7-16,2 0 8 15,-3 0-2-15,3 0 5 0,-4 0-9 16,0 0-3-16,-3 0-5 16,1 0 0-16,-5 0-1 15,0 0 1-15,5 0-1 16,-1 0 0-16,1 0 1 16,4 0 5-16,2 0 2 15,0 0 2-15,0 0 3 16,0 0 1-16,0 0 5 15,0 0 2-15,0 0 4 16,0 0-4-16,0 0-4 16,0 0-4-16,0 0-1 15,0 0-4-15,0 0-7 16,0 0 5-16,0 4-6 16,0 0-1-16,0 4 1 15,0 6 0-15,0 6 1 0,0 2 0 16,2 5 8-16,0 3-8 15,0 1 1-15,-2 4 4 16,2-6-5-16,-2 2 0 16,0-1 0-16,2 1 11 15,-2-4-2-15,0-1 8 16,0-3 2-16,0 4-1 16,0-1 8-16,0-2-4 15,0 6-2-15,0 0 1 16,0 5-1-16,0 3 0 15,0-4-6-15,0 4-2 16,0-4-7-16,0 1 0 0,0-1 12 16,0 0-16-16,3 0 8 15,-1 0 16-15,-2-3-16 16,0 0 7-16,2-4 11 16,0 3-14-16,-2 1 1 15,0 3 0-15,0 0-8 16,0 0 2-16,0 5 6 15,0-1-6-15,0 4 6 16,-4 0-8-16,2-1 5 16,-3-3 3-16,1 1-6 15,0-5-3-15,-1 0 6 16,3-7-3-16,2 4-3 0,-2 3-5 16,2 0 17-16,-2 4 2 15,0 11-10-15,-3 4 16 16,-1 5-10-16,-5 7-8 15,1 3-1-15,0 4-1 16,-5 1 3-16,4-4-1 16,0-1-1-16,0 1 2 15,7-4 2-15,2-12 1 16,2 0-3-16,0-7 0 16,0 0 6-16,0-8-5 15,0 0-4-15,0 0 5 16,0 0-10-16,0 4 8 15,0 0 0-15,0 0-8 16,-5 8 5-16,-5 3 2 16,-1 4-8-16,0 4 6 0,0-11-5 15,2 3-1-15,0-4 1 16,2-3-1-16,-1 0 0 16,-1-4-1-16,1 3 0 15,1 5 1-15,1-8 6 16,-3 11 2-16,0 0-1 15,3 4-6-15,2 4 5 16,-1 4-5-16,5 4 1 16,0-8 4-16,0 7-6 15,0-3 1-15,0 4 1 16,2-12-1-16,3 4 1 16,-3-4-1-16,0-4 7 15,2 5-7-15,-1-5 0 0,-1-8 7 16,0 5-7-16,0 0 0 15,-2-8 0-15,0 7-1 16,0-3 1-16,0 3 0 16,0 1 0-16,0-8-1 15,0 3 0-15,0-3 0 16,0-8 0-16,0-3-1 16,0-4 0-16,0-1 0 15,0-10 0-15,4-5 0 16,-1 4 0-16,-1 1 0 15,-2 3 0-15,0-4 1 16,0 4 1-16,0 0 0 0,0 12 4 16,0-13-5-1,0 5 0-15,0 4-2 0,0-12 1 16,0-7-7-16,0 3 2 16,0-3-1-16,0-8 6 15,0 0 0-15,0 0 1 16,0 8-6-16,0-8 6 15,0 0-1-15,0 0-7 16,0 0-1-16,0 0 2 16,0 0 1-16,0 0-5 15,0 0-8-15,6 0-5 16,3-8-8-16,8 0 17 16,5-11 14-16,2 4 1 0,4-4-1 15,3 4 1 1,-8-1-1-16,-3 9-8 0,-4 3 0 15,-5 4 8-15,-3 0-5 16,-3 0 4-16,-3 0 2 16,0 0-6-16,-2 0 0 15,0 0-42-15,0 0-51 16,0 0-30-16,0-7-19 16,0 7-78-16,-6-19-151 15,-7 7-429-15,4 8-207 0</inkml:trace>
  <inkml:trace contextRef="#ctx0" brushRef="#br0" timeOffset="112847.68">6675 12965 1038 0,'0'0'611'0,"0"0"-445"16,0 0 71-16,0 0 62 15,0 0-93-15,0 0-106 16,39 126-47-16,-35-84-29 16,-4-5-15-16,3 2-7 15,-3-1-1-15,0-8-1 16,0 5-1-16,-3-16-30 0,-12 4 1 15,-4-5-16 1,-5-10-27-16,1 0-90 0,-8-8-199 16,9-16-284-16,-2-2-708 0</inkml:trace>
  <inkml:trace contextRef="#ctx0" brushRef="#br0" timeOffset="113822.55">5426 12980 773 0,'0'0'577'15,"0"0"-472"-15,0 0 12 16,0 0 134-16,0 0-60 16,0 0-70-16,0 0-19 15,40 119-3-15,-37-93-1 16,1 1-25-16,-2-4-24 0,-2 3-31 16,2-15-11-1,-2 5-7-15,0-16 1 0,0 0-1 16,2 0 0-16,-2 0-16 15,0-8-41-15,0-11-33 16,0-12 19-16,0-6-5 16,0-5-20-16,2-8-7 15,1 8-2-15,-3 0 23 16,2 8 30-16,-2 15 4 16,4 11 17-16,0 1 14 15,3 7 2-15,8 0 15 16,0 0 15-16,2 0 17 0,1 0 12 15,0 7 7 1,-5 1 0-16,2 3 26 0,-6 5 15 16,-7-9-13-16,-2 12-3 15,-5 8 24-15,-18 7-46 16,-9 5-35-16,0-5-12 16,0-8-7-16,4-10-15 15,7 3-4-15,4-12 9 16,6-7-15-16,5 0-23 15,3 0 19-15,3 0 1 16,0 0 7-16,0 0-4 16,7 8-3-16,8-5 28 15,0 5 41-15,4 8 10 16,4-1 20-16,-1 4 9 16,-3 0-17-16,1-4-7 0,-5 0-34 15,-2-11-16-15,-4 0-6 16,-2-4-44-16,1 0-93 15,5-4-70-15,-4-7-99 16,0-12-229-16</inkml:trace>
  <inkml:trace contextRef="#ctx0" brushRef="#br0" timeOffset="114237.19">5738 13133 998 0,'0'0'363'15,"0"0"-213"-15,0 0 35 16,0 0-19-16,0 0-81 16,0 0-51-16,0 0-25 15,54-42-2-15,-47 26-7 16,-3 1 0-16,0 12-25 15,-2-13-7-15,-2 8 11 16,0 5 7-16,0-1 14 16,0 0 9-16,-8 4 0 15,-5 0 8-15,-2 0 2 16,0 4-5-16,2 11 6 0,-2 1 16 16,8 2-15-1,1-2 1-15,1-5 13 16,5 4 21-16,0 1 0 0,0-13-7 15,11 13-21-15,6-9-11 16,3-7-17-16,6 0-16 16,-1 0-95-16,9 0-156 15,-6-7-261-15,-4-9-278 0</inkml:trace>
  <inkml:trace contextRef="#ctx0" brushRef="#br0" timeOffset="114713.54">6081 12938 1069 0,'0'0'268'0,"0"0"-102"16,0 0 71-16,0 0-43 15,0 0-81-15,0 0-63 16,0 0-29-16,-82 46-20 15,67-23 0-15,6 0 0 16,1 4-1-16,2-9-6 16,4-2-3-16,2-5-12 15,0-3-5-15,0-1 1 16,0-7 8-16,8 0 17 16,3 0 15-16,2-7 23 15,2-12 9-15,0-8-4 0,-2 4-8 16,-3-11-20-1,-1-8-13-15,-7 8-2 0,-2-1-15 16,0 1-11-16,0 15-8 16,0 7 24-16,0 12 10 15,-6 0 30-15,1 23-4 16,1 12-19-16,0 7 30 16,2 0 56-16,2 0 18 15,0-8-7-15,0-8-53 16,2-7-38-16,9-11-13 15,2-8-105-15,6-19-178 16,-1-15-323-16,-3 0-724 0</inkml:trace>
  <inkml:trace contextRef="#ctx0" brushRef="#br0" timeOffset="116136.73">5824 7631 929 0,'0'0'395'0,"0"0"-214"16,0 0 30-16,0 0-21 15,0 0-115-15,0 0-26 16,0 0 21-16,11 122-7 16,-1-80-20-16,1 4-6 15,2-4-15-15,-3-4-13 16,-1-8 1-16,-2-7-1 0,-3-12-2 16,-2-3-5-1,0-8 16-15,-2 0 51 0,0 0 31 16,0-19-8-16,-4-7-73 15,-5-9-19-15,1-3-10 16,5 4-12-16,1 3-8 16,2 9 15-16,0 6-3 15,5 8-14-15,14 8-13 16,9 0 30-16,2 11 9 16,2 9 5-16,0 7-6 15,-6-4 6-15,-7 4-5 16,-6-5 6-16,-9-3 0 0,-4 0 13 15,0-8 28 1,-15 5 19-16,-13-1 1 16,-8-7-22-16,-6 3-11 0,-2-8-28 15,8-3-9-15,8 0-77 16,23-6-116-16,5-14-364 16,0-2-651-16</inkml:trace>
  <inkml:trace contextRef="#ctx0" brushRef="#br0" timeOffset="116488.81">6130 7559 841 0,'0'0'532'15,"0"0"-433"-15,0 0 96 16,0 0 52-16,0 0-93 16,32 110-69-16,-21-75-17 15,-5-1-47-15,3 0-8 16,-3-3-12-16,-1-9 6 15,-3-2-6-15,-2-6 1 16,2-6-2-16,-2-3-23 0,0-5-48 16,0 0-28-1,6 0-88-15,1 0-310 0,-2-5-597 16</inkml:trace>
  <inkml:trace contextRef="#ctx0" brushRef="#br0" timeOffset="117197.41">6342 7669 948 0,'0'0'530'16,"0"0"-399"-16,0 0 43 0,0 0 31 15,0 0-90-15,0 0-51 16,0 0-27-16,0 106-21 16,0-86-16-16,8-1 4 15,-2-8-4-15,3-3-11 16,-1-4-34-16,5-4-33 16,0 0 10-16,2-12 44 15,0-10 11-15,1-6-11 16,-6 2-9-16,-3-4-1 15,-5 4 3-15,-2 6 12 16,0 5 19-16,0 8 2 16,-2 2 14-16,-3 5 63 0,3 0-31 15,0 12-33-15,2 7 15 16,0 3 38-16,0-2-18 16,0 2-1-16,9-6 10 15,3-9-3-15,3 4 2 16,2-11 13-16,2 0 9 15,3 0-20-15,-3-6-30 16,5-10-8-16,-5-7-10 16,-4 0-2-16,-2-4-10 15,-7 1-21-15,-2 3-7 16,-4 4-3-16,0 0 11 16,0 8 7-16,-2 3 7 15,-2 4 5-15,0 1 1 0,-1 3 1 16,1 0 21-16,0 0-8 15,-1 0-2-15,-1 0 4 16,-3 7 0-16,-3 8 7 16,-1 0 13-16,-2-3-1 15,4 7 4-15,5-8-6 16,4 8-20-16,2-4-7 16,2 1-5-16,22 3 4 15,7-7-5-15,10-1-6 16,4-8-35-16,21-3-103 15,-10 0-114-15,-11-11-484 0</inkml:trace>
  <inkml:trace contextRef="#ctx0" brushRef="#br0" timeOffset="140588.69">2135 9098 472 0,'0'0'664'15,"0"0"-511"-15,0 0 34 16,0 0 132-16,0 0-36 16,-5 4-68-16,5-4-34 15,0 0-20-15,0 0-36 0,0 0-20 16,0 0-19 0,0 0-21-16,0 0-18 0,0 0-18 15,7 0-17-15,1 0-12 16,7 0 1-16,2 0 9 15,4 0-4-15,5 0-4 16,-4 0-1-16,-3 0-1 16,-2 0 0-16,-5 0-1 15,-1 0 1-15,-2 0-1 16,-3 0 0-16,-4 0 0 16,3 0-6-16,-1 0 7 15,-4 0 0-15,0 0 2 16,0 0 7-16,0 0 1 15,0 0-1-15,0 0-3 16,0 3 3-16,0-3-3 0,0 5 0 16,0-5-5-16,0 0 5 15,0 3 5-15,0-3-2 16,0 8 0-16,0-5-2 16,0 5 2-16,0 12 12 15,0 2 9-15,0 9 2 16,-2 6 0-16,-5 5-5 15,1 12-6-15,-3-1 3 16,-1 8-3-16,3 0 5 16,5 4-11-16,0-4-2 15,2-4-5-15,0 4 2 16,0-8-1-16,0 5 0 16,0-5 0-16,0 4 2 0,0-7 4 15,0 3 3-15,0 4 4 16,0-7 5-16,0 3-4 15,0-3-7-15,0-5 2 16,4-3 0-16,0 0 3 16,5 0 5-16,0 0-4 15,-3 0-7-15,1-5-6 16,-1 2-3-16,1 6 6 16,-1 5-3-16,-2 0 9 15,1 7-1-15,-3-4-4 16,2 5-1-16,0 2-3 15,1-10 2-15,-1 11-1 16,3-8-2-16,-1 4-2 0,-4-4 0 16,5-3 1-16,-2 0-1 15,2-8 8-15,-3 0-1 16,0 0-5-16,0 0-2 16,-1 3-6-16,-3-3 8 15,0 0-2-15,0 0-6 16,0-8 0-16,0 0 0 15,0-7 1-15,0-1-1 16,0-2 2-16,0-9-2 16,0 4 1-16,0-4 0 15,0-4 0-15,-3 5 0 16,1-5 5-16,-2 4-4 0,-2 4-1 16,-3 4 1-16,3 0-1 15,0 0 0-15,0 7 0 16,-1-11-1-16,3 4 0 15,2-4 0-15,2-3-2 16,0-9-4-16,0-3 0 16,0 0 5-16,0-4-5 15,0 0 5-15,0 0 0 16,0 0-5-16,0 0 5 16,0 0 1-16,0 0 1 15,0 0 0-15,0 0 0 16,0 0 0-16,0 0 5 15,0 0-5-15,0 0 1 16,0 0 8-16,0 0-8 16,-3 0 8-16,3 0-2 0,-2 0-7 15,0 0 5-15,0 0-5 16,0 0 7-16,-7 0-1 16,-4 0-6-16,0 0-1 15,-6 0 0-15,0 0 0 16,-2 0 1-16,-1 0 0 15,1 0-1-15,-1 0 0 16,1 0-1-16,1 0 1 16,2 0 0-16,1 0-1 15,4 0 0-15,4 0-5 16,3 0-11-16,1 0-2 16,5 0-14-16,0 0-35 15,0 0-32-15,0 0-7 0,0 0-8 16,0 0-34-1,0 0 1-15,0 0 16 0,0 0-31 16,0 0-65-16,0 0-152 16,7-4-399-16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4:50:32.766"/>
    </inkml:context>
    <inkml:brush xml:id="br0">
      <inkml:brushProperty name="width" value="0.05292" units="cm"/>
      <inkml:brushProperty name="height" value="0.05292" units="cm"/>
      <inkml:brushProperty name="color" value="#FF0000"/>
    </inkml:brush>
  </inkml:definitions>
  <inkml:trace contextRef="#ctx0" brushRef="#br0">22743 8979 1104 0,'0'0'320'15,"0"0"-157"-15,0 0 16 16,0 0-24-16,0 0 12 16,0 0-75-16,133 0-29 15,-99 0-26-15,-7 0-21 16,-3 0-16-16,-7 0-73 16,-15-7-156-16,-2 3-321 15,0 1-560-15</inkml:trace>
  <inkml:trace contextRef="#ctx0" brushRef="#br0" timeOffset="654.31">22848 9273 916 0,'0'0'206'0,"0"0"52"0,0 0-27 16,0 0-47-16,115 0-66 16,-89 0-82-16,-2 0-36 15,-7 0-11-15,-2 0-62 16,-9-7-155-16,-2 7-388 0</inkml:trace>
  <inkml:trace contextRef="#ctx0" brushRef="#br0" timeOffset="1298.23">22724 9802 1265 0,'0'0'350'0,"0"0"-200"15,0 0 55-15,0 0-21 16,132 0-47-16,-76-7-137 15,12-8-27-15,-16 3-473 16,-16 4-1156-16</inkml:trace>
  <inkml:trace contextRef="#ctx0" brushRef="#br0" timeOffset="7400.85">20375 8847 770 0,'0'0'264'0,"0"0"-90"16,0 0 11-16,0 0-45 16,0 0-33-16,0 0-35 15,0 3-10-15,0 2 12 16,0-5-16-16,0 0-7 15,0 0-15-15,8 3-8 16,3-3 3-16,9 0-3 16,-1 3-11-16,5-3-6 15,4 0-5-15,3 0-4 16,6 0-1-16,1 0 0 16,0 0-1-16,-5 0-15 15,-14-3-68-15,-4 0-142 0,-15 3-351 16</inkml:trace>
  <inkml:trace contextRef="#ctx0" brushRef="#br0" timeOffset="8336.84">22576 8855 816 0,'0'0'342'0,"0"0"-179"16,0 0 79-16,0 0-26 16,0 0-32-16,0 0-74 15,0 0-26-15,98 0-9 16,-65 0-11-16,1 0-15 15,5 0-30-15,-4 0-19 16,2 0 0-16,-2 0-67 16,-5 0-108-16,-8 0-143 15,-4 0-269-15,-10 0-584 0</inkml:trace>
  <inkml:trace contextRef="#ctx0" brushRef="#br0" timeOffset="9410.25">22874 9989 854 0,'0'0'367'0,"0"0"-162"16,0 0 78-1,0 0-93-15,0 0-96 0,0 0-62 16,0 0-13-16,-114 4 2 16,86-4-21-16,-2 4 0 15,-2 0-34-15,-2-4-72 16,-17 4-96-16,4-4-173 15,8 0-919-15</inkml:trace>
  <inkml:trace contextRef="#ctx0" brushRef="#br0" timeOffset="10512.23">20422 10005 1000 0,'0'0'276'0,"0"0"-39"15,0 0 25-15,0 0-28 0,120 4-22 16,-60-4-60-16,2 0-66 16,-4 0-62-16,-5 0-24 15,-14 0-185 1,-18 0-420-16</inkml:trace>
  <inkml:trace contextRef="#ctx0" brushRef="#br0" timeOffset="-22189.93">20433 8869 310 0,'0'0'348'15,"0"0"-186"-15,0 0 98 16,0 0 6-16,0 0-4 16,0 0-17-16,-2 0-30 0,0 0-11 15,0 0-21 1,2 0-41-16,-3 0-40 0,3 0-27 15,0 0-11-15,0 0-23 16,0 0-16-16,0 0-13 16,0 0-5-16,0 0-7 15,0 0 0-15,0 0-7 16,13 0-2-16,5 0 9 16,7 0 8-16,5 0-2 15,6 0 4-15,1 0 4 16,4 0-2-16,1 0-3 15,-1 0 1-15,4 0-1 16,-3 0-3-16,-1 0 0 0,0 0-6 16,1 0 1-16,-1 0 0 15,-2 0 1-15,3-3-1 16,1-2 0-16,-2 2-1 16,1 3 1-16,-1-3 0 15,0-2 0-15,-3 2 1 16,3-2-1-16,0 5 0 15,3-3 4-15,-1-1-4 16,3 0-1-16,-6 4 0 16,1-4 0-16,-5 1 0 15,-2 3 0-15,0 0 0 16,-1-11 0-16,-1 6 1 16,4-3 9-16,5 1 4 15,-1-1-1-15,7 1-4 0,-2 0-2 16,5 2-1-1,-6-2 0-15,1-1-5 0,-4 4-1 16,-5 1 0-16,-4 3 0 16,-2-4 0-16,-4 4 0 15,-1 0-1-15,-3 0 0 16,4 0 1-16,-3 0 0 16,5 0 1-16,1 0 1 15,6 4 4-15,4-4-6 16,0 0 0-16,-2 3 0 15,-2-3 2-15,2 0-1 16,-6 4 0-16,-5-4 0 16,-3 0 5-16,-7 0-6 0,-6 4 0 15,-1-4 1 1,-5 0-1-16,-2 0 0 0,1 0 1 16,1 0 0-16,2 0-1 15,3 0 0-15,2 0 0 16,-4 0 1-16,6 0 0 15,-4 0 5-15,-3 0 2 16,-1 0 1-16,-1 0 1 16,-2 0-4-16,2 0-4 15,1 0-2-15,1 0 1 16,1 0-1-16,3 0 0 16,3 0 0-16,-2 0-1 15,0 0 1-15,0 0 0 0,-6 4 1 16,0-4-1-1,-3 0 0-15,0 0 0 0,-2 0 1 16,0 4 5-16,0-4 1 16,0 0 4-16,0 0 7 15,0 0 13-15,0 3 11 16,0-3-6-16,0 5 0 16,0-5-14-16,0 0-14 15,0 3-8-15,0 1-12 16,0 3-3-16,0 5 5 15,0 7 10-15,6 7 12 16,1 1-5-16,-1 4 4 0,-4 3-11 16,-2 4 9-1,0 0-8-15,0-3 11 0,0 7-11 16,0-8 8 0,0-3-8-16,0 6 1 0,-4-2-1 15,2-5 0-15,2 0 1 16,0-3-1-16,0 0-1 15,0 0 1-15,0-5 7 16,0 6-8-16,0-2 2 16,6 4 5-16,3 4-5 15,2 0 8-15,2 5-2 16,-5-1-1-16,3-4-1 16,0 5-6-16,-7-5 0 15,5 3 1-15,-3-6-1 16,-1 0-1-16,-1-1 1 0,0-7 0 15,-2-7-1-15,-2-5-5 16,0 0 6-16,0-3 1 16,0-4-1-16,0-1 1 15,0 2 0-15,0-2 0 16,0 5 5-16,0-1-5 16,0-3-1-16,0 4 8 15,0-4-8-15,0-1 0 16,0 5 1-16,0 0-1 15,0-5 1-15,0 5 5 16,-2 4-4-16,0 2-2 16,0 6 1-16,0-1-1 15,0 0 1-15,2 4-1 0,0-8 0 16,0-4 0 0,0-3 0-16,0 0 0 0,0-8 0 15,0 0-1-15,0 0 1 16,0 0 0-16,0 0-1 15,0 0-8-15,-3 0-4 16,3-8 1-16,-4 0 3 16,0-7-5-16,-5 4 2 15,1 3 3-15,-5-11-1 16,0 7-11-16,-7 1 0 16,3 0-7-16,-4 3 2 15,0 1 7-15,-3-1 7 16,-2 0 3-16,1 5 7 15,-3-1-4-15,-4 0 5 16,-2 4 1-16,-5-4-1 0,1 0 1 16,-5 0 0-16,0 1 1 15,3 3 1-15,-3-8-1 16,-5 8 0-16,6 0 0 16,-5 0 7-16,2 0-8 15,-2-8 2-15,0 5-1 16,-1-5-1-16,2 4 1 15,-4 0-2-15,2 0 0 16,0 1-5-16,-1 3 5 16,4 0 0-16,2 0 1 15,2 0 0-15,4 0 0 16,2 0 5-16,1 0-4 0,-3-8-1 16,1 8 0-16,-3 0-1 15,1 0 1-15,0 0-1 16,-1 0 0-16,2 0 1 15,2 0-1-15,0 0 1 16,3 0 0-16,6 0 9 16,7 0 6-16,4 0 0 15,3 0-3-15,3 0-3 16,-2 0-3-16,0 0-4 16,1 0 4-16,-8 0 0 15,1 0 1-15,-4 0 3 16,-9 8 2-16,-2-8-1 15,-5 3-4-15,-4 1 20 0,-1-4-10 16,4 4-11-16,1 0 0 16,6 0 4-16,3-4-2 15,2 4-7-15,4-4 5 16,-2 3-5-16,0-3-1 16,-4 8-1-16,-3-8 1 15,-1 8 1-15,-4-1-1 16,-2 1 1-16,5 0 5 15,1 3-5-15,11-8 0 16,8 2 8-16,5-2-9 16,3 1-1-16,5-4-8 15,0 0 3-15,0 0-3 16,0 0 9-16,0 0 0 0,0 0 0 16,0 0 0-1,0 0 0-15,0 0 0 0,-2 4 0 16,2-4 1-16,-2 0 6 15,0 0-1-15,0 0 2 16,-2 0 1-16,1 0-2 16,3 0 1-16,0 0 1 15,0 0 1-15,0 0 2 16,0 0-3-16,0 0 3 16,-2 0-11-16,2 0 1 15,-6 0 5-15,-3 0-7 16,1 0 0-16,-1 0-6 15,-2 0 5-15,2 0 0 16,1 0 0-16,4 0 0 0,-1 0 1 16,1 0-1-16,0 0 0 15,4 0 1-15,0 0 0 16,0 0 0-16,0 0-1 16,0 0 1-16,0 0 0 15,0 0 1-15,0 0-1 16,0-4 0-16,0 4 0 15,0-4-6-15,0-4 0 16,-2-3-1-16,-2 0-1 16,0-1 7-16,2-7-8 15,2 0 3-15,0-4-3 16,0-3 3-16,0-1 5 16,0-7 1-16,0 0 0 0,0 0 0 15,0 3 0-15,0-4-6 16,0 9-5-16,0-5 4 15,0 4-1-15,0 1 7 16,0 3-1-16,0-4 1 16,0 1-5-16,0 2 6 15,-2-2 1-15,-3-1 0 16,1 1-1-16,-3-5 2 16,3 1-1-16,-2-1-1 15,1 1 0-15,3 7 0 16,2-8-6-16,0 13-2 15,0-1 7-15,0 3-12 16,0 5 4-16,0-1 3 0,0 1 6 16,2 3 0-16,-2-7 0 15,0 7 1-15,0-3-1 16,0 3 1-16,0 1-1 16,0-4 0-16,0 3 2 15,0 0-1-15,0-3 5 16,0-1-6-16,0 1-1 15,0 0 0-15,0-5 1 16,0 5-1-16,0-1-5 16,0 1 5-16,0 7-5 15,0 0 5-15,0 1-11 16,0 3-9-16,0 0-6 16,0 0-3-16,0 0-10 15,0 0-25-15,0 0-22 16,0 0-22-16,0 0-19 15,0 0-31-15,-6 11-68 0,-7 0-126 16,0 5-405-16</inkml:trace>
  <inkml:trace contextRef="#ctx0" brushRef="#br0" timeOffset="-2949.59">4063 14892 469 0,'0'0'211'0,"0"0"-89"0,0 0 52 16,0 0-33 0,0 0-67-16,0 0-3 0,0 0 42 15,0 0 32-15,0-3 21 16,0 3 8-16,0 0-15 15,0-8-24-15,0 8-37 16,0 0-31-16,0 0-27 16,0 0-13-16,0-7-4 15,0 7-11-15,0-8-4 16,0-3-7-16,0-5 18 16,2-7-11-16,1 4-8 15,-1 1 0-15,0 2-1 0,0 1-6 16,0 4-6-16,0 3-1 15,0 8-20-15,1-8-37 16,-1 8 19-16,0-7 17 16,2 7-2-16,3 0-7 15,-1 0 8-15,3 0 11 16,-3 0 19-16,-1 0 6 16,-1 0-1-16,0 0 1 15,-4 0 0-15,0 0 1 16,0 0 0-16,0 0-1 15,2 0-7-15,3 7-3 16,-1 9 10-16,5 2 19 16,-3 6-7-16,5-6-10 15,1 1-2-15,1 4 0 16,4-7-7-16,0 3 1 0,3-12 6 16,-3 1-1-1,0-8-6-15,3 0-1 0,-2 0 8 16,3 0 1-16,-1-15 9 15,-3-4 2-15,0-4-1 16,-4-4 1-16,-6 1 1 16,-3-5 4-16,-4 4 0 15,0-7 14-15,0 15-4 16,-2-4 8-16,-7 4-1 16,3 12-11-16,-1-1-13 15,3 8-10-15,2 0-8 16,2 0-35-16,0 0-81 15,0 15-135-15,11 4-226 0,-1-4-210 16</inkml:trace>
  <inkml:trace contextRef="#ctx0" brushRef="#br0" timeOffset="-2451.5">4581 14771 23 0,'0'0'1007'0,"0"0"-855"15,0 0-96-15,0 0 117 16,0 0-73-16,0 0-68 15,0 0-16-15,0 61-3 16,0-38-7-16,4-12-5 16,-2 4-1-16,1-7-1 15,1-5-8-15,-2-3-7 16,0 0-16-16,0 0-34 16,5 0 12-16,-1-11 41 15,5-4 3-15,-2-4-2 16,1 4 12-16,-1-4 18 15,-5 11 9-15,-1 8 10 16,-3 0 27-16,0 0 5 0,0 0-53 16,0 0-16-16,0 11 0 15,0 12 16-15,2-7 9 16,2-5-6-16,2-3-13 16,3 7-6-16,0-15-7 15,-2 0-2-15,11 0-7 16,1 0-20-16,13-23-52 15,-2-4-102-15,-5 1-196 0</inkml:trace>
  <inkml:trace contextRef="#ctx0" brushRef="#br0" timeOffset="-2237.66">4817 14687 1031 0,'0'0'266'16,"0"0"-174"-16,0 0 137 16,0 0-62-16,0 0-72 15,0 0-28-15,0 0-29 16,14 92-35-16,-7-66-3 16,-3-7-111-16,5 12-169 15,-3-12-79-15,-4-4-361 0</inkml:trace>
  <inkml:trace contextRef="#ctx0" brushRef="#br0" timeOffset="-2016.86">4943 14619 918 0,'0'0'232'16,"0"0"-125"-16,0 0 106 15,0 0-21-15,0 0-81 16,0 0-6-16,0 0-20 16,44 83-55-16,-37-56-29 15,-5-8-1-15,5 12-83 16,-1-5-173-16,1-15-304 0</inkml:trace>
  <inkml:trace contextRef="#ctx0" brushRef="#br0" timeOffset="-1049.86">6806 14874 1031 0,'0'0'320'0,"0"0"-181"0,0 0 167 16,0 0-77-1,0 0-96-15,0 0-29 0,0 0-38 16,-17-92-29-16,12 65 6 16,3 1 2-16,-4-1-17 15,-3-7-3-15,0 0-10 16,3 3-14-16,2 12-1 15,1-4 0-15,1 12 0 16,2 11 0-16,0 0 0 16,0 0-12-16,0 0-17 15,0 8-17-15,11 18 28 16,6 9 18-16,1-1 0 16,7 15 7-16,-1-7-7 15,-1-4-1-15,3-4-14 16,0-3-7-16,2-12-1 0,-7-4 1 15,1-15-4-15,-4 0 2 16,-5 0 17-16,0-26 7 16,-4-13 28-16,-7 2 7 15,-2-13 4-15,0 8-5 16,0-11 3-16,-13 11-7 16,-7 0-2-16,5 19-4 15,1 4-5-15,8 11-3 16,-1 1-16-16,7 7-7 15,0 0-47-15,0 15-69 16,11 12-4-16,18 22-100 16,-3-14-172-16,-2-1-300 0</inkml:trace>
  <inkml:trace contextRef="#ctx0" brushRef="#br0" timeOffset="-578.8">7225 14702 712 0,'0'0'332'0,"0"0"-218"0,0 0 72 16,0 0-48-1,0 0-83-15,0 0-10 0,0 0 16 16,-23 88-23-16,23-73-9 16,8-4-19-16,5 5-10 15,0-9-10-15,3-7 3 16,2 0-8-16,1 0-28 16,-2-7-14-16,1-20 12 15,-8 4-5-15,-1-4 36 16,-5 1 14-16,-2 11 14 15,-2-4 26-15,0 3 31 16,0 9 25-16,-2 7 5 16,-2 0-35-16,2 0-49 0,-3 15-15 15,1 0 5 1,4 12 0-16,0-1-5 0,0-2-2 16,2-6-1-16,11-10-12 15,7 0-2-15,2-8-27 16,2 0-37-16,13 0-83 15,-9-8-125-15,-6-7-351 0</inkml:trace>
  <inkml:trace contextRef="#ctx0" brushRef="#br0" timeOffset="-296.36">7621 14595 466 0,'0'0'939'0,"0"0"-768"16,0 0 13-16,0 0 0 16,0 0-132-16,0 0-9 15,0 0-15-15,-6 107-26 16,4-72-2-16,2-1 0 15,0 0-35-15,0-7-65 16,0-4-59-16,9-12-95 16,4-3 24-16,0-8-583 0</inkml:trace>
  <inkml:trace contextRef="#ctx0" brushRef="#br0" timeOffset="-82.04">7653 14535 211 0,'0'0'1035'0,"0"0"-903"15,0 0 32-15,0 0 118 16,0 0-96-16,28 110-59 16,-16-76-51-16,-1 1-47 15,-2-5-13-15,0 5-16 16,-1-1-94-16,13 0-138 0,0-7-278 15,3-12-565-15</inkml:trace>
  <inkml:trace contextRef="#ctx0" brushRef="#br0" timeOffset="904.48">9937 14874 785 0,'0'0'548'0,"0"0"-382"15,0 0 138-15,0 0-37 0,0 0-114 16,0 0-33-16,0 0-31 15,-9-35-36-15,7 20-22 16,0-4-10-16,-2-7 1 16,0 2-11-16,2-17-5 15,2 6 9-15,0-7-15 16,0 8 1-16,0 8 8 16,0 7-3-16,0 11 8 15,0 8-8-15,0 0-6 16,0 0-6-16,2 8-22 15,6 18 6-15,1 9 22 16,6 14 0-16,0-3 11 16,6 3-11-16,1-7 0 0,4 0-1 15,1-8-13-15,1-7 13 16,4-12-9-16,-4-7-2 16,-1-8-1-16,1 0 4 15,0-8 1-15,-2-15-8 16,-2-11 6-16,-9 0-9 15,-5-8 19-15,-10 0 6 16,0 0-6-16,0 8 1 16,-14 7 10-16,1 1-10 15,2 10 0-15,0 8 12 16,5 5-13-16,3 3 0 16,3 0-28-16,0 0-67 15,0 11-84-15,11 16-10 16,9 3-177-16,-3-3-268 0</inkml:trace>
  <inkml:trace contextRef="#ctx0" brushRef="#br0" timeOffset="1350.35">10435 14779 624 0,'0'0'578'0,"0"0"-507"15,0 0 9-15,0 0 38 16,0 0-50-16,0 0-17 16,0 0-18-16,22 60-9 15,-9-41-22-15,0-3 0 16,-1-9-2-16,1 1 0 15,5-8-26-15,-3 0-19 16,5 0-6-16,-2-8-26 16,1-18 28-16,-6 3 25 15,-4 4 24-15,-3-4 12 16,-4 4 52-16,-2 11 36 16,0 8 21-16,0 0 3 0,0 0-42 15,0 0-62 1,0 8-20-16,0 18 16 0,0-10 15 15,0 10-12-15,7-7-18 16,6 4-1-16,4-15-5 16,3 11-35-16,0-19-134 15,6 0-24-15,-3 0-169 16,-8-8-602-16</inkml:trace>
  <inkml:trace contextRef="#ctx0" brushRef="#br0" timeOffset="1584.38">10759 14603 760 0,'0'0'361'0,"0"0"-162"0,0 0 96 15,0 0-49-15,0 0-112 16,6 118-47-16,1-95-44 15,-3 4-30-15,-2-1-12 16,0 1-1-16,-2-4-42 16,9-4-118-16,-3-4-187 15,3-15-411-15</inkml:trace>
  <inkml:trace contextRef="#ctx0" brushRef="#br0" timeOffset="1794.05">10944 14603 664 0,'0'0'600'0,"0"0"-529"16,0 0 165-16,0 0 46 16,0 0-135-16,0 0-64 15,43 99-57-15,-30-72-26 16,-4-1-16-16,-1 9-183 15,-5-12-170-15,-1 3-350 0</inkml:trace>
  <inkml:trace contextRef="#ctx0" brushRef="#br0" timeOffset="2850.91">13093 14881 667 0,'0'0'393'16,"0"0"-238"-16,0 0 38 15,0 0 4-15,0 0-52 16,0 0-1-16,0 0 4 0,0 0-5 16,0 0-22-1,0-7-16-15,2-1-8 0,2-11-21 16,0-4-17-16,2-11-24 16,-2-1-16-16,3-6-7 15,-5-5-11-15,0 4 7 16,0 0-7-16,-2 11 0 15,0 13 16-15,0 10 5 16,0 8-8-16,0 0-14 16,0 15-33-16,0 12 4 15,0 15 29-15,4 0-1 16,7 7 0-16,11-7 0 16,-1 4-8-16,7-20 3 0,-1 5-4 15,3-12 3-15,1-4-2 16,-3-7 7-16,0-8-4 15,-6 0 5-15,0 0-5 16,0 0 6-16,-3-8-2 16,-4-7-11-16,0-12 7 15,-4 4 6-15,-6-3 5 16,-5-1 5-16,0-7 4 16,0 0-2-16,0-1 1 15,-1 9 17-15,-7 11 10 16,-1-1 2-16,2 8-5 15,1 5-15-15,4 3-22 16,-2 0-21-16,-3 11-16 16,1 5-75-16,-1 2-120 15,7 17-141-15,2-5-240 0,16-3-471 0</inkml:trace>
  <inkml:trace contextRef="#ctx0" brushRef="#br0" timeOffset="3334.98">13635 14668 732 0,'0'0'232'0,"0"0"-26"15,0 0 27-15,0 0-56 16,0 0-47-16,0 0-51 16,19 111-33-16,-16-85 0 15,-1 1-20-15,2-12-14 16,3-7-12-16,-3 3-1 16,2-11-28-16,1 0-27 15,6 0-6-15,0-11 28 16,2-5-21-16,-1-7-55 15,1 4 43-15,-2 1 34 0,-4-6 33 16,-3 13 11 0,0 4 24-16,-3 7 44 0,-3 0 1 15,0 0-12-15,0 0-22 16,0 0-11-16,0 7-16 16,0 4 20-16,0 5 26 15,4 10-14-15,2-10-6 16,3 10-14-16,4-10-7 15,2 3-14-15,0-4-9 16,1-4-1-16,2-3-27 16,7-8-78-16,-3 0-122 15,-3-8-302-15</inkml:trace>
  <inkml:trace contextRef="#ctx0" brushRef="#br0" timeOffset="3626.31">14102 14603 709 0,'0'0'226'16,"0"0"4"-16,0 0 34 15,0 0-119-15,0 0-81 16,0 0 30-16,0 0-21 16,0 99-28-16,0-64-14 15,-4 7-14-15,4-8-17 16,0 0-6-16,0 0-92 16,0-23-123-16,0 5-97 0,10-16-433 15</inkml:trace>
  <inkml:trace contextRef="#ctx0" brushRef="#br0" timeOffset="3851.77">14268 14527 874 0,'0'0'265'16,"0"0"26"-16,0 0 55 0,0 0-108 15,41 107-38-15,-28-73-30 16,2 0-66-16,-4-7-64 16,-2 7-40-16,-1-15-14 15,5 12-146-15,-5-5-224 16,5-10-499-16</inkml:trace>
  <inkml:trace contextRef="#ctx0" brushRef="#br0" timeOffset="96566.45">21275 6260 337 0,'0'0'1094'15,"0"0"-775"-15,0 0-110 16,0 0 46-16,0 0 4 16,0 0-128-16,7-20-49 15,-5 20-2-15,-2 0-4 16,0 0-27-16,0 0-22 15,0 12-6-15,0 7 5 16,0 12 23-16,0 6-1 16,0 5-27-16,0 8-5 15,-7 0-7-15,1-1-8 16,2-3 0-16,2-1 0 16,0-3-1-16,2-3 0 0,0-9-1 15,0-7-23-15,0-8-85 16,0-7-102-16,0-5-91 15,8-3-171-15,5-19-128 16,-4-4-584-16</inkml:trace>
  <inkml:trace contextRef="#ctx0" brushRef="#br0" timeOffset="97072.07">21129 6690 713 0,'0'0'351'0,"0"0"-36"16,0 0 5-16,0 0 3 15,0 0-82-15,0 0-63 16,0 0-16-16,0-19-28 16,0 19-38-16,0 0-34 0,0 0-27 15,0 0-35-15,0 4-2 16,0 11-38-16,7 12 39 15,8 0 1-15,0 3 7 16,5 4-6-16,-1-3 0 16,-4-8 5-16,3-9-6 15,-8-6 1-15,-3-8 8 16,-1 0 11-16,2-8 23 16,5-22 10-16,0-4-25 15,2-4-18-15,-4-4-4 16,-3 7-6-16,-1 13-18 15,-5 2-36-15,0 17-76 16,-2 3-91-16,0 0-157 16,0 23-414-16,0-4-507 0</inkml:trace>
  <inkml:trace contextRef="#ctx0" brushRef="#br0" timeOffset="105745.65">17744 11795 1164 0,'0'0'342'0,"0"0"-170"15,0 0 135-15,0 0-69 16,0 0-105-16,0 0-34 16,-2-8-41-16,2 8-22 15,0 16-14-15,0 10-2 16,0 13-5-16,-4 3-6 15,-3 3-8-15,3 8 5 16,0-6-6-16,-1-2-1 16,1-3-2-16,2-11-9 15,0-1-43-15,2-15-77 16,0 1-75-16,0-16-102 16,11 0-221-16,4-24-293 0</inkml:trace>
  <inkml:trace contextRef="#ctx0" brushRef="#br0" timeOffset="106293.95">17581 12131 494 0,'0'0'672'16,"0"0"-532"-16,0 0 108 15,0 0-14-15,0 0-138 16,0 0-52-16,0 0-13 0,31-8-8 16,-18 27-8-16,-3-4-15 15,3 4 0-15,0 4 0 16,0 4 1-16,0-8 0 15,-3 4 2-15,-2-12-3 16,1-3 1-16,-2-1 5 16,-3-7 8-16,7 0 62 15,2-11 58-15,4-12-8 16,4-3-55-16,1-9-36 16,-4 1-17-16,2 3-10 15,-12 12-8-15,-1 4-2 16,-7 7-63-16,0 8-125 15,0 5-323-15,-11 13-585 0</inkml:trace>
  <inkml:trace contextRef="#ctx0" brushRef="#br0" timeOffset="110129.02">18869 14645 1020 0,'0'0'346'0,"0"0"-278"15,0 0 52-15,0 0 87 16,111 0-44-16,-57 0-46 16,-4 0-23-16,-4 0-23 15,-7 0-39-15,-7 0-18 16,-5 0-14-16,-5 0-38 16,-14 0-159-16,-5-11-368 15,-3 3-510-15</inkml:trace>
  <inkml:trace contextRef="#ctx0" brushRef="#br0" timeOffset="110812.9">18771 15186 546 0,'0'0'734'0,"0"0"-585"15,0 0-15-15,0 0 76 16,0 0-84-16,0 0-69 16,0 0 14-16,71 0 46 0,-31 0-24 15,10 0-19 1,0 0-11-16,4 0-29 0,-6 0-34 15,-8 0-37-15,-14 8-161 16,-11-5-330-16,-15-3-649 0</inkml:trace>
  <inkml:trace contextRef="#ctx0" brushRef="#br0" timeOffset="111766.52">18808 16314 992 0,'0'0'563'16,"0"0"-439"-16,0 0 18 16,0 0 104-16,0 0-24 0,124-8-82 15,-71 1-47-15,0 7-38 16,1 0-37-16,-12-8-18 16,-7 8-65-16,-18 0-162 15,-13 0-331-15,-4 0-488 0</inkml:trace>
  <inkml:trace contextRef="#ctx0" brushRef="#br0" timeOffset="112284.77">18699 16722 1122 0,'0'0'606'0,"0"0"-539"16,0 0 16-16,0 0 124 16,102-16-88-16,-45 16-84 15,4 0-35-15,-6-8-77 16,1 8-95-16,-15 0-334 15,-20 0-602-15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6:11.303"/>
    </inkml:context>
    <inkml:brush xml:id="br0">
      <inkml:brushProperty name="width" value="0.05292" units="cm"/>
      <inkml:brushProperty name="height" value="0.05292" units="cm"/>
      <inkml:brushProperty name="color" value="#FF0000"/>
    </inkml:brush>
  </inkml:definitions>
  <inkml:trace contextRef="#ctx0" brushRef="#br0">20642 6350 1393 0,'0'0'542'16,"0"0"-489"-16,0 0 192 16,0 0 47-16,0 0-161 15,0 0-68-15,71-6 44 0,-32 1-37 16,3 2-32-1,4 3-20-15,4-4-17 0,2 4-1 16,16 0-78-16,-14 0-131 16,-11 0-461-16</inkml:trace>
  <inkml:trace contextRef="#ctx0" brushRef="#br0" timeOffset="25327.21">4665 8808 1579 0,'0'0'299'0,"0"0"-216"16,0 0 149-16,0 0 27 0,0 0-122 15,0 0-62 1,0 0-7-16,0 0-7 0,0 0-20 16,0 0-10-16,0 0-3 15,0 0-7-15,0 5-7 16,0 6-8-16,0-8 0 16,0 5 1-16,0-1 1 15,2 1-7-15,0 0 0 16,0-5 5-16,1 5-4 15,1-8 4-15,-2 4-5 16,-2 0 10-16,2 0-2 16,0-1-8-16,1 2 5 15,0-2 0-15,1 5-4 0,0 3-2 16,5 1 2 0,0-1-1-16,-1-3 0 0,-1 0-1 15,4 3 0-15,2-4-6 16,-1 1 6-16,4-5 0 15,-1 5 0-15,2 0 1 16,-1-4 9-16,4 0 7 16,-1 3 2-16,0-7 6 15,5 0-4-15,0 0-7 16,1 0 5-16,5 0 7 16,4 0-5-16,7 0 3 15,4 0 3-15,2 0-5 16,4 0-7-16,5 0-13 15,-2-7 10-15,1 7-11 16,3-4 5-16,1 0-6 0,-1 4 2 16,2-8-1-16,-2 8 11 15,-5-3-6-15,-6 3 0 16,-8 0 0-16,-5 0-4 16,-4 0 9-16,-2 0 0 15,0 0 2-15,4 3 14 16,2 5-4-16,4-4-7 15,8 0 19-15,0-4-10 16,8 0-1-16,3 0-7 16,1 0-2-16,-4 0-3 15,-3 0-3-15,-1 7-2 16,-6-7-6-16,1 0 7 0,3 0-7 16,0 0 7-16,6 0 4 15,8 0 0-15,4 0 3 16,5 0 3-16,8 0-6 15,-4 0 12-15,1-7-11 16,-2 3-4-16,-13 4 0 16,-7-4-8-16,-6 4 1 15,-8 0 6-15,-6 0-7 16,1 0-1-16,-2 0 1 16,1 0 8-16,7 0-8 15,7 0 11-15,9 0 19 16,3 0-10-16,2 0-6 15,3 0-4-15,-6 0-2 16,1 4 1-16,-2 7-4 16,2-7-5-16,-1 0 0 0,6-1 5 15,3 2-5-15,10 3 0 16,2-8 7-16,4 0-1 16,0 0 2-16,-1 0-7 15,-7 0-1-15,-2 0 8 16,-6 0-3-16,-4 0-5 15,-4 0 5-15,0 7 3 16,-3-3-1-16,1 3 5 16,-6-3-7-16,-3 8 0 15,0-4 3-15,0 3-8 16,7-4 8-16,4 1-3 16,10 0 3-16,7 3 5 15,11-11 4-15,21 0-18 0,18 0 11 16,-12 0-5-16,-17 0 1 15,-13 3 2-15,-22 2-1 16,5-2-7-16,5 5 7 16,-7-1-7-16,-1-2 0 15,0 1 6-15,2-1-6 16,1-2 0-16,6 2 0 16,-2-5 1-16,-1 3 4 15,1 1-5-15,-4-4 0 16,-5 4-1-16,-3-4-1 15,-5 4 1-15,1-4-1 16,-3 0 1-16,-1 3-1 0,-6 5 1 16,4-8 0-16,-5 0 0 15,-1 3-1-15,0 2 1 16,-1-5 0-16,-6 0 0 16,-2 0 2-16,-5 0-2 15,-2 0 0-15,-3 0 0 16,-3 0 0-16,1 0 6 15,-5 0-6-15,-3 0-1 16,-2 0-1-16,-3 0 2 16,-3 0 0-16,-1 0 0 15,-4 0 0-15,-2 0 1 16,3 0 7-16,-3 0-8 16,0 0 0-16,0 0 0 0,2 0-3 15,0 0-8 1,1 0 10-16,6 0-8 0,4 0 9 15,4 0-1-15,2 0-8 16,5 0-4-16,-4 0 1 16,-1-5 1-16,-9 5 1 15,0 0 1-15,-1-3 7 16,-5 3-7-16,3 0 8 16,1 0-7-16,1 0 2 15,-2 0 5-15,-1 0-10 16,-2-8 10-16,-4 8-7 15,0 0 8-15,0 0-9 16,0-3 3-16,0-5 4 16,0 4 2-16,0-7 0 15,-4 3 0-15,0-3 1 0,2-1 8 16,-1 4-8-16,1 5 14 16,2-8-4-16,0-5-1 15,0 9-2-15,0-9-7 16,0-3 9-16,0 4-2 15,2-1-7-15,1 5 1 16,1-7 7-16,-4 5-8 16,2 6 9-16,-2 3-1 15,0 4-9-15,0 0 0 16,0 0-26-16,0 0-16 16,-2 0-39-16,-18 0-106 15,-32 4-161-15,-2 8-236 0,4 7-568 16</inkml:trace>
  <inkml:trace contextRef="#ctx0" brushRef="#br0" timeOffset="29277.52">14848 8827 1164 0,'0'0'575'0,"0"0"-428"16,0 0 80-16,0 0 91 15,0 0-122-15,0 0-93 16,0 0-26-16,0-3-8 16,0 3-17-16,0 0-17 15,0 0-19-15,0 0-5 16,0 0-10-16,0 3 1 16,0 9-1-16,0-1 6 15,0 0-1-15,0 1-4 16,0-1 4-16,5 0-6 15,-1-3 2-15,0 0-1 16,3 4 1-16,-5-9-2 0,4 5 6 16,-1-5-5-16,-1 2-1 15,1 3 0-15,2-1 1 16,2-3 11-16,1 3-1 16,5 1 1-16,1 0-3 15,3 3 0-15,7-3 0 16,-1-1 3-16,7-3 0 15,3 3 12-15,1-2-3 16,2-2 3-16,5 2-4 16,0-5 7-16,-3 0 0 0,3 0-3 15,-2 0-11-15,1 0-2 16,-3 3 7-16,4-3-4 16,2 4 4-16,-2-4-3 15,4 4 2-15,-1-4-2 16,4 0 0-16,-3 3-3 15,2 1-6-15,1-4 4 16,0 4-2-16,-2-4-2 16,1 0-5-16,0 4 5 15,3-4-5-15,-2 3 0 16,2-3 5-16,2 8 2 16,-1-8-8-16,1 5 14 15,5-2-2-15,4-3 1 0,0 0 7 16,4 8-5-1,1-8 3-15,1 0-9 0,-1 0-2 16,3 0 1-16,-1 0-7 16,-1 0 0-16,-3 0 4 15,-1 0-4-15,-6 0-1 16,-5 0 1-16,-5 0-1 16,-4 0 6-16,-2 0-6 15,-5 0 0-15,7 3 0 16,7 1 6-16,7 0-6 15,10-4 8-15,10 0-1 16,6 0-5-16,8 0 4 16,3 0 7-16,-2 0-1 15,-5 0-3-15,-9 0 2 16,-8 0-10-16,-11 0 1 0,-10 0-1 16,-8 0 6-1,-2 0-6-15,3 4 0 0,1-4 8 16,5 8-3-16,1-5-5 15,2 5 7-15,7-8-7 16,4 3 0-16,9-3 5 16,12 5 5-16,3-5-11 15,2 0 0-15,-3 3 0 16,-1-3 0-16,-11 4 1 16,-4 4 1-16,-12 0-2 15,-5-5 0-15,-9 5 2 16,-4-5-1-16,-5 2 0 15,-2 2 5-15,-2-7-4 16,3 8-1-16,5-8 14 0,13 3 3 16,14-3-4-16,12 0 7 15,11 0-11-15,23 0-2 16,17-3-7-16,-11-9-1 16,-17 9 0-16,-19-2 0 15,-20 2-6-15,-2 3 5 16,2 0 0-16,-19 0 0 15,-11 0 1-15,-8 0-2 16,-1 0 1-16,1 0-5 16,7 0 6-16,9 3 0 15,8 5 0-15,11-4 1 16,6 4-1-16,5-5 2 16,-7 5-2-16,-8-8 1 0,-11 0 0 15,-13 0 1-15,-13 0-1 16,-8 0 13-16,-5 0-5 15,-4 0-2-15,-2 0-6 16,7 0-1-16,-1 0 0 16,5 0-8-16,4-8-4 15,2 5-6-15,2-1-1 16,0 0-1-16,1 0 7 16,-5 1 7-16,0-2 5 15,-2 5 1-15,-5-3 0 16,-1 3-1-16,-3-5 0 15,-2 5 1-15,0 0 0 16,-2 0 1-16,0 0-1 0,0 0 1 16,0 0-1-16,0 0 0 15,0 0 0-15,0 0-1 16,0 0-5-16,0 0 5 16,0 0-7-16,0 0 8 15,0 0-2-15,0 0 2 16,0 0 2-16,0 0 7 15,0 0 3-15,0-3 0 16,0-5 0-16,0 1 0 16,0-4-3-16,0 3-2 15,0-11-6-15,-6 4 0 16,-1-1 0-16,1-3-1 0,2 1 0 16,-1-6-1-16,3 9-9 15,2-8-5-15,0 8-6 16,0-5-9-16,0 9 0 15,0 4-6-15,0 3-24 16,0 0-50-16,-4 4-80 16,-26 0-114-16,2 0-379 15,-1 0-650-15</inkml:trace>
  <inkml:trace contextRef="#ctx0" brushRef="#br0" timeOffset="54103.51">8572 10096 867 0,'0'0'404'16,"0"0"-163"-16,0 0-24 0,0 0 109 15,0 0-50-15,0 0-95 16,0 4-52-16,11-4-5 16,15 0-16-16,10 0 29 15,20 4-26-15,11-1-32 16,22 9-26-16,29-1 4 15,32 13-23-15,16-2-12 16,7-2-5-16,-3-6-5 16,-18-10 1-16,-10-4-5 15,-11 0-7-15,-28 0-1 16,-26 0-1-16,-28 0 0 16,-9 0-8-16,-1 0-5 15,-4 0-37-15,-4-7-49 0,-14 7-65 16,-17-16-65-16,0 5-144 15,-17-4-521-15</inkml:trace>
  <inkml:trace contextRef="#ctx0" brushRef="#br0" timeOffset="90805">10966 10207 1295 0,'0'0'557'0,"0"0"-449"16,0 0-23-16,0 0 126 16,0 0-60-16,0 0-66 15,11 57-29-15,-11-27 1 16,2-7-14-16,-2 4-12 16,2-1-3-16,0-10-8 15,0 2-8-15,2-5-6 16,1-2-5-16,1-4-1 15,1 4 0-15,1-3 0 0,-1 0-2 16,4 0-7 0,4-5 0-16,0 1 9 15,3 0-6-15,6-4-2 16,-7 0-30-16,0 0-58 0,1 0-104 16,-5-11-334-16,-5-5-243 0</inkml:trace>
  <inkml:trace contextRef="#ctx0" brushRef="#br0" timeOffset="91066.85">11154 10382 952 0,'0'0'395'0,"0"0"-105"0,0 0 7 15,0 0-12-15,103 11-42 16,-77 0-77-16,-3 13-66 16,-6-6-28-16,-9 9-26 15,-8 7-14-15,-2 5-13 16,-25-2-19-16,-9 2-30 16,-5-5-92-16,7-7-100 15,8-12-305-15,15-11-184 0</inkml:trace>
  <inkml:trace contextRef="#ctx0" brushRef="#br0" timeOffset="91700.54">11944 10306 743 0,'0'0'664'15,"0"0"-490"-15,0 0-27 16,0 0 109-16,-104-4-72 16,75 22-97-16,-1 13-49 15,2 0-20-15,2 7-11 16,11 12-7-16,3-13-2 16,10 5-10-16,2-3 0 15,2-5-16-15,21-11-12 16,5-12 5-16,4-11 17 15,5 0 18-15,-1-11 0 16,0-12 7-16,-6-16 23 16,-4 2 4-16,-10-16 0 15,-5-5-14-15,-6-10-5 0,-5-1-7 16,0 1-1 0,0 14 0-16,0 8 10 0,0 20 11 15,-3 10 39-15,1 13-11 16,2 3-56-16,0 0-3 15,0 15-33-15,0 15 36 16,0 12 35-16,2 4-7 16,-2 11 6-16,0 4 2 15,0-4-20-15,0 1-10 16,-2-5-6-16,2-11 0 16,0-16-73-16,0-3-136 15,5-11-136-15,7-12-221 0,4 0-448 16</inkml:trace>
  <inkml:trace contextRef="#ctx0" brushRef="#br0" timeOffset="92111.34">12095 10515 1230 0,'0'0'505'0,"0"0"-381"16,0 0 110-16,0 0-11 15,0 0-106-15,0 0-68 16,0 0-27-16,54 84-21 0,-30-80-1 16,-1 0-2-16,0-4-32 15,1 0-4-15,-1-19-4 16,-7 0 11-16,-1-4 12 15,-9-4 5-15,-2 4 14 16,-4 0 6-16,0 12 11 16,0 8 18-16,0 3 36 15,0 0-17-15,-6 11-24 16,-3 7-20-16,3 6-1 16,-1 2-3-16,7 1-6 15,0-4-5-15,0 3-16 16,15-18-32-16,5 0-88 15,7-8-51-15,18-8-9 0,-8-19-343 16,-5 1-323-16</inkml:trace>
  <inkml:trace contextRef="#ctx0" brushRef="#br0" timeOffset="92567.56">12493 10459 687 0,'0'0'509'0,"0"0"-276"16,0 0 59-16,0 0-11 16,4 106-93-16,3-76-81 15,1 0 5-15,3 1-39 0,-4 3-37 16,1-15-15 0,-1-3-12-16,-3-5-8 0,-4-7 0 15,0-4 6-15,0 0 8 16,0 0 10-16,0-8 0 15,-2-15-17-15,-7-3-1 16,1-1 1-16,1-15-8 16,1-3 0-16,1 3 0 15,3-4-2-15,2 8 1 16,0 4-5-16,9 11-6 16,6 4-19-16,6 11-7 15,5 8 9-15,3 0 6 16,4 0 7-16,-3 19 3 0,-4 7 5 15,-9-2 1 1,-11 2-11-16,-6 5 18 0,-6-4 7 16,-24-1 19-16,-7 1-4 15,-4-12 2-15,6 0-17 16,7-7-7-16,8-8-60 16,20-8-105-16,0-7-222 15,13-16-539-15</inkml:trace>
  <inkml:trace contextRef="#ctx0" brushRef="#br0" timeOffset="92854.21">12923 10157 1054 0,'0'0'525'16,"0"0"-358"-16,0 0 32 15,0 0 89-15,11 134-92 16,-2-85-101-16,-1 4-55 16,1-11-18-16,-1 4-14 15,-1-8-8-15,-4-8-10 16,-1-7-49-16,3-12-96 15,-3-11-186-15,-2 0-306 0,2 0-388 0</inkml:trace>
  <inkml:trace contextRef="#ctx0" brushRef="#br0" timeOffset="93067.59">13237 10595 1446 0,'0'0'721'15,"0"0"-542"-15,0 0 3 16,0 0-63-16,0 0-119 0,0 0-65 16,0 0-90-1,-38-15-223-15,32 7-759 0</inkml:trace>
  <inkml:trace contextRef="#ctx0" brushRef="#br0" timeOffset="93229.45">13173 10196 932 0,'0'0'582'15,"0"0"-411"-15,0 0-77 16,0 0 73-16,0 0-91 15,0 0-76-15,0 0-109 16,24 124-498-16</inkml:trace>
  <inkml:trace contextRef="#ctx0" brushRef="#br0" timeOffset="93650.93">13708 10386 1264 0,'0'0'536'16,"0"0"-364"-16,0 0 104 15,0 0-21-15,0 0-126 16,0 0-68-16,0 0-11 16,-104-8-26-16,82 27-11 15,-2 1-13-15,7 6-2 16,2 1-7-16,7-1 3 15,5 5-22-15,3-9-23 16,3 9-12-16,18-16-9 0,11-3-18 16,9-5-34-16,21-7-82 15,-10-11-170-15,-8-4-160 0</inkml:trace>
  <inkml:trace contextRef="#ctx0" brushRef="#br0" timeOffset="94100.78">13952 10477 901 0,'0'0'734'0,"0"0"-430"15,0 0-47 1,0 0 8-16,0 0-97 0,0 0-93 15,0 0-39-15,-80-26-3 16,58 34-33-16,-2 10 0 16,2 9-7-16,3-1-1 15,10 1-10-15,5-4-28 16,4-4-11-16,2-4-16 16,15-7-1-16,9-8 25 15,4 0 22-15,2 0 14 16,2-8 13-16,-3-7 0 15,-6-1 0-15,-7 13 8 16,-8-8 15-16,-6 11 9 16,-4 0 20-16,0 0-12 15,0 0-11-15,0 3 4 0,0 8-8 16,0 1-9-16,0 7-16 16,2-11 0-16,9 3-16 15,6-7-59-15,4-4-58 16,7 0-51-16,19-12-126 15,-8 1-87-15,-5-15-115 0</inkml:trace>
  <inkml:trace contextRef="#ctx0" brushRef="#br0" timeOffset="94317.85">14272 10119 1001 0,'0'0'396'0,"0"0"-22"16,0 0-4-1,0 0-120-15,0 0-84 0,0 0-17 16,-52 141-14-16,43-84-46 16,3-4-42-16,3-3-34 15,3-8-13-15,0 0-7 16,0-16-36-16,0-2-72 16,0-13-76-16,13-11-139 15,-2 0-268-15,-2-4-84 0</inkml:trace>
  <inkml:trace contextRef="#ctx0" brushRef="#br0" timeOffset="94500.41">14059 10451 1064 0,'0'0'371'16,"0"0"-189"-16,0 0 122 15,0 0-30-15,0 0-111 16,102 19-96-16,-61-19-54 15,5 0-13-15,7 0-170 16,-8 0-215-16,-12 0-338 0</inkml:trace>
  <inkml:trace contextRef="#ctx0" brushRef="#br0" timeOffset="94812.59">14381 10470 778 0,'0'0'557'0,"0"0"-217"16,0 0-3-16,0 0-65 16,0 0-97-16,110-19-71 15,-89 11-56-15,-6 0-31 16,-4 1-8-16,-9-1 3 16,-2 0-1-16,0 0-11 15,-11-3-26-15,-8 11-9 16,-8 0 33-16,1 0-8 15,-2 0 9-15,0 19 0 16,3 4-1-16,1 1 2 0,9-2 1 16,4 1 6-1,9-4-7-15,2 4-14 0,2-12-15 16,22 4-10 0,12-7-38-16,35-5-176 15,-5-3-223-15,-2 0-135 0</inkml:trace>
  <inkml:trace contextRef="#ctx0" brushRef="#br0" timeOffset="95400.84">15264 10362 309 0,'0'0'1101'0,"0"0"-712"15,0 0-85-15,0 0 19 16,0 0-126-16,0 0-119 16,0 0-63-16,-9 16-8 0,9 10-6 15,0 5 1-15,0-4-2 16,0-1-1-16,9-2-6 15,-3-9-1-15,0-4-7 16,0-3 1-16,-4-8 5 16,-2 0 9-16,0 0 1 15,0-8 11-15,0-11 10 16,0-4-12-16,2-3 7 16,3-9-4-16,-1 9-2 15,5-5-4-15,-1 12-6 16,1 4-1-16,4 4-6 15,4 6-4-15,5 5 8 16,1 0-13-16,2 0-21 16,1 5-28-16,0 6-87 15,0 4-143-15,-7-4-296 0,-5-3-545 0</inkml:trace>
  <inkml:trace contextRef="#ctx0" brushRef="#br0" timeOffset="95789.4">15642 10386 1264 0,'0'0'639'0,"0"0"-447"0,0 0 40 16,0 0-54-16,0 0-90 15,-103 31-54-15,80-13-10 16,8 6-17-16,2-2-7 16,9 1-7-16,4-8-17 15,0 4-9-15,10-11-1 16,10 0 1-16,7-5 4 16,1-3 8-16,4 0 9 15,-2-11-2-15,-3-5 3 16,-7-7-1-16,-5 1-2 15,-9-4 14-15,-6 2 10 0,0-2-10 16,-8 3-9 0,-12 7-31-16,3 5 3 0,1 11-5 15,-1 0-46-15,2 8-142 16,8 7-299-16,3 0-397 0</inkml:trace>
  <inkml:trace contextRef="#ctx0" brushRef="#br0" timeOffset="95932.36">15642 10386 962 0</inkml:trace>
  <inkml:trace contextRef="#ctx0" brushRef="#br0" timeOffset="96305.41">15642 10386 962 0,'124'-4'515'0,"-124"4"-361"0,-4 15 119 0,0 8-23 0,1 0-98 0,3-4-72 16,0 4-33-16,0-4-28 16,0-4-19-16,11-7-7 15,8 3-4-15,6-11 11 16,3 0 0-16,5 0-1 16,-3 0 0-16,-5-8 1 15,-4-3 1-15,-5-4 6 16,-8 7-6-16,-4 0 6 15,-4 5 5-15,0 3-2 16,0 0-9-16,0 0 5 0,-4 0-4 16,-4 11-2-1,3 0 0-15,5 1 0 0,0-1 14 16,0-3 0-16,0 0 0 16,13-8-2-16,4 0 13 15,1 0 5-15,1 0 2 16,4-19 3-16,-4-1-8 15,-2-2-1-15,-8-9-8 16,-5 5-3-16,-4-9-7 16,0 1-8-16,-13 3-25 15,-6 9-17-15,2 10-10 16,0 12-49-16,2 0-39 16,-2 31-172-16,6 3-238 15,3 0-329-15</inkml:trace>
  <inkml:trace contextRef="#ctx0" brushRef="#br0" timeOffset="96659.08">16380 10485 1041 0,'0'0'540'0,"0"0"-238"16,0 0 13-16,0 0-21 15,0 0-91-15,92 114-80 16,-92-91-59-16,0 0-25 16,-28-1-23-16,-8 1-16 15,-9-11-71-15,-14-5-85 16,13-7-303-16,9 0-332 0</inkml:trace>
  <inkml:trace contextRef="#ctx0" brushRef="#br0" timeOffset="97636.73">16926 10359 1119 0,'0'0'600'0,"0"0"-366"0,0 0 44 16,0 0-29-16,0 0-98 15,0 0-70-15,9 122-33 16,-9-91-25-16,0 3-16 15,0-15-7-15,0-1-6 16,0-6-4-16,0-12-3 16,9 0-8-16,4 0 1 15,4-15 9-15,0-8 10 16,3-7 1-16,-7-1-37 16,-5 5 7-16,-3 10 21 15,-3 8 9-15,-2 8 0 16,0 0-21-16,2 8-4 0,0 11 25 15,5 4 4-15,2 4 16 16,6-4 3-16,5-8-9 16,1-4-2-16,3 0 3 15,-4-6 0-15,-1-5 4 16,-3 0-9-16,-1 0-2 16,-6-8 7-16,2-11 1 15,-7-4-1-15,-2-11-13 16,-2 3-2-16,0 1-20 15,-6-1-35-15,-7 12-30 16,4 4-101-16,3 15-149 16,1 0-231-16,5 0-291 0</inkml:trace>
  <inkml:trace contextRef="#ctx0" brushRef="#br0" timeOffset="97989.84">17422 10428 681 0,'0'0'674'16,"0"0"-453"-16,0 0-55 16,0 0 18-16,0 0-51 15,0 0-74-15,0 0-41 16,100-46-18-16,-83 34-5 15,-2 1-53-15,-8 3-36 16,-7-3 21-16,0 4 42 0,-13 7 6 16,-9 0 25-16,-6 0 32 15,-4 11 61-15,5 7 24 16,3 6-26-16,9 2-13 16,2 1-14-16,13 4-9 15,0-8-14-15,13-1-23 16,19 1-18-16,11-12-15 15,13-3-33-15,27-8-137 16,-12 0-80-16,-14 0-468 0</inkml:trace>
  <inkml:trace contextRef="#ctx0" brushRef="#br0" timeOffset="98634.92">18275 10035 1307 0,'0'0'569'16,"0"0"-374"-16,0 0 98 16,11 111-56-16,-3-69-106 15,-1 11-64-15,-1-8-39 16,-2 5-16-16,-4 0-10 16,0-8-1-16,0 0-1 15,0-19-14-15,0-4-14 0,-2-4-12 16,2-12-7-16,0-3-3 15,0 0-4-15,2-3-29 16,18-20 16-16,0-4 46 16,6-4 3-16,5 2 9 15,-6 5-1-15,-1 6-5 16,-8 13-4-16,-1 5 19 16,-4 5 3-16,0 17 56 15,-2 9-8-15,-3 0-8 16,1-2-19-16,-3-2-13 15,0-4-11-15,0-7-7 16,-1-5-112-16,7-11-154 16,3-4-334-16,0-11-292 0</inkml:trace>
  <inkml:trace contextRef="#ctx0" brushRef="#br0" timeOffset="99102.03">18765 10401 1060 0,'0'0'633'15,"0"0"-327"-15,0 0 0 16,0 0-56-16,0 0-111 16,0 0-73-16,0 0-20 0,-96-68-27 15,83 68-1-15,2 0-18 16,2 3-14-16,3 20-4 15,1 4-4-15,5-1-6 16,0 5-2-16,3-4 3 16,12-1 11-16,2-3 5 15,4-4-2-15,1-11-7 16,-1-8 4-16,4 0 3 16,-3 0 13-16,-3-8 0 15,1-11 12-15,-9 4-3 16,-5-12 4-16,-2 9-1 15,-4 2-6-15,0 8-4 16,0 1 13-16,0 7-8 16,0 0 10-16,0 0-17 15,0 15-5-15,0 1 4 0,0-2 1 16,5 6-1-16,4-9-12 16,11-3-5-16,-1-1-14 15,7-3-61-15,-4-4-96 16,6 0-80-16,-8-16-237 15,-3 2-77-15</inkml:trace>
  <inkml:trace contextRef="#ctx0" brushRef="#br0" timeOffset="99460.98">19002 10306 895 0,'0'0'513'15,"0"0"-237"1,0 0 94-16,0 0-18 0,0 0-138 16,0 122-92-16,4-104-31 15,-2-2-40-15,5-1-33 16,1-4-17-16,1-3-1 16,0 0-12-16,1-8-16 15,1 0-43-15,0 0-18 16,2-11 7-16,-1-9 25 15,-4-2 11-15,1-1 9 16,-2-1 37-16,-5-2 6 16,-2 7 41-16,0 4 4 15,0 7 10-15,0 5-2 16,0 3-12-16,0 0-29 0,0 0-18 16,0 0-30-16,0 0-61 15,0 0-95-15,6 18-134 16,1-7-241-16,-1 5-401 0</inkml:trace>
  <inkml:trace contextRef="#ctx0" brushRef="#br0" timeOffset="99786.35">19343 10420 727 0,'0'0'497'0,"0"0"-236"16,0 0-24-16,0 0-76 16,111-27-86-16,-86 16-49 15,-2 4-20-15,-6-1-6 16,-10 0-19-16,-7 0 8 16,0 8 10-16,-9-7-47 15,-14 3-8-15,-4 4 53 16,-6 0 3-16,3 11 39 15,0 5 52-15,3 3-7 16,5 4-43-16,5-4-16 16,8-4-25-16,9 1-15 15,0-5-58-15,53 0-52 16,1-4-128-16,9-2-134 0</inkml:trace>
  <inkml:trace contextRef="#ctx0" brushRef="#br0" timeOffset="100570.54">20264 10393 20 0,'0'0'1052'15,"0"0"-677"-15,0 0-62 16,0 0 13-16,0 0-106 16,0 0-101-16,0 0-15 15,-45-49-11-15,22 49-51 16,1 0-22-16,-2 15-19 15,3 4-1-15,0 7-6 16,8 5-11-16,3 4-5 0,5-9-3 16,5 1 1-16,0-4-5 15,11-12-11-15,11-3 8 16,2-4 20-16,5-4 12 16,1 0 1-16,-4-12 11 15,-9 1-5-15,-5-5 11 16,-6 9-2-16,-6 3 1 15,0 4 5-15,0 0-9 16,0 0-13-16,2 0-9 16,3 8-19-16,5 11 21 15,6 0 7-15,7-4-1 16,12 4-43-16,5-4-86 16,24-15-130-16,-9 0-317 0,-9 0-530 15</inkml:trace>
  <inkml:trace contextRef="#ctx0" brushRef="#br0" timeOffset="101637.43">21040 10306 1330 0,'0'0'524'16,"0"0"-363"-16,0 0 138 16,0 0-44-16,0 0-98 15,0 0-75-15,9 122-31 16,-9-80-23-16,0 0-15 0,0 0-11 16,0-8-2-16,0 0 0 15,0-15-1-15,2-4-8 16,0-11-5-16,0 0-1 15,-2-4 6-15,2 0-21 16,-2-19-14-16,0-4 21 16,0-19 14-16,3 0-5 15,-3-19-7-15,0 1-11 16,2 2-1-16,-2 5-12 16,0 14 20-16,0 21 24 0,0 10 1 15,0 8 0 1,6 3 0-16,5 25 0 0,4 2 12 15,9 12 22-15,-1-4-5 16,5 8-10-16,-3-20 8 16,1 1-8-16,0-4-5 15,-5-15-7-15,-4-1-5 16,0-7-1-16,-2 0 0 16,-4-15 1-16,2-4 8 15,-4-12-10-15,-1-6-12 16,-1-2 3-16,-5-3 8 15,-2 4-7-15,2 7 8 16,-2 8 0-16,0 12 7 16,0 8 4-16,2 3-1 15,0 3-10-15,3 16 2 0,-1 12 5 16,2 6 41-16,2 13-8 16,-1-3-7-16,1-2 7 15,-4-3-11-15,3 0-17 16,-1-8-11-16,1-11-1 15,-3-4 0-15,3-8-39 16,-5-7-69-16,4-4-56 16,16 0-131-16,-3-15-217 15,1-4-121-15</inkml:trace>
  <inkml:trace contextRef="#ctx0" brushRef="#br0" timeOffset="102089.39">21647 10333 842 0,'0'0'653'16,"0"0"-432"-16,0 0 60 16,0 0 74-16,0 0-137 15,0 110-101-15,0-72-28 16,0 0-23-16,11 0-29 0,0 0-18 16,0-8-13-16,2 1-6 15,-3-12 0-15,3-4-1 16,-4-7-8-16,0-8-1 15,1 0 9-15,1-8 1 16,2-18 10-16,-1-8-1 16,1-13-2-16,-4 2 2 15,-5-12-9-15,-2 4 0 16,-2 11-2-16,0 15-4 16,0 4-1-16,0 15-12 15,0 8-32-15,-2 5-48 16,2 37-112-16,0 0-148 15,0 0-373-15</inkml:trace>
  <inkml:trace contextRef="#ctx0" brushRef="#br0" timeOffset="102771.42">22035 10393 704 0,'0'0'605'0,"0"0"-427"15,0 0 32-15,0 0 93 16,0 0-129-16,0 0-72 16,0 0-34-16,15 42-11 15,-13-15-19-15,0 4-22 16,-2-5-14-16,0 1-1 16,0-4 7-16,0-4-8 15,0-8-7-15,0-3-14 16,0-8 11-16,0 0 10 15,0 0 15-15,0-8 1 0,0-11-4 16,0-4-11 0,0-11 6-16,0-4-1 0,6-12-6 15,3-7 0-15,2-4-1 16,-2 8 0-16,-1 3 0 16,1 12 0-16,-5 11 1 15,0 16 0-15,3 7 9 16,4 4-9-16,8 0-27 15,10 15 10-15,6 12 8 16,6 7-3-16,3 8 3 16,3 0 3-16,3 4 6 15,-6-4-1-15,-7 4 2 16,-11-15 20-16,-11 3 5 16,-15-4-9-16,0 1 21 0,-28-5 43 15,-13 1-19-15,-6-4-20 16,-9-8-17-16,2-4-5 15,6-7-10-15,3-4-10 16,10 0-43-16,12 0-29 16,8 0-67-16,15-4-121 15,0-11-355-15,9 4-661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8:19.849"/>
    </inkml:context>
    <inkml:brush xml:id="br0">
      <inkml:brushProperty name="width" value="0.05292" units="cm"/>
      <inkml:brushProperty name="height" value="0.05292" units="cm"/>
      <inkml:brushProperty name="color" value="#FF0000"/>
    </inkml:brush>
  </inkml:definitions>
  <inkml:trace contextRef="#ctx0" brushRef="#br0">1424 5364 335 0,'0'0'289'16,"0"0"-42"-16,0 0 35 15,0 0 21-15,0 0 1 16,0 0-32-16,11-3-29 16,-11 3-26-16,0 0-49 15,0-5-28-15,0 5-22 16,0 0-21-16,0-3-31 15,-7 3-29-15,-12-4-19 16,-9 4-18-16,-10-4 0 16,-9 4-6-16,-6 0 4 15,-1 0-5-15,0 0 6 16,12 0 0-16,5 0 1 16,9 0 1-16,11 0 0 0,8 0 8 15,5 0-8-15,4 0 5 16,0 0 6-16,0 0 2 15,0 0-8-15,0 0 3 16,0 0 0-16,0 0 6 16,0 0 0-16,0 0 3 15,0 0-5-15,4 0 5 16,-1 4 0-16,-1 3-1 16,2 5-5-16,0 3 0 15,3 5 4-15,1 6 0 16,-1 4 4-16,-1 9 16 15,1 3 0-15,-1 0-9 16,1 3-3-16,-1 1-2 0,-1-5-13 16,1-2 0-1,3-5-7-15,-3 0 7 0,1-3-8 16,-5-4 5-16,4-5 2 16,-2-7-7-16,1-3 0 15,-2-5 1 1,-3-2 4-16,2-5-5 0,-2 0 5 15,0 0 0-15,0 0 0 16,0 0-5-16,0 0 10 16,0 0-4-16,0 0 1 15,0 0 1-15,2 0-9 16,-2 0 0-16,3 0 0 16,-1 0-2-16,0 0-11 15,2 0-4-15,5 3-2 16,6 5 19-16,4-1 2 0,7-2 8 15,9 2 8 1,2-3 3-16,7-1 2 0,1-3-16 16,-3 0-5-16,-1 0-2 15,-7 0-89-15,-9 0-137 16,-7 8-154-16,-18 0-384 0</inkml:trace>
  <inkml:trace contextRef="#ctx0" brushRef="#br0" timeOffset="2000.68">1456 10404 352 0,'0'0'171'16,"0"0"14"-16,0 0 133 15,0 0-55-15,0 0-92 16,0 0-16-16,0 0 31 15,3-7 5-15,-3 7 5 0,0 0-9 16,0 0-5 0,0 0-18-16,-5 0-19 0,-10 0-12 15,-4 0-40-15,-9 0-30 16,-10 0-9-16,-7 0-14 16,-5 0-17-16,-3 0-7 15,4 0-2-15,2 0-13 16,6 0 23-16,7 0-17 15,8 0 4-15,9 0 8 16,9 0-10-16,4 0 5 16,4 0 2-16,0 0-2 15,0 0-5-15,0 0-3 16,0 0-6-16,0 0-11 16,6 0-1-16,4 0 12 15,-1 7 0-15,-1-2 9 0,1-2-1 16,-1 2-7-16,1-2 1 15,-5 5-1-15,1-8 10 16,-1 7-5-16,-2-7 6 16,0 4 6-16,0 0 4 15,-2 4 8-15,3 3 3 16,-1 8 0-16,0 12 6 16,0 11 0-16,0 18-12 15,0 1-3-15,1 12-12 16,-1-1-4-16,0 1-7 15,0-2 5-15,0-5-4 16,2-13-1-16,-1-11 6 16,-1-11-7-16,0-13 0 15,0-7 0-15,-2-6 2 16,2-5 13-16,-2 0 4 0,0 0 4 16,0 0-1-16,0 0-5 15,0 0-10-15,0 0-7 16,0 0 0-16,2 0-10 15,1 0-17-15,1 0-5 16,7 0-1-16,7 3 15 16,8 2 18-16,8-5-1 15,3 0-32-15,-1 0-126 16,7-16-130-16,-11-18-181 16,-15 7-418-16</inkml:trace>
  <inkml:trace contextRef="#ctx0" brushRef="#br0" timeOffset="4768.66">338 10546 1075 0,'0'0'482'0,"0"0"-250"16,0 0 93-16,0 0-46 16,0 0-129-16,0 0-71 15,0 0-34-15,2 0-26 16,0 0-10-16,0 0-8 15,5 0 6-15,-2 0 8 16,4 0 15-16,6 0 10 16,0 0 14-16,2 3-2 0,3 2 5 15,4-2-10 1,-1-3 1-16,2 4 20 0,1-4 1 16,2 0-9-16,4 0-3 15,0 0 3-15,4 0-11 16,3 0 2-16,1 0 3 15,5 0-12-15,-4-4 2 16,4 1-14-16,-2-2 7 16,-5 2-11-16,3 3 1 15,-3-8-5-15,-1 8-10 16,2 0-3-16,1-8-8 16,3 8 0-16,2 0 5 15,-3-3-5-15,3 3-1 16,-1-4 2-16,-2 4 5 15,-4-4-6-15,-1 4-1 0,-6 0 1 16,-3 0-1-16,-2 0 0 16,-2 0 0-16,0-4 1 15,-4 1-1-15,4-2 1 16,0 2 0-16,-1 3 0 16,-1-8 0-16,2 8 0 15,3 0-1-15,1-3 1 16,4 3-1-16,5 0 0 15,3 0 1-15,7 0-1 16,4 0 0-16,5 0 6 16,6-5-5-16,-2 5 0 15,2 0 1-15,-4 0-1 16,0 0 1-16,-8 0 5 16,-4 0-1-16,-5 0 2 0,-6 0 4 15,0 0 1-15,-3 0 8 16,1 0-6-16,0 0 3 15,1 0-1-15,5 0-4 16,8 0 1-16,2 0-2 16,10-3-2-16,4-1 1 15,0-4-11-15,0 5 7 16,0-8-7-16,-2 6 1 16,0 2 5-16,-2-2-5 15,-3 2-1-15,-3-5 0 16,-3 8 0-16,-1 0 0 0,-5 0 1 15,2-7-1 1,0 7 0-16,4 0 0 0,2-8 1 16,-2 8-1-16,6-3 0 15,-5 3 1-15,1 0-1 16,-5 0 0-16,-3 0 1 16,-3 0 5-16,0 0-6 15,-1 0 0-15,-3 0 0 16,0 0 9-16,-6 0-3 15,-1 0-4-15,-2 0 10 16,-4 0-5-16,2 0 1 16,1 0-2-16,7 0 7 15,5 0 2-15,4 0-3 16,-1 0-12-16,4 0 0 16,-3 0 0-16,-6 0 0 0,0 0 0 15,-2 0 0-15,-2 3 0 16,2-3 0-16,1 8 0 15,6-8 0-15,6 7 0 16,6-7 0-16,1 0 0 16,5 0 0-16,4 0 0 15,7 0 0-15,1 0 0 16,-1 0 0-16,-5 0 0 16,-5-7 0-16,-11 7 0 15,-7 0 0-15,-8 0 0 16,-6 0 0-16,-1 0 0 15,-4 0 0-15,-3 0 0 16,3 0 0-16,-1 0 0 0,7 7 0 16,9-7 0-16,10 4 0 15,11-4 0-15,7 4 0 16,5-4 0-16,2 3 0 16,-5 2 0-16,-1-2 0 15,-5 5 0-15,-6 0 0 16,-1-8 0-16,-2 0 0 15,1 3 0-15,5-3 0 16,6 0 0-16,3 0 0 16,8 0 0-16,1 0 0 15,4 0 0-15,-3 0 0 16,-7 0 0-16,-3 0 0 16,-9 0 0-16,-4 0 0 15,-9 0 0-15,-5 0 0 0,-3 0 0 16,-6 0 0-16,-5 0 0 15,-4 0 0-15,7 0 0 16,-1 0 0-16,6 0 0 16,4 0 0-16,4 0 0 15,5 0 0-15,0 0 0 16,5 0 0-16,-2 0 0 16,7 0 0-16,0 0 0 15,6 0 0-15,3 0 0 16,5 0 0-16,-1 0 0 15,4 0 0-15,2 0 0 0,1 0 0 16,1 0 0 0,1 0 0-16,-1 0 0 0,-4 0 0 15,1 0 0-15,-4 0 0 16,-7 0 0-16,-3-3 0 16,-6 3 0-16,-1-8 0 15,-5 5 0-15,-4-2 0 16,-2 2 0-16,-7 3 0 15,3 0 0-15,2-5 0 16,1 5 0-16,4-3 0 16,6 3 0-16,5-4 0 15,4 4 0-15,-2 0 0 16,6-4 0-16,-1 4 0 16,5 0 0-16,1 0 0 15,0 0 0-15,0 0 0 0,-4 0 0 16,1 0 0-16,-4-7 0 15,-2 7 0-15,-6 0 0 16,-5-8 0-16,-5 8 0 16,-5 0 0-16,-3 0 0 15,-2 0 0-15,-6 0 0 16,-1 0 0-16,-4 0 0 16,-4 0 0-16,-1 0 0 15,-3 0 0-15,-2 0 0 16,1-3 0-16,2 3 0 15,3 0 0-15,6 0 0 16,10 0 0-16,11 0 0 16,14 3 0-16,5 5 0 0,9 3 0 15,0 1 0 1,4-4 0-16,1 3 0 0,-5-11 0 16,-9 0 0-16,-12 0 0 15,-7 0 0-15,-13 0 0 16,1 0 0-16,-7 0 0 15,0 0 0-15,-3 0 0 16,-1 0 0-16,0 0 0 16,4 0 0-16,8 0 0 15,7 0 0-15,9 0 0 16,-6 0 0-16,-2 0 0 16,-10 0 0-16,-9 0 0 0,-7 0 0 15,-1 0 0 1,-6 0 0-16,2 0 0 0,-2 0 0 15,2 0 0-15,1 0 0 16,6 0 0-16,2 0 0 16,4 0 0-16,6 3 0 15,6 5 0-15,5 4 0 16,14-1 0-16,2 0 0 16,4 1 0-16,-8-1 0 15,-12-11 0-15,-16 8 0 16,-11-8 0-16,-10 0 0 15,-8 0 0-15,0 0 0 16,0 0 0-16,0 0 0 16,0 0 0-16,0 0 0 15,0 0 0-15,0 0 0 0,0 0 0 16,0 0-17-16,-6 0-143 16,-47 0-112-16,1-8-305 15,-7-3-554-15</inkml:trace>
  <inkml:trace contextRef="#ctx0" brushRef="#br0" timeOffset="56377.51">834 7680 1209 0,'0'0'311'0,"0"0"-180"15,0 0 121-15,0 0-22 16,0 0-72-16,111 108-59 15,-81-79-20-15,-3-5-27 16,1 2-21-16,-4 1-12 16,-2-8-5-16,-3-4-14 15,-8-7 0-15,-5-4-15 16,-1-4-114-16,-2 0-129 16,-1-15-281-16,0-4-204 0</inkml:trace>
  <inkml:trace contextRef="#ctx0" brushRef="#br0" timeOffset="56653.93">1176 7543 1270 0,'0'0'569'0,"0"0"-392"15,0 0 75-15,0 0 3 16,0 0-63-16,0 0-50 0,-87 145-36 16,41-92-46-1,-3 1-31-15,-2 3-18 0,8-11-11 16,8-4-1-16,11-8-50 16,6-12-61-16,14 2-85 15,4-12-301-15,0-6-238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09:44.635"/>
    </inkml:context>
    <inkml:brush xml:id="br0">
      <inkml:brushProperty name="width" value="0.05292" units="cm"/>
      <inkml:brushProperty name="height" value="0.05292" units="cm"/>
      <inkml:brushProperty name="color" value="#FF0000"/>
    </inkml:brush>
  </inkml:definitions>
  <inkml:trace contextRef="#ctx0" brushRef="#br0">990 6713 403 0,'0'0'1197'0,"0"0"-976"16,0 0-75-16,0 0 111 15,0 0-36-15,0 0-104 16,0 0-45-16,32 46 32 16,-19-19 8-16,0 2-42 15,2 6-35-15,-2-1-19 16,0 0-7-16,2-3-9 16,-7-4-1-16,4-9-44 15,-3-2-98-15,0-12-112 16,-3-4-323-16,0 0-306 0</inkml:trace>
  <inkml:trace contextRef="#ctx0" brushRef="#br0" timeOffset="243.18">1204 6702 1416 0,'0'0'347'0,"0"0"-170"16,0 0 106-16,0 0-77 16,-100 110-105-16,67-68-52 15,1 3-23-15,4 2-7 16,7-10-19-16,6-6-7 16,5-4-90-16,3-8-77 0,3-4-143 15,-1-7-343-15</inkml:trace>
  <inkml:trace contextRef="#ctx0" brushRef="#br0" timeOffset="443.54">793 7036 1500 0,'0'0'322'0,"0"0"-52"15,109-11 99-15,-44-12-134 16,3 4-96-16,-1-7-81 16,-10 7-58-16,-8 4-61 0,-2 10-128 15,-15 5-388-15,-13 0-991 0</inkml:trace>
  <inkml:trace contextRef="#ctx0" brushRef="#br0" timeOffset="10963.55">14859 8881 1069 0,'0'0'778'15,"0"0"-555"-15,0 0-98 16,0 0 113-16,0 0-16 16,-4 3-61-16,4 2-63 15,0-5-38-15,13 0-22 16,12 3-14-16,20 0 16 15,17 2 15-15,17-2-14 16,9 2-28-16,2-5-11 16,2 0-2-16,0 0-45 15,-6 0-145-15,25-13-125 16,-24-1-442-16,-17-6-809 0</inkml:trace>
  <inkml:trace contextRef="#ctx0" brushRef="#br0" timeOffset="11648.25">17002 8755 671 0,'0'0'681'0,"0"0"-504"16,0 0-70-16,0 0 142 16,0 0-21-16,0 0-93 15,0 0 56-15,167 27-29 16,-38-27-34-16,50 0-16 15,25 0-17-15,3-16-32 16,-15 5-19-16,-27 7-4 0,-13 0-3 16,-17 1 1-16,-27 3-2 15,-24 0-11-15,-24-4-10 16,-15 4-14-16,-1 0 1 16,-7 0-2-16,-5 0 0 15,-16 0-39-15,-8 0-37 16,-6 0-47-16,2 0-61 15,4 0-90-15,1 0-361 16,-7-8-585-16</inkml:trace>
  <inkml:trace contextRef="#ctx0" brushRef="#br0" timeOffset="15603.77">14331 2621 1275 0,'0'0'606'0,"0"0"-466"0,0 0 14 16,0 0 106-16,0 0-96 16,-9 114-109-16,5-83-40 15,2-1-14-15,-1-3-1 16,3-5-25-16,0-9-70 16,0-13-132-16,7 0-150 15,2-8-319-15</inkml:trace>
  <inkml:trace contextRef="#ctx0" brushRef="#br0" timeOffset="15916.31">14427 2309 1222 0,'0'0'373'16,"0"0"-243"-16,0 0 196 16,0 0-19-16,0 0-92 15,0 0-76-15,119 141-14 16,-86-100-32-16,-3 13-48 16,-11 2-23-16,-5 10-14 15,-11 2-7-15,-3 1 5 16,-3-1-6-16,-17-3-27 0,-2-12-38 15,1-11-54-15,6-11-78 16,2-15-189-16,6-9-460 0</inkml:trace>
  <inkml:trace contextRef="#ctx0" brushRef="#br0" timeOffset="16665.96">15332 2572 1046 0,'0'0'653'16,"0"0"-543"-16,0 0 40 15,0 0 87-15,0 0-77 16,-64-111-95-16,36 96-46 16,0 4 21-16,0 6-26 15,0 5-14-15,-1 20-1 16,1 18-9-16,4 15 10 16,7 12 6-16,8 3-5 15,9 1 5-15,6-8-6 16,25-7-6-16,7-12 4 15,7-16-57-15,4-12-64 16,9-14-93-16,-13-14-303 16,-6-6-560-16</inkml:trace>
  <inkml:trace contextRef="#ctx0" brushRef="#br0" timeOffset="17282.53">15477 2667 1111 0,'0'0'353'0,"0"0"-153"16,0 0 35-16,0 0-42 16,0 0-59-16,0 0-8 15,0 0-38-15,-4 121-36 16,4-93-27-16,0-6-16 16,6-7-9-16,3 1 0 15,0-9-1-15,1-7-7 16,1 0-11-16,5 0-8 0,4-23 11 15,1 0 3 1,3-7-2-16,-2-4 3 0,-5 0-15 16,-9 11 2-16,-1 4 25 15,-6 11 6-15,-1 4 14 16,0 4-10-16,0 0-10 16,0 15-1-16,2 12-6 15,3 7 7-15,-1 4 10 16,0 15 6-16,5 5 8 15,-1 3-3-15,3 4 0 16,0-4 5-16,0-4 6 16,2-7-15-16,-7-5 0 15,-2-14 2-15,-4-5 5 16,0-7 1-16,-4-11 5 16,-22-5 37-16,-10-3-13 15,-6 0-20-15,-6-3-10 16,3-20-24-16,9-7-21 0,8-5-83 15,28-29-66-15,11 11-217 16,19 3-363-16</inkml:trace>
  <inkml:trace contextRef="#ctx0" brushRef="#br0" timeOffset="17650.68">16019 2651 1349 0,'0'0'356'0,"0"0"-77"16,0 0 78-16,0 0-112 15,0 0-128-15,0 0-46 16,0 0-9-16,-54 31-41 16,32-4-21-16,3-1 0 15,0 8-7-15,9 1-10 16,7-1-5-16,3-3-20 16,5-8 2-16,20-9-11 15,11-6 3-15,7-8-30 0,8 0-56 16,16-19-137-16,-14-4-339 15,-10 1-364-15</inkml:trace>
  <inkml:trace contextRef="#ctx0" brushRef="#br0" timeOffset="18583.07">16459 2457 1011 0,'0'0'506'0,"0"0"-315"16,0 0 118-16,0 0-7 15,0 0-84-15,0 0-65 16,0 0-22-16,-5 130-40 15,5-96-38-15,0 8-29 16,-2-4-15-16,0 0-3 16,0 0-6-16,0-7-19 15,2-1-50-15,0-10-61 16,10-9-88-16,6-8-155 16,1-3-375-16</inkml:trace>
  <inkml:trace contextRef="#ctx0" brushRef="#br0" timeOffset="18817.81">16700 2648 1231 0,'0'0'305'15,"0"0"42"-15,0 0 23 16,0 0-97-16,0 0-122 15,28 102-65-15,-26-83-40 16,3 4-32-16,-3-7-14 0,0 3-34 16,0-8-73-16,3 1-131 15,-3-1-358-15,0-8-199 0</inkml:trace>
  <inkml:trace contextRef="#ctx0" brushRef="#br0" timeOffset="19018.61">16613 2369 1220 0,'0'0'496'16,"0"0"-294"-16,0 0 49 15,0 0-28-15,0 0-122 16,0 0-101-16,0 0-30 15,117 81-283-15,-95-67-526 0</inkml:trace>
  <inkml:trace contextRef="#ctx0" brushRef="#br0" timeOffset="19335.66">17128 2519 1257 0,'0'0'650'16,"0"0"-463"-16,0 0 94 15,0 0-67-15,-109 11-97 16,86 7-55-16,1 9-12 15,5 4-24-15,10 3-26 16,7 0 0-16,0 5-17 16,13-9-28-16,15 1-47 15,9-9-76-15,20-18-124 16,-7-4-287-16,-7 0-610 0</inkml:trace>
  <inkml:trace contextRef="#ctx0" brushRef="#br0" timeOffset="20251.41">18457 2701 1023 0,'0'0'388'15,"0"0"-161"-15,0 0 46 16,0 0-72-16,0 0-74 0,-103-92-42 16,81 84-9-1,-1 5 6-15,2 3-32 0,-3 3-42 16,-4 21-8 0,0 10-17-16,3 16 16 0,6-1-10 15,6 4-8-15,9-3-3 16,4-11 4-16,10-13-9 15,16-12 6-15,3-14 1 16,8 0 5-16,4-26 15 16,1-19 24-16,1-16-1 15,0-12 6-15,-2-30-12 16,-12-30-3-16,-11-23-14 16,-12 19-9-16,-6 38-39 15,0 45 22-15,-8 47 26 0,-3-1 16 16,2 8 17-16,-4 3 2 15,5 28-29-15,4 19 0 16,4 18-4-16,0 9 4 16,1 2 2-16,23 2 0 15,6-9-7-15,5-7-1 16,1-8-6-16,-2-7-49 16,-2-8-60-16,-4-8-61 15,-4-7-71-15,-3-5-96 16,-6-7-227-16,-5-7-339 0</inkml:trace>
  <inkml:trace contextRef="#ctx0" brushRef="#br0" timeOffset="20594.48">18799 2701 494 0,'0'0'647'15,"0"0"-409"-15,0 0 114 16,0 0-58-16,0 0-107 16,0 0-63-16,0 0-52 15,94-30-42-15,-86 18-17 16,-3 1-13-16,-3 0-28 16,-2-1-7-16,0 8-8 15,-7 0-5-15,-10 4-20 0,-2 0-14 16,-4 8 41-1,-1 10 41-15,5 10 16 0,2 2 8 16,8 1-5-16,7-1-4 16,2-7 2-16,2-4 0 15,20-4-16-15,10-4-1 16,8-11-50-16,25-3-115 16,-8-20-153-16,-8-4-318 0</inkml:trace>
  <inkml:trace contextRef="#ctx0" brushRef="#br0" timeOffset="21101.68">19098 2685 1109 0,'0'0'293'0,"0"0"-65"15,0 0 160-15,0 0-122 16,24 107-124-16,-12-65-45 16,-1 4-17-16,0 0-19 15,-2-4-35-15,-5-4-16 16,0-12-9-16,-2-7 0 16,-2-7-1-16,0-9-11 15,0-3 2-15,0 0 9 16,-6-22 14-16,-9-5-13 0,-5-14 0 15,1-9 12 1,4-4 5-16,7-14-4 0,6 3-13 16,2 0 0-16,4 5-1 15,15 13-6-15,7 13-16 16,2 12 7-16,4 14-1 16,-1 8 1-16,2 0 1 15,-5 16 2-15,-2 10-12 16,-11 4 14-16,-4 4 1 15,-11 0 9-15,0 1 1 16,-24 0 12-16,-8-9 12 16,-5-3-4-16,1-8-13 15,4-7-8-15,6-8-63 16,9 0-112-16,17-19-195 16,0-4-233-16,8 0-517 0</inkml:trace>
  <inkml:trace contextRef="#ctx0" brushRef="#br0" timeOffset="21785.27">19496 2651 1119 0,'0'0'324'16,"0"0"-140"-16,0 0 32 15,0 0-101-15,0 0-81 16,0 0 36-16,0 0-34 16,103-45-16-16,-82 26-20 0,-4 7-36 15,-8 1-17-15,-9 3 4 16,0 5 24-16,-5 3 15 16,-16 0-64-16,-2 3 47 15,-3 16 27-15,5 7 27 16,3-2 7-16,5 6-5 15,13-3 1-15,0-4 9 16,0-4 21-16,22-4-13 16,8-4 34-16,6-7 18 15,5-4-41-15,2 0 10 16,1-15-26-16,-3-4-20 0,-6-4-13 16,-5 0-1-16,-9 4-8 15,-11 4 0-15,-3 7-13 16,-7 8 13-16,0 0 0 15,0 5-26-15,-3 13-9 16,-3 5 23-16,-4 8 12 16,-1-1 12-16,7-3 6 15,0-1 1-15,4-10-5 16,0-8 1-16,0-8-1 16,0 0 0-16,4 0 7 15,9-8-12-15,3-12 25 16,8-10 6-16,0-1-18 15,-3-6-11-15,-1 6-2 0,-7 4 0 16,-5 12-3 0,-3 7 0-16,-4 8-6 0,-1 0-8 15,2 8-27-15,0 12 28 16,5-2 7-16,-3 5 12 16,7-4-3-16,2 4-2 15,4-8-7-15,4-3-6 16,10-5-63-16,0-7-109 15,23-7-100-15,-7-16-351 16,-5 0-634-16</inkml:trace>
  <inkml:trace contextRef="#ctx0" brushRef="#br0" timeOffset="22285.67">20339 2632 1094 0,'0'0'602'0,"0"0"-333"16,0 0 92-16,0 0-127 15,0 0-135-15,0 0-46 16,0 0-42-16,-67 16-11 16,48 3-15-16,-4 7-25 15,6 5-2-15,4-1-21 16,7-7-21-16,6 4 15 15,0-12-17-15,0-4 17 16,15-7 23-16,4-4 6 0,4 0 21 16,0-7 19-16,3-16 0 15,-2-7 7-15,-2-5 3 16,-5-11-4-16,-3-10-5 16,-5-9-1-16,-1-12-22 15,-6-3-16-15,-2 3-5 16,0 9 16-16,-6 19 27 15,-5 18 93-15,1 20 53 16,2 11-45-16,1 4-49 16,3 30-12-16,0 8 3 15,1 11-2-15,3 15 0 16,0 5-1-16,3 0 2 16,10-1-16-16,3-7-12 15,-1-4-7-15,4-11-7 16,-1-8 0-16,1-16-72 0,-2-10-72 15,11-16-139-15,-5-5-292 16,-6-14-199-16</inkml:trace>
  <inkml:trace contextRef="#ctx0" brushRef="#br0" timeOffset="22952.31">20631 2709 970 0,'0'0'334'0,"0"0"22"16,0 0-6-16,0 0-102 15,0 0-123-15,0 0-69 0,0 0-28 16,87-27-16-16,-85 12-12 16,-2 3-27-16,0 0-19 15,-11 9-37-15,-8 3-35 16,-3 0 53-16,-4 15 42 15,1 8 23-15,6 8 6 16,2-5 4-16,10-3 2 16,3 0 4-16,4-8 12 15,0-3-6-15,15-1-4 16,11-7 14-16,3-4 29 16,6 0-15-16,-3-4-3 15,5-15-22-15,-6 0-8 16,-3-4 1-16,-4 4-13 0,-11 4 0 15,-3 7 6 1,-8 5-6-16,1 3-1 0,-3 0-1 16,0 0-33-16,0 11 7 15,0 4 27-15,0 4 7 16,-3-3 27-16,3 2-8 16,0-6 11-16,0-5-13 15,0-2-1-15,3-5-5 16,10 0-7-16,1 0-4 15,3-8 8-15,7-12 1 16,-1 1-2-16,1-3-14 16,0-1-1-16,-6 0-11 0,-3 7 7 15,-6 5 5 1,-5 4 1-16,-4 7-1 0,0 0-12 16,0 4-20-16,0 10 29 15,0 10 3-15,0-1 27 16,0-1-8-16,9 1-8 15,2-4-2-15,4-7-9 16,4-4-12-16,9-8-71 16,6 0-32-16,22-16-113 15,-7-3-338-15,-4-4-618 0</inkml:trace>
  <inkml:trace contextRef="#ctx0" brushRef="#br0" timeOffset="23250.89">21397 2659 1420 0,'0'0'552'15,"0"0"-264"-15,0 0 22 16,0 0-131-16,0 0-88 15,0 0-39-15,0 0-28 16,-74 12-23-16,48 7 0 16,2 7 9-16,4 5-10 15,0-1 0-15,12 4-12 16,8-7-17-16,0-4-28 0,21-8-22 16,15-4-11-16,9-11-62 15,36-3-76-15,-12-12-276 16,-8-9-542-16</inkml:trace>
  <inkml:trace contextRef="#ctx0" brushRef="#br0" timeOffset="23486.27">21638 2667 127 0,'0'0'1193'0,"0"0"-875"16,0 0 81-16,0 0-35 15,0 0-176-15,0 0-116 16,0 0-47-16,16 99-25 16,-16-88-31-16,0 0-146 15,0-3-299-15,0-8-211 0</inkml:trace>
  <inkml:trace contextRef="#ctx0" brushRef="#br0" timeOffset="23689.38">21627 2430 1200 0,'0'0'609'0,"0"0"-222"16,0 0-9-16,0 0-178 15,0 0-118-15,0 0-32 16,0 0-33-16,-15 34-17 16,13-14-35-16,2 7-154 15,0-1-443-15,0-7-764 0</inkml:trace>
  <inkml:trace contextRef="#ctx0" brushRef="#br0" timeOffset="24170.38">21825 2674 863 0,'0'0'406'16,"0"0"-113"-16,0 0 37 0,0 0-79 16,0 0-111-16,0 0-72 15,124 8-35-15,-96-8-19 16,-4 0-14-16,-7-11-51 15,-8-5-41-15,-7 1 14 16,-2 0 0-16,-6 4-24 16,-20 3-49-16,-7 8 86 15,-3 0 65-15,0 3 50 16,2 13 32-16,1 10-4 16,7 5 12-16,11-4 9 15,11-1-25-15,4 1-28 16,9-4-20-16,21-8-21 15,13-7-5-15,8-5-37 16,39-3-106-16,-11-11-243 16,-10-12-339-16</inkml:trace>
  <inkml:trace contextRef="#ctx0" brushRef="#br0" timeOffset="24560.58">22375 2541 1007 0,'0'0'363'0,"0"0"167"16,0 0-179-16,0 0-89 16,0 0-76-16,0 0-30 15,0 0-49-15,-23 31-35 0,3-24-18 16,-6 1-30-16,-1 3-17 15,6 0-7-15,8 1-11 16,6 4-15-16,7-2 2 16,0 6-5-16,9-6 6 15,15 6 11-15,3-1 7 16,3 4 5-16,0-4 11 16,-2 3-2-16,-6 1 15 15,-8 4 31-15,-8-1-1 16,-6 2 10-16,-11-2 10 15,-20 1-15-15,-10-8-14 16,-2-1-21-16,1-2-24 16,10-8-30-16,14-8-125 0,10 0-145 15,8-11-413-15</inkml:trace>
  <inkml:trace contextRef="#ctx0" brushRef="#br0" timeOffset="31004.78">2242 10375 933 0,'0'0'729'0,"0"0"-656"16,-122 0-41-16,68 3 188 16,4-3-31-16,8 4-96 15,8-4 2-15,8 0-8 0,6 0 7 16,8 0-2-16,4 0-13 15,6 0-19-15,-3 0-3 16,5 0-15-16,0 0-8 16,0 0 0-16,0 0 7 15,0 0 2-15,0 0-7 16,-2 4-3-16,0 3 4 16,0 9 1-16,-5 10-13 15,3 9 1-15,2 14 8 16,2 4 1-16,0 8-10 15,0 8-6-15,4 7-7 16,7 0-1-16,0 12-5 16,3-8 1-16,1 4 7 0,-4-5 2 15,4-2-5-15,-7-5 5 16,1 5 1-16,-2-6 2 16,-3 2 2-16,2 4-3 15,-4-9-3-15,3 1 3 16,-5-4-1-16,2 7-8 15,0-4 1-15,0 5-2 16,3-5 1-16,-1 1-8 16,2-1 10-16,-1-2-2 15,1-6 0-15,-6 9 3 16,4-16 3-16,-1-3 4 16,-3-1-4-16,0-14 3 0,0-1-1 15,0-8-5 1,0-3-5-16,0-11-5 0,0 3-1 15,0-15 0-15,0 8-1 16,0-8-1-16,0 0 1 16,0 0 0-16,0 0 1 15,0 0-1-15,0 0-6 16,0-8-6-16,2 8-3 16,1-8-3-16,6 8 5 15,4-7 13-15,4-1 2 16,2 4-1-16,7 4 7 15,4-7-8-15,4-1 1 16,7 0 0-16,0-3 1 0,-1 11-1 16,-10-8 0-1,-9 1-1-15,-8 7-1 0,-6 0-5 16,-7 0-47-16,0 0-65 16,0 0-40-16,0 0-44 15,-22 0-88-15,-6 0-282 16,0 0-675-16</inkml:trace>
  <inkml:trace contextRef="#ctx0" brushRef="#br0" timeOffset="31591.99">590 11555 1510 0,'0'0'344'0,"0"0"-236"0,0 0 206 16,0 0-98-1,0 0-113-15,124 77-47 0,-82-43-2 16,10 11-26-16,2 2-20 16,-5 6-8-16,2-11-12 15,-8 0-56-15,-9-8-108 16,-6-8-129-16,-11-10-324 16,-8-9-477-16</inkml:trace>
  <inkml:trace contextRef="#ctx0" brushRef="#br0" timeOffset="31860.62">1005 11590 1328 0,'0'0'322'0,"0"0"10"15,-56 118 157-15,26-65-296 16,-4 8-72-16,0-4-58 16,2 0-20-16,4-7-19 15,6-12-19-15,7-7-5 16,11-13-26-16,2-6-84 16,2-8-70-16,0-4-113 15,2 0-411-15,9-4-275 0</inkml:trace>
  <inkml:trace contextRef="#ctx0" brushRef="#br0" timeOffset="32071.62">545 12013 1375 0,'0'0'302'15,"0"0"-33"-15,146-111 118 16,-59 54-148-16,13-4-82 16,0-7-78-16,-20 21-76 15,-1 10-3-15,-21 10-294 0,-32 23-683 16</inkml:trace>
  <inkml:trace contextRef="#ctx0" brushRef="#br0" timeOffset="38340.53">12947 12736 734 0,'0'0'651'16,"0"0"-443"-16,0 0-68 15,0 0 158-15,0 0 6 16,0 0-89-16,-15 0-71 16,11 0-17-16,1 0-22 15,3 0-18-15,0 0-17 16,0 0-12-16,0 0-8 16,11 0-25-16,26 0-24 15,37 0 21-15,50 0 16 16,43-15-8-16,13-4-5 15,-15 0-16-15,-41-4 3 0,-41 8 0 16,-25 11-5-16,-9-3-6 16,-9-1-1-16,-1 0-6 15,-11 8-46-15,-19 0-105 16,-39 0-78-16,-20 8-95 16,-14 7-514-16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12:22.813"/>
    </inkml:context>
    <inkml:brush xml:id="br0">
      <inkml:brushProperty name="width" value="0.05292" units="cm"/>
      <inkml:brushProperty name="height" value="0.05292" units="cm"/>
      <inkml:brushProperty name="color" value="#FF0000"/>
    </inkml:brush>
  </inkml:definitions>
  <inkml:trace contextRef="#ctx0" brushRef="#br0">1989 10664 1287 0,'0'0'260'0,"0"0"-183"15,122-27 115-15,-67 15-38 16,1 9-93-16,-9-5-61 16,-6 8-80-16,-16 0-273 15,-16 0-1183-15</inkml:trace>
  <inkml:trace contextRef="#ctx0" brushRef="#br0" timeOffset="547.03">2173 12168 1030 0,'0'0'246'16,"0"0"-113"-16,147 0 1 16,-64 0-112-16,-14 0-22 15,-16 0-405-15</inkml:trace>
  <inkml:trace contextRef="#ctx0" brushRef="#br0" timeOffset="1089.66">1965 14245 910 0,'0'0'595'16,"0"0"-502"-16,0 0 25 16,0 0 109-16,129-26-45 15,-83 26-79-15,6 0-63 16,0 0-40-16,7 18-31 15,-7 6-244-15,-16 2-409 0</inkml:trace>
  <inkml:trace contextRef="#ctx0" brushRef="#br0" timeOffset="1561.93">1619 15350 215 0,'0'0'916'0,"0"0"-739"15,0 0 16-15,153-8 70 16,-88 5-71-16,3-5-59 16,1 8-64-16,-1 0-46 15,16 0-23-15,-18 8-255 0,-14 3-568 16</inkml:trace>
  <inkml:trace contextRef="#ctx0" brushRef="#br0" timeOffset="3560.6">12682 10656 1068 0,'0'0'388'0,"0"0"-280"16,0 0 43-16,0 0 80 16,0 0-20-16,134 4-88 0,-98 0-53 15,3 7-38 1,0-3-17-16,-1-1-14 0,2 1-1 16,1 0-56-16,11-5-147 15,-14 2-309-15,-10-5-329 0</inkml:trace>
  <inkml:trace contextRef="#ctx0" brushRef="#br0" timeOffset="4040.37">12889 11845 1227 0,'0'0'369'0,"0"0"-251"15,115 0 13-15,-54 0 32 16,-2 0-84-16,14-8-79 16,-18 8-84-16,-18 0-625 0</inkml:trace>
  <inkml:trace contextRef="#ctx0" brushRef="#br0" timeOffset="5676.18">12560 13761 1438 0,'0'0'594'0,"0"0"-536"16,0 0-38-16,0 0 70 16,122-15 12-16,-82 15-48 15,5 0-31-15,-2 0-22 16,-4 0-1-16,-6 8-72 16,2 10-129-16,-12-2-273 15,-14-1-143-15</inkml:trace>
  <inkml:trace contextRef="#ctx0" brushRef="#br0" timeOffset="6247.75">12489 15152 1272 0,'0'0'382'0,"106"0"-263"15,-4 0-41-15,2 0 63 16,-8 0-27-16,15 3-114 16,-35 5-179-16,-10 0-604 0</inkml:trace>
  <inkml:trace contextRef="#ctx0" brushRef="#br0" timeOffset="7978.16">19509 10751 1443 0,'0'0'294'16,"0"0"-293"-16,0 0 7 15,156 0-8-15,-71 5 0 16,-11-2-291-16,-19 5-1107 0</inkml:trace>
  <inkml:trace contextRef="#ctx0" brushRef="#br0" timeOffset="10350.45">19998 12218 1415 0,'0'0'500'15,"0"0"-430"-15,0 0 112 16,112 19 22-16,-63-15-72 0,5 0-82 15,18-4-50 1,-14 0-143-16,-18 0-649 0</inkml:trace>
  <inkml:trace contextRef="#ctx0" brushRef="#br0" timeOffset="12473.15">19601 13880 1575 0,'0'0'340'0,"0"0"-152"0,111 26-79 15,-47-18 33-15,9-1-5 16,4-3-90-16,2 4-47 15,22-1-62-15,-18 1-298 16,-19 0-1117-16</inkml:trace>
  <inkml:trace contextRef="#ctx0" brushRef="#br0" timeOffset="14990.67">19233 15605 1272 0,'0'0'357'0,"0"0"-148"0,0 0-26 16,156 23-23-16,-96-15-25 15,0 3-47-15,0-3-59 16,25 15-29-16,-16-12-171 16,-12-3-573-16</inkml:trace>
  <inkml:trace contextRef="#ctx0" brushRef="#br0" timeOffset="29513.85">6723 18109 41 0,'0'0'174'16,"0"0"-14"-16,0 0 64 16,0 0 24-16,0 0-15 15,0 0-19-15,-26-4-12 16,26 4-17-16,0 0-25 16,0 0-15-16,0 0-19 15,2 0-42-15,9 0-48 16,6 0-16-16,8 0-5 15,12 4-7-15,10-4-8 16,2 3-24-16,5-3-85 16,-6 0-83-16,4 0-101 15,-16 4-16-15,-12-4-243 0</inkml:trace>
  <inkml:trace contextRef="#ctx0" brushRef="#br0" timeOffset="29755.82">6745 18386 1060 0,'0'0'204'0,"0"0"-162"15,0 0 58-15,0 0 65 16,0 0-10-16,0 0-41 15,0 0-18-15,129 16-44 16,-93-16-40-16,-3 0-12 0,-3 0-122 16,-5 0-150-16,-8 0-105 15,-8 0-454-15</inkml:trace>
  <inkml:trace contextRef="#ctx0" brushRef="#br0" timeOffset="30079.76">6765 18752 844 0,'0'0'216'16,"0"0"-144"-16,0 0 123 16,0 0-23-16,0 0-57 15,111 0-15-15,-83 0-43 16,2 0-32-16,-2 0-25 16,1 0-26-16,-1 0-85 15,0 0-77-15,3 0-70 16,-8 0-231-16,-9 0-222 0</inkml:trace>
  <inkml:trace contextRef="#ctx0" brushRef="#br0" timeOffset="-114083.91">7706 1291 1322 0,'0'0'319'0,"0"0"-247"15,0 0 53-15,0 0 140 16,35 145-76-16,-25-80-54 15,3 11-20-15,0 4-23 16,4 4-22-16,-2 0-31 16,0-12-14-16,0-11-10 15,-4-15-8-15,0-15-5 16,-5-17 4-16,1-6-6 16,-7-8 11-16,5 0 4 15,4-16-2-15,8-18-4 16,7-19 5-16,1-19 2 15,6-12-5-15,-4-4-4 0,-6 5-7 16,-6 14-7-16,-4 20-7 16,-4 15-22-16,-7 14-34 15,0 9-52-15,0 14-97 16,0 20-278-16,2 4-236 0</inkml:trace>
  <inkml:trace contextRef="#ctx0" brushRef="#br0" timeOffset="-113726.11">8425 1848 1232 0,'0'0'403'0,"0"0"-270"16,0 0 101-16,0 0-9 0,-13 114-114 15,2-76-68-15,0 3-22 16,8-2-21-16,-1-5-6 16,4-7-71-1,0-16-85-15,0-18-163 0,9-24-235 16,4-6 213-16</inkml:trace>
  <inkml:trace contextRef="#ctx0" brushRef="#br0" timeOffset="-113550.41">8370 1436 1495 0,'0'0'358'15,"0"0"-245"-15,0 0 28 0,0 0-48 16,0 0-68 0,0 0-7-16,0 0-18 0,78 76-33 15,-47-37-341 1,-5-5-875-16</inkml:trace>
  <inkml:trace contextRef="#ctx0" brushRef="#br0" timeOffset="-113194.14">8795 1741 560 0,'0'0'1318'16,"0"0"-1115"-16,0 0-154 16,0 0 53-16,0 0-24 0,0 0-39 15,0 0-22-15,-15 126-3 16,15-84-14-16,0-5-1 16,0-6-9-16,6-1-3 15,7-10 2-15,-4-9-17 16,4-3-10-16,-1-8 1 15,-3 0-3-15,2-19 40 16,-5-12 3-16,-6-7 7 16,0-8 6-16,-8-4-8 15,-14 8-8-15,-6 0-11 16,0 13-6-16,8 5-26 0,7 13-7 16,17 11-69-1,23 0-432-15,7 11-139 0</inkml:trace>
  <inkml:trace contextRef="#ctx0" brushRef="#br0" timeOffset="-112867.17">9188 1475 342 0,'0'0'709'0,"0"0"-500"15,0 0 33-15,0 0 79 16,0 0-50-16,0 0-35 16,0 0-36-16,0 90-85 15,0-48-53-15,-4 12-35 16,-7 7-16-16,3 3-10 15,-1 5-1-15,7-4-36 16,0-12-71-16,2-3-113 16,8-20-127-16,18-11-231 15,-2-14-444-15</inkml:trace>
  <inkml:trace contextRef="#ctx0" brushRef="#br0" timeOffset="-112350.54">9462 1924 590 0,'0'0'725'16,"0"0"-610"-16,0 0 29 16,0 0 82-16,0 0-90 15,0 0-58-15,0 0 49 16,11-57-37-16,-9 38-45 15,-2-4 8-15,0 12-12 16,0-1-7-16,-6 4-5 0,-5 8-19 16,-2 0-10-16,-2 4-25 15,-2 18 11-15,-2 6-2 16,4 10 10-16,0 0 0 16,6 0-1-16,7-4 1 15,2-7 5-15,0-4-9 16,22-8-4-16,4-7 3 15,5-8 11-15,8 0 18 16,0-28-4-16,1-1-4 16,-8-6-9-16,-6 4-1 15,-9 9-1-15,-8 10 0 16,-9 9 1-16,0 3 18 16,0 0 12-16,0 0-24 0,-2 11-6 15,-5 15 0-15,1 5 1 16,1 4-1-16,5-1 0 15,0-3 0-15,9-9-9 16,13-7-10-16,5-7-54 16,7-8-86-16,24-8-66 15,-11-18-125-15,-6-1-555 0</inkml:trace>
  <inkml:trace contextRef="#ctx0" brushRef="#br0" timeOffset="-112141.23">9847 1459 1413 0,'0'0'317'0,"0"0"-152"15,0 0 58-15,0 0-96 0,0 0-41 16,0 0 80-16,0 126-41 16,5-70-67-16,-1 10-33 15,-2-1-14-15,-2 3-11 16,2-4-26-16,0-3-97 15,-2-3-104-15,5-12-116 16,-1-16-342-16,-2-18-502 0</inkml:trace>
  <inkml:trace contextRef="#ctx0" brushRef="#br0" timeOffset="-111966.64">9736 1764 1136 0,'0'0'377'0,"0"0"-297"0,0 0 80 16,0 0 46-16,0 0-62 16,126 27-61-16,-85-12-47 15,4-1-36-15,9 10-113 16,-10-6-456-16,-12-2-528 0</inkml:trace>
  <inkml:trace contextRef="#ctx0" brushRef="#br0" timeOffset="-111632.5">10128 1909 814 0,'0'0'588'0,"0"0"-449"16,0 0 111-16,0 0 6 16,109-16-83-16,-71 5-44 15,-2-1-55-15,-4 1-43 16,-6 0-22-16,-8 3-7 15,-10-4-2-15,-6 1-21 16,-2 3 6-16,-6 5-9 16,-16 3-38-16,-6 0 28 15,-8 0 28-15,0 19 6 16,-3 7 26-16,7 9 8 16,6 3-9-16,5 3-7 15,13 1-5-15,8-3 2 16,0-2-6-16,13-6-9 15,18-4 0-15,14-8-1 16,5-12-73-16,31-10-52 16,-11-20-180-16,-10-7-438 0</inkml:trace>
  <inkml:trace contextRef="#ctx0" brushRef="#br0" timeOffset="-111301.11">10703 1786 940 0,'0'0'795'0,"0"0"-583"16,0 0 55-16,0 0-14 15,0 0-108-15,0 0-37 16,0 0-35-16,-99 0-56 0,95 8-17 16,4 0-21-1,0 4-54-15,9-1-30 0,14 4-25 16,5 0 25-16,6-3 25 15,-2-1 33-15,-4-3 31 16,-8 3 16-16,-9 1 8 16,-9-4 9-16,-2 3 68 15,-15 7 14-15,-20 1 14 16,-6 9-55-16,-7-6-34 16,0 4-24-16,7-6-33 15,14-1-96-15,27-4-139 16,0 1-256-16,22-13-655 0</inkml:trace>
  <inkml:trace contextRef="#ctx0" brushRef="#br0" timeOffset="-110683.08">12318 1710 1015 0,'0'0'525'0,"0"0"-353"15,0 0-46-15,0 0 28 16,0 0-42-16,0 0-63 15,0 0-11-15,-32 42-17 16,12-11-12-16,1 0-9 0,4-1-9 16,6-4-25-16,7 1-5 15,2 0 2-15,9-5-4 16,19-6-14-16,11-1 11 16,3-4 12-16,7 1 20 15,-1 0 10-15,-4-1 2 16,-7 1 0-16,-9-1 2 15,-11 0-1-15,-8 4 15 16,-9 4 46-16,-3 4 33 16,-25 8 11-16,-15-1-13 15,-3-3-4-15,-10-4-29 16,-4-12-46-16,4-11-14 0,7 0-120 16,9-38-125-16,16-8-237 15,13-3-100-15</inkml:trace>
  <inkml:trace contextRef="#ctx0" brushRef="#br0" timeOffset="-110451.8">12236 1661 1493 0,'0'0'379'0,"0"0"-244"0,0 0 141 16,0 0-35-16,144 11-62 16,-73-11-76-16,-1-15-52 15,-1-1-35-15,-12 5-16 16,-9 4-106-16,-13 3-125 16,-11 4-314-16,-13 0-576 0</inkml:trace>
  <inkml:trace contextRef="#ctx0" brushRef="#br0" timeOffset="-109798.64">12891 2256 1073 0,'0'0'482'0,"0"0"-357"15,0 0 28-15,0 0 71 16,0 0-20-16,0 0-43 15,0 0-15-15,0-13-15 16,0 6-4-16,2-4-23 16,5-16-47-16,1-11-9 15,1-11-30-15,4-16-5 16,0-8-13-16,0 4-9 0,2 5 2 16,-6 2 5-16,2 22 0 15,-4 9-5-15,-1 20 1 16,-4 6 4-16,-2 5-11 15,5 0-16-15,1 27-19 16,5 11 23-16,2 12 25 16,8 6 0-16,3 13 0 15,1 4 2-15,5-5-1 16,5-3 0-16,1-8 1 16,-2-8 4-16,-4-14-6 0,-6-12 0 15,-5-8 1-15,-8-11-1 16,-3-4 1-16,-1-8 20 15,-1-26 21-15,-3-12-9 16,-3-7-16-16,0-15-7 16,-3-5-10-16,-12-3 0 15,2 3-14-15,-2 9-16 16,4 11-20-16,7 19-27 16,2 10-37-16,2 17-34 15,22 7-119-15,12 0-287 16,2 15-138-16</inkml:trace>
  <inkml:trace contextRef="#ctx0" brushRef="#br0" timeOffset="-109232.99">13706 1619 1435 0,'0'0'371'0,"0"0"-327"16,0 0 47-16,0 0 122 16,0 130-23-16,0-65-38 15,5 7-42-15,-3 4-48 16,4 0-20-16,-4-11-14 15,3-12-11-15,-1-11-11 16,-2-8 1-16,0-15-6 0,0-11 5 16,-2-8 15-16,0 0 31 15,0-27 62-15,0-11-62 16,-6-15-52-16,-5-11 0 16,0-17-6-16,-2-3-17 15,1-3-7-15,1 11 15 16,2 18 14-16,0 13 1 15,7 18 6-15,0 15 18 16,2 4 6-16,0 8-25 16,0 0-5-16,9 0-17 0,12 8 17 15,12 4 8 1,11 3 3-16,10-3-4 0,7-1 4 16,13-7-1-16,7-4 17 15,3 0 4-15,-3 0-16 16,-13-12-7-16,-8 1-8 15,-21 0 0-15,-12-1-26 16,-16 1-71-16,-11-1-58 16,-19 12-78-16,-22 0-322 15,-8 0-307-15</inkml:trace>
  <inkml:trace contextRef="#ctx0" brushRef="#br0" timeOffset="-109060.93">13841 1882 1358 0,'0'0'513'0,"0"0"-214"15,105 0 91-15,-46 0-132 16,12-7-89-16,4-9-44 16,-6 5-90-16,1 7-35 15,-16 4-202-15,-22 0-351 0</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14:29.841"/>
    </inkml:context>
    <inkml:brush xml:id="br0">
      <inkml:brushProperty name="width" value="0.05292" units="cm"/>
      <inkml:brushProperty name="height" value="0.05292" units="cm"/>
      <inkml:brushProperty name="color" value="#FF0000"/>
    </inkml:brush>
  </inkml:definitions>
  <inkml:trace contextRef="#ctx0" brushRef="#br0">2259 7410 1079 0,'0'0'563'15,"0"0"-376"-15,0 0 301 16,0 0-209-16,0 0-78 16,0 0-67-16,104-11-81 15,-84 7-53-15,-2 0-54 16,-1 1-222-16,-8 3-688 0</inkml:trace>
  <inkml:trace contextRef="#ctx0" brushRef="#br0" timeOffset="1235.5">2327 7113 1112 0,'0'0'178'0,"0"0"1"15,0 0 138-15,-60 133-134 16,32-80-95-16,-4 8 18 16,0 1 5-16,2-1-49 15,3-4-37-15,3-4-9 16,4-11-2-16,7-8-5 16,3-15 2-16,3-3-3 15,5-9-8-15,2-7 1 0,0 0 11 16,0 0-12-16,0-18-4 15,13-13-20-15,9-15 24 16,3-11 0-16,8-12 0 16,2-11-7-16,2 0-28 15,-2 4-22-15,-6 8-13 16,-3 10 26-16,-5 13 13 16,-6 14 19-16,-4 12 12 15,-5 8 7-15,-1 7-4 16,-5 4-2-16,2 0 0 15,2 0 0-15,1 0-1 16,1 0 0-16,3 7 10 16,-3 9 12-16,6 10 13 0,1 9 17 15,11 60 29 1,-14-35-64-16,-1 2-7 16,2-1-9-16,-2 0 1 15,-1-8-2-15,-4 0 6 16,3-11-6-16,-3-8-9 15,1-11-18-15,-1-7-28 16,0-9-17-16,-4-3-43 16,0-4-41-16,4-4-72 15,1-14-123-15,-2-2-218 0</inkml:trace>
  <inkml:trace contextRef="#ctx0" brushRef="#br0" timeOffset="2753.67">2862 7243 110 0,'0'0'1038'0,"0"0"-786"16,0 0-22-16,0 0 83 15,0 0-75-15,0 0-110 16,0 0-30-16,6-15-9 15,-6 10-22-15,0 5-31 16,0 0-7-16,-4 0-22 16,-13 0-7-16,-7 8-2 15,-8 15-30-15,-4 4-10 16,-3 11 18-16,2 7 11 16,9 1-21-16,8 0-5 15,7-4 0-15,11-8-10 16,2-4 7-16,8-10 6 15,14-6 8-15,7-9 0 0,8-5 28 16,2 0 12-16,-4-12 38 16,0-7 2-16,-7 0-12 15,-9 0-22-15,-6 4-7 16,-6-1-5-16,-5 5 9 16,-2-1 3-16,0-2-5 15,0 2-13-15,-13 1-33 16,2 0-14-16,0 3 5 15,5 0 13-15,1 8 15 16,5-4 14-16,0 4-9 16,0 0-13-16,0 0-8 15,7 0-5-15,10-4 14 16,5 4 21-16,-2 0 1 0,2 0 0 16,-3 0 14-16,-4 0 0 15,-2 12-1-15,-2 0 6 16,-7 2 5-16,-1-2 6 15,-3 7 12-15,0-4 6 16,0 1-18-16,0-2-16 16,0-6-5-16,-3 0-10 15,1-1-28-15,2-3-76 16,0-4-100-16,0 0-184 16,0 0-335-16</inkml:trace>
  <inkml:trace contextRef="#ctx0" brushRef="#br0" timeOffset="3220.87">3258 7201 940 0,'0'0'547'15,"0"0"-352"-15,0 0 46 16,0 0-7-16,0 0-104 16,0 0-26-16,0 0-1 15,21 122-48-15,-14-77-35 16,-2-3-14-16,1 0-6 15,3-8-19-15,-2-3-52 16,-3-8-46-16,-2-12-80 16,0-11-121-16,-2-4-204 0,0-11-298 0</inkml:trace>
  <inkml:trace contextRef="#ctx0" brushRef="#br0" timeOffset="3442.91">3067 7117 880 0,'0'0'490'15,"0"0"-339"-15,0 0 192 16,0 0 6-16,141 0-81 0,-76 0-101 16,5-8-43-1,1 1-42-15,-7-4-49 0,-15-2-33 16,-9 6-90-16,-8-1-81 15,-12 5-317-15,-9 3-360 0</inkml:trace>
  <inkml:trace contextRef="#ctx0" brushRef="#br0" timeOffset="3874">3719 7353 918 0,'0'0'664'15,"0"0"-499"-15,0 0 25 0,0 0 132 16,0 0-104-1,0 0-90-15,0 0-26 0,107 15-9 16,-68-11-39-16,2-4-32 16,-6 0-22-16,-4 0-22 15,-10 0-65-15,-4 0-117 16,-6 0-189-16,-9 0-417 0</inkml:trace>
  <inkml:trace contextRef="#ctx0" brushRef="#br0" timeOffset="4920.08">4650 7147 234 0,'0'0'1255'15,"0"0"-927"-15,0 0-99 16,0 0 82-16,0 0-81 16,0 0-106-16,0 0-66 0,21-95-10 15,-21 72-5 1,0-4 0-16,0 12-5 0,-10-4-8 16,-12 11-15-16,-4 5-6 15,-2 3-9-15,-5 0-13 16,-4 26-1-16,-2 16 5 15,3 8 3-15,4 11 6 16,4 7 0-16,11-3 1 16,11 0 0-16,6 0-1 15,2-8-1-15,24-7-9 16,8-9-2-16,6-14-11 16,3-8-84-16,2-19-66 15,15-11-118-15,-11-17-409 16,-11-1-745-16</inkml:trace>
  <inkml:trace contextRef="#ctx0" brushRef="#br0" timeOffset="5387.09">4953 7281 791 0,'0'0'511'0,"0"0"-343"15,0 0 109-15,0 0-12 16,0 0-105-16,0 0-54 15,-118 26-20-15,98 8-25 16,-2 1-15-16,3 7-25 16,8-1-11-16,9 1-10 15,2-3-7-15,0-5 0 16,19-4-5-16,5-11-3 16,5-7-7-16,6-12 2 15,1 0-5-15,-1-15 7 16,-2-16-5-16,-2-7 12 15,-8-4-20-15,-8-8-6 16,-10 1-18-16,-5-1-15 0,-15 13-33 16,-16 6-13-16,-7 12-14 15,0 11 45-15,-3 8-132 16,9 0-122-16,8 8-329 0</inkml:trace>
  <inkml:trace contextRef="#ctx0" brushRef="#br0" timeOffset="6238.66">5223 7193 1258 0,'0'0'530'0,"0"0"-335"15,0 0 50-15,0 0-66 16,0 0-88-16,0 0-45 16,-60 137-10-16,54-95-12 15,6 4-14-15,0-5-3 16,0-2-7-16,0-9-1 15,11-4-1-15,-3-10 1 16,-1-4-7-16,-3-9 1 16,0-3 7-16,1 0 0 15,-3-11 1-15,3-12 7 16,0-11 5-16,-3-8-4 0,0-11-4 16,-2-1-5-1,0-7-8-15,0 8-1 0,0 8 8 16,0 9 1-16,0 18 0 15,0 10 0-15,0 8-4 16,2 0-2-16,9 20 6 16,6 10 0-16,5 4 8 15,3 4 5-15,1 0 0 16,1-4 2-16,1-3 0 16,-2-8-7-16,-2-8-2 15,-5-3 4-15,0-12-3 16,-2 0-6-16,5-4 9 15,1-15 16-15,1-12-7 16,-2-7-13-16,0-7-5 16,-5-5-1-16,-4 8 0 0,-4 4-2 15,-5 11 2-15,-1 8 5 16,-3 15 10-16,0 4 7 16,0 4 13-16,0 23-28 15,-3 10-7-15,-1 13 20 16,0 12 24-16,2-6 3 15,2 5-23-15,0-11 0 16,6-1-11-16,9-7-7 16,2-7-6-16,-2-4-11 15,1-9-97-15,-8-7-142 16,-3-3-400-16</inkml:trace>
  <inkml:trace contextRef="#ctx0" brushRef="#br0" timeOffset="9488.61">14814 7151 1332 0,'0'0'562'0,"0"0"-441"16,0 0 46-16,0 0 94 16,0 0-76-16,0 0-92 15,2 22-48-15,-2 14 4 16,-13 17 2-16,-6 15-25 15,-3 8-11-15,-1 8-9 16,0 0 0-16,3-4-4 16,5-12-2-16,7-10 0 15,3-24 0-15,3-11-1 16,2-15-7-16,0-8-1 0,0-4-8 16,7-31-7-1,14-30 18-15,14-38 5 0,7-34-12 16,5-7-26-16,-6 18 9 15,-13 39-7-15,-12 40 1 16,-3 17 18-16,-4 12 18 16,-3 5 0-16,5 6 8 15,0 7-8-15,6 12-18 16,9 22 18-16,1 11 7 16,3 16-5-16,-6 8 4 15,-7 7 2-15,-6 4 4 16,-4 0-6-16,-7-4-4 15,0-11-1-15,0-7-1 0,0-16-44 16,0-12-52-16,-3-7-63 16,-5-20-98-16,-9-3-55 15,-1-19-217-15,1-7-651 0</inkml:trace>
  <inkml:trace contextRef="#ctx0" brushRef="#br0" timeOffset="9664.14">14722 7452 909 0,'0'0'526'0,"0"0"-392"0,0 0 102 16,0 0 59 0,139 31-89-16,-77-31-102 0,0 0-97 15,6 0-7-15,-18 0-315 16,-13-5-565-16</inkml:trace>
  <inkml:trace contextRef="#ctx0" brushRef="#br0" timeOffset="10305.42">15560 7357 204 0,'0'0'1373'0,"0"0"-895"15,0 0-254-15,0 0 85 16,0 0-110-16,0 0-85 16,0 0-60-16,-30-11-24 15,5 29-29-15,-7 9-1 16,-5 15-11-16,-3 3-7 15,6 9-27-15,6-1-4 16,8 0 15-16,12-6-4 16,8-2 12-16,0-6 2 15,23-9 4-15,12-12 10 16,5-5-4-16,3-13 2 16,4 0 12-16,-4-24 12 15,-7-2-11-15,-3-8 5 0,-12-1-6 16,-10-3-15-16,-11 3 0 15,0-2-7-15,-15 6-45 16,-9 12-14-16,-2 0 34 16,5 12 16-16,6 2-2 15,5 5 20-15,5 0 2 16,5 0-5-16,0 0-18 16,6 8 12-16,13 4 22 15,11-1 15-15,7-3 42 16,2 0 7-16,-3-5-10 15,-4 1-11-15,-6 0-6 0,-7 3-16 16,-10-3-12-16,-5-4-9 16,-4 7-1-16,0 1 1 15,0 4-8-15,-4 7 8 16,-9 4 14-16,0 4-1 16,-2-1-3-16,8 1-10 15,1-8-27-15,4-1-92 16,2-13-149-16,8-2-320 15,5-3-95-15</inkml:trace>
  <inkml:trace contextRef="#ctx0" brushRef="#br0" timeOffset="10588.55">15911 7338 1243 0,'0'0'488'16,"0"0"-355"-16,0 0 146 16,0 0-69-16,0 0-101 15,34 106-63-15,-32-64-23 16,-2 0-16-16,0 4-7 15,0-8-40-15,0 1-64 16,-4-17-75-16,2-7-56 16,0-10-132-16,2-5-270 0</inkml:trace>
  <inkml:trace contextRef="#ctx0" brushRef="#br0" timeOffset="10823.86">15734 7204 770 0,'0'0'494'0,"0"0"-203"0,0 0 61 16,0 0-20-16,100 46-77 16,-48-34-81-16,5-9-62 15,10 1-52-15,1-4-36 16,1 0-24-16,-8 0-121 15,11-7-156-15,-17-5-352 16,-14 5-631-16</inkml:trace>
  <inkml:trace contextRef="#ctx0" brushRef="#br0" timeOffset="11241.68">16530 7609 1625 0,'0'0'581'15,"0"0"-486"-15,0 0 138 16,0 0-52-16,0 0-81 16,109 0-64-16,-83 3-36 15,7-3-58-15,-5 4-175 16,-8-4-554-16</inkml:trace>
  <inkml:trace contextRef="#ctx0" brushRef="#br0" timeOffset="12039.51">17293 7441 1167 0,'0'0'568'15,"0"0"-359"-15,0 0 57 16,0 0-71-16,0 0-107 15,0 0-54-15,0 0 28 16,9 95-14-16,-5-53-21 16,-2 7-14-16,2 1-12 0,0-8-1 15,-2 0 2 1,0-15-2-16,1-9 0 0,-3-7-6 16,0-6-10-16,0-5 14 15,0-12 2-15,0-18-1 16,-5-12-19-16,-7-16 19 15,2-13 0-15,-3-10-11 16,2-6-15-16,0-5-1 16,2 8-24-16,3 16 31 15,4 15 21-15,2 18 0 16,0 17-21-16,0 10 20 16,15 8-7-16,9 0-1 15,5 22 9-15,5 9 1 16,-1 3 5-16,-1 8 0 15,-6 0-5-15,-6-4 0 0,-7 0 0 16,-8-8 0-16,-5-2 0 16,-9-2 14-16,-22-4 7 15,-8-2 8-15,-11-4-12 16,0-10-17-16,0 2-1 16,9-8-75-16,10 0-112 15,7-8-175-15,17-3-615 0</inkml:trace>
  <inkml:trace contextRef="#ctx0" brushRef="#br0" timeOffset="13057.37">17659 7399 823 0,'0'0'600'15,"0"0"-350"-15,0 0-6 16,0 0-18-16,0 0-128 16,0 0-53-16,0 0 41 15,24 110-6-15,-18-65-35 16,-4 2-21-16,0-2-15 16,-2-6-8-16,0-9 0 0,0-7 1 15,0-12-1 1,0-7 8-16,0-4 12 0,0 0 18 15,-6-4 29-15,-5-18-46 16,-2-6-5-16,0-6-1 16,-2-8-7-16,5-7-7 15,1-5-2-15,5-2-10 16,4-2-7-16,0 1 4 16,19 4-11-16,9 7-10 15,4 5 4-15,4 10 3 16,3 12-1-16,-3 7-2 15,0 12 2-15,-1 0 1 16,-5 4 11-16,-2 18 3 0,-8 2 12 16,-5 2-1-16,-6 5 2 15,-9-4-6-15,0-1 5 16,-15 5 1-16,-12-5 6 16,-10-2 7-16,-4-2-1 15,6-2 8-15,0-9 2 16,7-4-6-16,9-7 16 15,8 0 3-15,7 0 4 16,4 0-2-16,0 0-7 16,0 0-22-16,0 0-8 15,0 0-1-15,8 0 0 16,5 0 1-16,0 0 6 0,4 0 5 16,1 8-1-1,-3 0 5-15,-2 3 0 0,-1 0-1 16,-2 1-3-16,-1-1 3 15,-5-3-1-15,3 3-2 16,1 1 4-16,1 2 1 16,0-1-7-16,6 2 0 15,0-1-7-15,2 2 4 16,-1-1-6-16,-1-4-1 16,-2 5 0-16,-2-1-20 15,0 1-22-15,-5 3-42 16,-1-4-43-16,-5 7-40 15,0-6-184-15,-11-4-446 0</inkml:trace>
  <inkml:trace contextRef="#ctx0" brushRef="#br0" timeOffset="13624.23">18249 7441 1139 0,'0'0'622'0,"0"0"-325"15,0 0 50-15,0 0-97 16,0 0-125-16,0 0-75 15,0 0-22-15,-39 57-7 16,23-19-6-16,3 0-15 0,4 4 0 16,9-4-13-16,0-4 2 15,3-7-2-15,14-1-4 16,5-14 4-16,4-4-1 16,5-8 7-16,1 0 7 15,4-12 0-15,0-10 6 16,-6-9-6-16,-4 0-8 15,-6-11-2-15,-14 1-2 16,-6-5-1-16,-4-4-17 16,-29 5-40-16,-12 3-35 15,-10 7-8-15,-14 12-144 16,14 12-250-16,14 7 6 0</inkml:trace>
  <inkml:trace contextRef="#ctx0" brushRef="#br0" timeOffset="15708.86">17444 13838 39 0,'0'0'1660'0,"0"0"-1308"15,0 0-224-15,0 0 202 16,0 0-54-16,0 0-130 15,0 0-53-15,-7-103 16 16,-6 98-25-16,-9 5-42 16,-8 0-42-16,-9 16-6 0,-9 18-9 15,-2 16 9 1,-1 11 5-16,10 4-6 0,11 3-5 16,15-7-5-16,15 0-13 15,0-12-25-15,22-7-4 16,19-18-17-16,12-6-21 15,9-18-37-15,30-18-76 16,-18-13-296-16,-13-4-250 0</inkml:trace>
  <inkml:trace contextRef="#ctx0" brushRef="#br0" timeOffset="16160.02">17644 13990 1104 0,'0'0'705'0,"0"0"-534"16,0 0 83-16,0 0 52 15,0 0-131-15,0 0-94 16,0 0-50-16,-63 8-17 0,45 26-5 16,-4 0-8-16,9 0-1 15,5 8-5-15,6-4-4 16,2 1 0-16,4-13-6 16,18 1-3-16,7-4-5 15,5-12-4-15,5-11-9 16,0 0 8-16,-3-11 1 15,-6-12 1-15,-9-12 3 16,-8-7 8-16,-11 0 15 16,-2-3 5-16,-21 3-5 15,-14 8-29-15,-5 0-12 16,2 18-19-16,5 9-24 16,16 7-97-16,8 0-105 0,9 0-372 15</inkml:trace>
  <inkml:trace contextRef="#ctx0" brushRef="#br0" timeOffset="16924.5">17979 13880 1385 0,'0'0'586'0,"0"0"-356"16,0 0 104 0,0 0-96-16,0 0-108 0,0 0-72 15,0 0-31-15,0 53-4 16,0-19 5-16,-2 15-13 15,0 1-14-15,2 3 0 16,0-11-1-16,0 0 0 16,0-8 0-16,0-18-1 15,0-5 0-15,0-3-9 16,0-8 9-16,0 0 1 16,0-16 9-16,0-10-8 15,0-16 8-15,0-4-9 16,0-19-8-16,0 4-3 15,0 4-12-15,0 4 13 16,-2 11 0-16,-2 23 10 0,-1 4 0 16,5 15-7-16,0 0-20 15,0 0-10-15,7 26 16 16,10 1 21-16,9 7 12 16,6 5 2-16,2-5-1 15,0 0 2-15,1-15 0 16,-5 4 8-16,-3-15-5 15,-3-5-8-15,-3-3 1 16,1 0 3-16,1-11 1 16,-1-12-4-16,-1-11 5 15,-2-8-8-15,-4 8 4 16,-4-12-11-16,-5 8 0 0,-1 3 5 16,-5 17 4-16,0 2 1 15,0 8-1-15,0 8 2 16,0 0-12-16,0 8-18 15,0 15-4-15,0 12 22 16,0 10 6-16,0 12 3 16,0 1-2-16,0 10-1 15,0-7-5-15,2-4 1 16,4-4-2-16,3-3-1 16,2-16-26-16,-5 1-67 15,3-24-74-15,10-11-111 16,-7-4-213-16,1-19-211 0</inkml:trace>
  <inkml:trace contextRef="#ctx0" brushRef="#br0" timeOffset="17248.78">18701 14142 684 0,'0'0'995'16,"0"0"-704"-16,0 0-4 15,0 0 78-15,0 0-116 16,126 11-117-16,-84-3-76 16,-1-8-35-16,-2 8-21 15,-6 0-61-15,0-1-99 16,-10 4-98-16,-5-3-535 0</inkml:trace>
  <inkml:trace contextRef="#ctx0" brushRef="#br0" timeOffset="17924.91">19302 13940 849 0,'0'0'1115'0,"0"0"-774"0,0 0-96 16,0 0 14-16,0 0-123 15,0 0-86-15,0 0-40 16,13 50 29-16,-9-5-11 16,0 13-16-16,0-5-11 15,-1 12 0-15,3-4-1 16,3-4-1-16,-3-4 1 16,0-19-6-16,-2-3 4 15,0-12 1-15,-2-19-11 16,-2 0 12-16,0 0 12 15,0-26 13-15,0-16-13 16,-6-16-10-16,-6-10 5 0,-7-35-6 16,-7-15 0-1,2 7 0-15,7 9 6 0,4 25-7 16,9 20 0-16,1 15 0 16,3 4-1-16,0 15-14 15,13 15-14-15,18 8 1 16,9 0 10-16,13 16 17 15,3 10 0-15,-3 9 0 16,-7 7-5-16,-12 0 5 16,-17 0-8-16,-12 0 9 15,-5 0 0-15,-33-5 13 16,-12 2 0-16,-10-13 2 0,-3-7-2 16,5-4-13-1,5-15-46-15,12 0-65 0,19 0-101 16,6-18-282-16,11 2-460 0</inkml:trace>
  <inkml:trace contextRef="#ctx0" brushRef="#br0" timeOffset="18825.39">19730 13956 869 0,'0'0'868'0,"0"0"-546"16,0 0-10-16,0 0-19 15,0 0-140-15,0 0-88 16,0 0-31-16,7 0-34 16,-7 19-6-16,0 7-8 15,0 8 14-15,0 8 0 16,0 0 0-16,3 0-13 16,1-15-8-16,-4-4-3 15,4-12 8-15,-4-3 10 16,0-8 6-16,0 0 12 15,0-27 14-15,0 1-20 16,0-24 1-16,-2 0-5 16,0-11 5-16,2 1-6 15,0-16 13-15,2 3-14 16,20 12-7-16,6 0-4 0,6 11-2 16,8 24-5-16,6-1 1 15,-1 27-19-15,-5 0 2 16,-3 4 19-16,-9 19 14 15,-8 11-7-15,-12 0 2 16,-10 1 6-16,0-1 0 16,-17 8 9-16,-13-8 5 15,-7-11-1-15,-3 4 1 16,-5-8 14-16,6-4 5 16,3-7 6-16,7-8-2 15,5 0-15-15,9 0-1 16,6 0-7-16,7 0-5 0,2 0-9 15,0 0 0-15,0 0-17 16,0 0-2-16,0 0-5 16,13 0-7-16,2 7 31 15,11 12 10-15,3 8 5 16,6-1 6-16,-3 5-8 16,0-4-5-16,-7-1-8 15,-8-3 0-15,-4-12-53 16,-8-3-97-16,-5 8-135 15,0-9-202-15,-9 4 102 16,-6 5-185-16,2-8-220 0</inkml:trace>
  <inkml:trace contextRef="#ctx0" brushRef="#br0" timeOffset="19559.05">20418 13849 1039 0,'0'0'724'0,"0"0"-466"15,0 0 89-15,0 0-25 16,0 0-134-16,0 0-75 16,0 0-52-16,-59 0-37 15,30 31-23-15,-3 10 0 16,2 5-1-16,6 3 0 16,12 1-9-16,8-5-7 15,4-3-5-15,15-7 2 16,14-12 5-16,12-4 2 15,7-19 11-15,7 0 1 0,3-27 1 16,-1-15 9 0,-3-8 1-16,-12-3 4 0,-12-15-3 15,-19 3 5-15,-11 4-7 16,-17 4-10-16,-23 11-17 16,-14 15-15-16,-5 20-26 15,-2 11-74-15,-1 19-117 16,13 15-402-16,19 5-1173 0</inkml:trace>
  <inkml:trace contextRef="#ctx0" brushRef="#br0" timeOffset="28713.82">1086 9654 1086 0,'0'0'782'0,"0"0"-588"16,0 0 10-16,0 0 101 16,0 0-90-16,0 0-108 15,0 4-33-15,0-4-4 16,-2 0-27-16,-8 0-17 15,-6 0-5-15,-3-4-16 16,-5 4-5-16,-3 0-13 16,-3 0-22-16,0 0 1 15,2 0 1-15,6 0 15 16,6 0 12-16,7 0 6 16,9 0 0-16,0 0 1 15,0 0 8-15,0 0 3 16,0 0 2-16,0 0-2 0,0 0-5 15,0 0-6-15,0 0 0 16,0 0 0-16,3 8 0 16,3 3 6-16,2 5 10 15,0 2 1-15,1 6 3 16,-3 2 1-16,1-3-4 16,-3 7-4-16,-4 4-1 15,0 5-1-15,0 3-1 16,0 0 1-16,0 11-5 15,0-3-5-15,-4 3 5 0,0 4 1 16,1 4-8 0,1-8 0-16,2-3 2 15,0-1 4-15,0-3-6 0,0-8 2 16,0-3-1-16,7-1 5 16,-3-15 0-16,-2 4 0 15,0-4 1-15,-2-4 7 16,0 4-1-16,0 0 2 15,0 4 9-15,0 0-3 16,0 3 10-16,0 1-17 16,-6 4-4-16,2-5-4 15,1 1 12-15,1-12-12 16,2 4-4-16,0-11-1 16,0-8 1-16,0 0-1 15,0 0 5-15,0 0-4 0,0 0 7 16,0 0 3-1,0 0-2-15,0 0 1 0,0 0-10 16,0 0 0-16,0 0 0 16,0 0-1-16,0 0-1 15,0 0 0-15,0 0 1 16,0 0 1-16,0 0 5 16,0 0 0-16,0 0 5 15,0 0 1-15,0 0 4 16,0 0 1-16,0 0-2 15,2 0 1-15,5 0-2 16,-1 0-1-16,1 3 5 16,1 2-1-16,-3-5-8 0,-1 7-3 15,-2-7 0 1,-2 4-5-16,0-4 10 0,2 7-10 16,-2-7 5-1,3 0-5-15,-3 0 6 0,0 0 2 16,0 0 2-16,2 0-1 15,0 0 1-15,4 8-10 16,5-8 7-16,4 3-2 16,8 5 1-16,7-3 2 15,7 2 5-15,4-3-2 16,-6-4-5-16,2 7-7 16,-9-7 1-16,-6 0-1 15,-12 0 0-15,-3 4-6 16,-7-4-27-16,0 4-60 15,-11-4-93-15,-51 3-96 0,4 2-273 16,-4-5-757-16</inkml:trace>
  <inkml:trace contextRef="#ctx0" brushRef="#br0" timeOffset="63222.4">23461 9856 447 0,'0'0'279'0,"0"0"-156"16,0 0 14-16,0 0 71 16,0 0-50-16,-2 0-59 15,2 0-16-15,0 0-3 16,0 0-18-16,0 0-25 16,0 0-18-16,-2 0-8 15,2 0-9-15,0 0-1 16,0 4 0-16,0-4-1 15,0 0 0-15,0 0-1 16,-2 0-19-16,2 0-34 0,-9 0-36 16,3 0-62-1,-1-8-247-15</inkml:trace>
  <inkml:trace contextRef="#ctx0" brushRef="#br0" timeOffset="63988.6">23350 10846 793 0,'0'0'1265'16,"0"0"-1008"-16,0 0-209 16,0 0-36-16,0 0 15 15,0 0-27-15,0 0-302 16,-55 42-883-16</inkml:trace>
  <inkml:trace contextRef="#ctx0" brushRef="#br0" timeOffset="183199.2">11903 1136 1333 0,'0'0'555'0,"0"0"-412"0,0 0-8 15,0 0 127-15,0 0-40 16,0 0-57-16,-75 102-57 15,35-56-36-15,-4 11-21 16,2 0-22-16,6-4-18 16,8-7-10-16,10-8 0 15,12-11-1-15,6-8-12 16,6-4 1-16,22-4-2 16,16-3 4-16,11 0 9 15,9-8 0-15,4 7 1 16,-7 4-1-16,-11 5 0 15,-9 10-12-15,-11 5 11 16,-8 7-11-16,-6 4 6 0,-7 0 6 16,-7-3 0-16,-2-5 8 15,0-8-1-15,-2-3 7 16,-18-8 2-16,-9 0 3 16,-12-3-19-16,-10-12-22 15,-4 0-48-15,-6-15-80 16,4-24-91-16,3-37-101 15,14 4-171-15,19 7-200 0</inkml:trace>
  <inkml:trace contextRef="#ctx0" brushRef="#br0" timeOffset="183428.46">11753 1310 742 0,'0'0'877'0,"0"0"-711"16,0 0-65-16,0 0 106 15,0 0 16-15,150-37-1 16,-32 13-77-16,29 1-41 16,-12 1-38-16,-30 14-33 15,-44 4-33-15,-26 4-24 16,4 4-145-16,-7 7-186 15,-12 8-477-15</inkml:trace>
  <inkml:trace contextRef="#ctx0" brushRef="#br0" timeOffset="184100.42">12527 2103 1318 0,'0'0'541'16,"0"0"-395"-16,0 0 112 15,0 0 21-15,0 0-98 16,0 0-46-16,0 0-14 16,28-68 9-16,-12 18-33 15,3-31-46-15,1-3-24 16,-2-6-15-16,1-6-11 15,-8 27-1-15,4-3 0 16,-4 23 0-16,-5 14 0 16,1 17-2-16,-3 10-5 0,-2 8-5 15,5 0-23 1,1 15-19-16,11 20 27 0,2 7 27 16,7 14 0-1,2 9 1-15,4 7 5 0,-2-2-5 16,3-2 0-16,-5-12 0 15,-2-1-1-15,-5-18 0 16,-8-10 0-16,-2-15 1 16,-7-9 0-16,-2-3 9 15,-1-8 8-15,1-22 6 16,5-24 20-16,4-14-16 16,-3-16-14-16,1-3-8 15,-4 7-6-15,-3 11-16 16,-4 20-14-16,0 18-23 15,0 16-19-15,0 15-37 0,6 0-88 16,6 23-156 0,27 37 5-16,-4-10-280 0,1 8-766 0</inkml:trace>
  <inkml:trace contextRef="#ctx0" brushRef="#br0" timeOffset="184766.05">13768 1421 1234 0,'0'0'681'0,"0"0"-443"16,0 0 98-16,0 0-22 16,0 0-117-16,0 0-91 15,0 0-47-15,0 30-28 16,-7 12-4-16,-10 16 3 15,1 10-13-15,-4 12-7 16,1-4-1-16,8 4-9 0,0-11-6 16,7-16 5-16,4-15-1 15,0-12-4-15,0-10-3 16,0-8 9-16,0-8 12 16,0-12 15-16,0-18 5 15,0-42-8-15,0-43-23 16,4-33 1-16,-4-12-2 15,0 30-18-15,0 42-12 16,-6 46 9-16,-1 16 13 16,3 10 8-16,2 2 0 15,0 9 0-15,2 5-16 0,0 0-27 16,15 8 4 0,19 8 39-16,15-1 1 0,18 4 10 15,29 0-10-15,-2-4 16 16,5 0 13-16,-3 0 9 15,-22-3-14-15,-3-9-16 16,-22 2-3-16,-17-5-5 16,-14 0-1-16,-12 0-11 15,-6 0-61-15,-13-5-75 16,-53 2-119-16,2 3-342 16,-4 0-319-16</inkml:trace>
  <inkml:trace contextRef="#ctx0" brushRef="#br0" timeOffset="184934.85">13804 1592 1151 0,'0'0'493'0,"0"0"-233"16,146 27 213-16,-50-23-193 16,-4-4-34-16,3 0-52 15,-6 0-90-15,-23 0-104 16,1-4-6-16,-8 0-193 15,-16 1-318-15,-19-2-1343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17:31.006"/>
    </inkml:context>
    <inkml:brush xml:id="br0">
      <inkml:brushProperty name="width" value="0.05292" units="cm"/>
      <inkml:brushProperty name="height" value="0.05292" units="cm"/>
      <inkml:brushProperty name="color" value="#FF0000"/>
    </inkml:brush>
  </inkml:definitions>
  <inkml:trace contextRef="#ctx0" brushRef="#br0">13413 4728 1726 0,'0'0'576'0,"0"0"-466"15,0 0 43-15,0 0 47 16,0 0-24-16,0 0-63 15,0 0-63-15,-2 0-36 16,30 0-13-16,17 11 4 16,32 12 15-16,36 4-1 15,28 3-8-15,-4-3-10 16,-26-12 7-16,-38-7-8 16,-22-5-1-16,-1 5-78 15,7-8-111-15,-3 0-123 0,-30 0-466 16</inkml:trace>
  <inkml:trace contextRef="#ctx0" brushRef="#br0" timeOffset="22724.3">20607 9387 380 0,'0'0'706'0,"0"0"-531"15,0 0-94-15,0 0 133 16,0 0 92-16,0 0-70 15,0 0-66-15,0 0-15 16,0 0-20-16,0 0-24 16,0-3-17-16,0 3-15 15,0 0-17-15,0 0-15 16,4 0-19-16,7 0-11 16,9 0-8-16,17 3 13 15,19 9 20-15,29 7 0 16,33-4-11-16,34 12-2 0,4-16-2 15,-9 4-8-15,-31-7-13 16,-35 0 2-16,-25-5-8 16,-16 2 0-16,-7-2-8 15,-8-3-63-15,-7 4-59 16,-18-4-13-16,-39 0-63 16,-15-7-252-16,-10-6-1054 0</inkml:trace>
  <inkml:trace contextRef="#ctx0" brushRef="#br0" timeOffset="24358.08">3580 10470 1360 0,'0'0'607'0,"0"0"-503"16,0 0 35-16,0 0 136 15,0 0-59-15,0 0-97 16,0 0-57-16,65 0 11 15,-15 0 43-15,19 3-26 16,27 9-51-16,28-1-16 16,22-3-4-16,-9-8-14 15,-28 0-5-15,-35 0-18 16,-20 0-114-16,23 0-78 16,-8-11-138-16,-12 3-553 0</inkml:trace>
  <inkml:trace contextRef="#ctx0" brushRef="#br0" timeOffset="25660.01">9535 10565 1119 0,'0'0'575'15,"0"0"-436"-15,0 0 18 0,0 0 104 16,0 0-38-16,0 0-86 15,0 0-32-15,23-8-9 16,1 8 2-16,13 0 1 16,7 0-14-16,10 0-20 15,6 0-28-15,8 12 7 16,7-1-23-16,2 0-9 16,4 1-11-16,-1 7 0 15,-4-11-1-15,-8 3 0 16,-7-3-43-16,-14-1-56 15,-11 1-54-15,-17-5-117 16,-12 2-400-16,-7-5-691 0</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18:20.708"/>
    </inkml:context>
    <inkml:brush xml:id="br0">
      <inkml:brushProperty name="width" value="0.05292" units="cm"/>
      <inkml:brushProperty name="height" value="0.05292" units="cm"/>
      <inkml:brushProperty name="color" value="#FF0000"/>
    </inkml:brush>
  </inkml:definitions>
  <inkml:trace contextRef="#ctx0" brushRef="#br0">8656 1862 1260 0,'0'0'751'0,"0"0"-582"16,0 0-74-16,0 0 117 15,0 0-34-15,0 0-91 16,10-3-58-16,-8 30-29 16,3 11 16-16,-3 11 11 15,2 8-12-15,-2 4 0 16,-2-4-6-16,0-7-8 15,0-8 0-15,0-12 1 16,0-10-1-16,0-17 0 16,0-3 20-16,0 0 6 15,0-19 6-15,-6-15-6 16,-3-19-27-16,-1-16-1 0,-1-11-15 16,7-4-20-16,2 5 9 15,2 10 8-15,0 15 4 16,6 20 13-16,20 15-19 15,6 16-6-15,11 3 8 16,12 11 8-16,3 20 10 16,0 6-9-16,-5 5 9 15,-5 3-1-15,-12 5-3 16,-17-4 5-16,-13 3 34 16,-6-7 17-16,-25 4 20 0,-22 0-9 15,-11-4 8 1,-8 0-10-16,-3-8-21 0,8-11-18 15,11-4-12-15,15-8-9 16,18-7-16-16,17 0-70 16,9 0-105-16,64-1-58 15,-3-3-239-15,1 0-476 0</inkml:trace>
  <inkml:trace contextRef="#ctx0" brushRef="#br0" timeOffset="376.26">9221 1794 1482 0,'0'0'511'0,"0"0"-365"16,0 0 113-16,0 0-6 16,0 0-89-16,0 0-9 15,0 0-29-15,34 141-54 16,-27-83-42-16,-5 6-18 0,0 4-11 15,0-3 7-15,0-4-8 16,0-14-23-16,1-10-56 16,1-18-60-16,-3-7-44 15,3-20-80-15,3-15-261 16,-1-11-148-16</inkml:trace>
  <inkml:trace contextRef="#ctx0" brushRef="#br0" timeOffset="732.85">9556 1931 1114 0,'0'0'493'0,"0"0"-206"0,0 0 75 16,0 0-63-16,0 0-93 15,-122 34-75-15,93-26-45 16,5 7-26-16,7-7-11 15,4 3-25-15,11-3-24 16,2 4-9-16,0 2-18 16,0 6 16-16,6-1 11 15,10 4-1-15,-1-1 1 16,2 5 10-16,-5-4-3 16,1 0-6-16,-2-4 5 15,-5-4-5-15,0 1-1 0,-1-8-5 16,3-5-49-1,5-3-13-15,7 0-44 0,6 0-68 16,14-3-71-16,-4-13-487 16,-6 12-841-16</inkml:trace>
  <inkml:trace contextRef="#ctx0" brushRef="#br0" timeOffset="1549.65">9916 2335 345 0,'0'0'847'0,"0"0"-531"16,0 0 43-16,0 0 41 15,0 0-71-15,0 0-83 16,0 0-60-16,4-50-53 15,-4 16-60-15,0-8-29 16,-3-3-11-16,-2-8-4 16,-1 3-17-16,-1 1 0 15,3 2-1-15,4 13-11 16,0 12 2-16,0 6 7 0,0 9 6 16,0 3-15-16,0 4-14 15,0 0-20-15,11 15-10 16,9 12 44-16,8 7 1 15,4 8 1-15,3 4-1 16,1 3 0-16,2 1 0 16,1-8 1-16,-4-4-2 15,-6-12 1-15,-5-7 0 16,-5-4 0-16,-8-7-1 16,-3-3 0-16,-3-5 1 15,-3 0 18-15,0-8-3 16,0-19 8-16,-2-8-6 15,2-10-9-15,-2-20-3 16,0-7-6-16,0-1-15 0,0 4-3 16,0 16-3-16,-6 16 15 15,2 14 5-15,-1 10-8 16,5 13-50-16,0 0-55 16,0 8-66-16,13 26-86 15,0 1-191-15,3-1-324 0</inkml:trace>
  <inkml:trace contextRef="#ctx0" brushRef="#br0" timeOffset="2166.6">10607 1870 1373 0,'0'0'594'0,"0"0"-427"16,0 0 65-16,0 0-9 16,0 0-95-16,0 0-1 15,0 0-27-15,6 130-40 16,-4-77-33-16,3 5-12 15,-3-5-8-15,0-8-7 0,0-6-1 16,0-17 0 0,0-7 0-16,-2-10 1 0,0-5 7 15,0 0 17 1,0-20 13-16,0-14-7 0,0-15-22 16,-10-8-1-16,-3-4-7 15,0-4 0-15,0 12-1 16,0 3-5-16,8 19-1 15,3 9 5-15,2 10 1 16,0 9-16-16,0-5-1 16,5-3 3-16,8 3 15 15,8 0 5-15,3-4 9 16,4 1 2-16,3-8 4 16,4 4 1-16,1-4-5 15,-5-1-1-15,-7 14-8 0,-4-2-7 16,-7 8-6-16,-3 0-3 15,-3 0-1-15,4 3-1 16,0 2 1-16,1 1-4 16,6 6 4-16,-1-1-13 15,3 2-1-15,0-2-18 16,1 0-19-16,1 1-35 16,-9-6-78-16,-7 14-139 15,-6-4-248-15,0-5-232 0</inkml:trace>
  <inkml:trace contextRef="#ctx0" brushRef="#br0" timeOffset="2364.38">10622 2019 1262 0,'0'0'685'16,"0"0"-388"-16,137 4 53 15,-76-4-86-15,2 0-66 16,-12 0-118-16,-4 0-80 16,-11 0-54-16,3 0-114 15,-10 0-173-15,-5 0-722 0</inkml:trace>
  <inkml:trace contextRef="#ctx0" brushRef="#br0" timeOffset="11905.77">1091 6839 1169 0,'0'0'690'0,"0"0"-528"0,0 0 46 15,0 0 84-15,0 0-113 16,0 0-106-16,13 18-30 15,-7-2-22-15,6 3-1 16,3 15 1-16,7 5-12 16,-1 6-8-16,3 1 1 15,0-5-1-15,-5 1-1 16,-3-11-53-16,-1-8-68 16,-6-19-101-16,-5-4-258 0,-4 0-235 15</inkml:trace>
  <inkml:trace contextRef="#ctx0" brushRef="#br0" timeOffset="12157.9">1341 6876 1144 0,'0'0'542'0,"0"0"-357"15,0 0 127-15,0 0-24 16,0 0-132-16,-135 118-86 16,99-87-10-16,1 4-9 15,4-1-32-15,5-8-12 0,6 1-7 16,7-7-40-16,7-9-73 16,2-8-128-16,4-3-273 15,0 0-273-15</inkml:trace>
  <inkml:trace contextRef="#ctx0" brushRef="#br0" timeOffset="12376.07">860 7052 1506 0,'0'0'496'0,"0"0"-232"16,0 0 104-16,0 0-95 0,149-27-25 15,-72 9-32-15,4-2-71 16,-5 1-71-16,-10 8-62 16,-10 0-12-16,-6 6-131 15,13 2-131-15,-17 3-92 16,-9 0-342-16</inkml:trace>
  <inkml:trace contextRef="#ctx0" brushRef="#br0" timeOffset="26180.67">495 8774 965 0,'0'0'1102'0,"0"0"-894"16,0 0-103-16,0 0 130 15,0 0-58-15,0 0-104 16,24 34-53-16,-4-11 41 16,3 7-9-16,10 9-23 0,0 3-6 15,-1 3-6-15,1 2-16 16,-5-10 4-16,-5-6-5 16,-6-9-20-16,-4-10-68 15,-5-8-73-15,3-8-94 16,0-22-319-16,-5 3-137 0</inkml:trace>
  <inkml:trace contextRef="#ctx0" brushRef="#br0" timeOffset="26457.83">849 8637 1255 0,'0'0'765'0,"0"0"-557"0,0 0 49 16,0 0-10-16,0 0-113 16,-122 110-85-16,81-57-34 15,0 8-6-15,1 4-9 16,4 4 0-16,3-4-2 16,8-1-8-16,7-2-20 15,4-13-39-15,3-7-20 16,7-11-38-16,4-13-51 15,0-13-148-15,2-5-167 16,13-20-54-16,-3-10-162 0</inkml:trace>
  <inkml:trace contextRef="#ctx0" brushRef="#br0" timeOffset="26734.35">363 9003 983 0,'0'0'590'16,"0"0"-387"-16,0 0 118 0,0 0 57 15,0 0-101 1,145-8-56-16,-69-11-38 0,9 0-27 15,5-4-61-15,-17-3-57 16,-5 10-38-16,-16 5-89 16,-14 11-128-16,-17 0-119 15,-8 14-483-15</inkml:trace>
  <inkml:trace contextRef="#ctx0" brushRef="#br0" timeOffset="32838.11">656 10134 1028 0,'0'0'716'16,"0"0"-558"-16,0 0-17 16,0 0 86-16,0 0-90 15,0 0-42-15,71 49-2 16,-42-14-13-16,6 7-1 16,-1 7 5-16,1 4-35 15,-2 5-19-15,-2-8-20 16,-6-1-9-16,-3-11-1 15,-7-15-49-15,-3-8-98 0,-8-15-86 16,-1-12-270 0,-3-10-407-16</inkml:trace>
  <inkml:trace contextRef="#ctx0" brushRef="#br0" timeOffset="33160.97">1007 10172 1322 0,'0'0'354'16,"0"0"-234"0,0 0 133-16,0 0-26 0,0 0-148 15,0 0-59-15,0 0 11 16,-68 77 51-16,40-40-12 15,-5 10-6-15,2 2 7 16,-1 4-11-16,1-7-12 16,8-4-23-16,6-8-14 15,2-11-11-15,7 0-1 16,1-4-23-16,-1-11-73 16,-3 3-72-16,-6-7-115 15,-3-4-271-15,5 0-415 0</inkml:trace>
  <inkml:trace contextRef="#ctx0" brushRef="#br0" timeOffset="33423.66">395 10435 1260 0,'0'0'359'16,"0"0"-259"-16,0 0 201 16,0 0 42-16,146 11-99 15,-33-22-30-15,-2-12-48 16,-6-3-34-16,-13-1-18 16,-37 8-59-16,-3-1-55 15,-11 9-21-15,-32 11-130 16,-9 0-160-16,-7 0-718 0</inkml:trace>
  <inkml:trace contextRef="#ctx0" brushRef="#br0" timeOffset="46548.38">14283 731 1169 0,'0'0'862'0,"0"0"-610"15,0 0-44-15,0 0 49 16,0 0-57-16,0 0-91 16,0-7-49-16,0 7-27 15,0 0-25-15,0 11-8 16,0 8-15-16,2 8 14 15,1 7 1-15,-1 0 0 16,-2 1 0-16,0-9-26 16,0-3 2-16,0-7 2 15,0-5 2-15,0-8 3 16,0-3 8-16,0 0 3 16,0-14 0-16,0-9-6 15,0-16 1-15,0-6-4 0,-2-13 2 16,2 5-7-16,0-4-8 15,0-1-2-15,8 5-12 16,9 4-12-16,-1 7 11 16,3 12 19-16,-4 11 5 15,3 7 1-15,4 12-6 16,4 0 6-16,4 23 9 16,9 8 8-16,1 10-1 15,1 1 2-15,-5 8-1 16,-4 4-13-16,-9-6 3 15,-14 2 10-15,-9-4 1 16,-2 0 0-16,-26-4 29 16,-10-5 13-16,-14-3 18 0,-1-10-10 15,-3-1-5-15,11-12-13 16,12-3-19-16,9-1-13 16,13-7-15-16,11 0-82 15,11 0-125-15,17 0-462 16,8-7-258-16</inkml:trace>
  <inkml:trace contextRef="#ctx0" brushRef="#br0" timeOffset="46998.65">14755 910 1196 0,'0'0'407'0,"0"0"-167"16,0 0 56-16,0 0-57 16,0 0-133-16,0 0-74 15,0 0-30-15,0 45 7 16,0-25-3-16,0 7-6 15,2 3-6-15,5-7-33 16,0 3-34-16,4-10-4 16,1-5 17-16,-1-7 2 0,7-4-11 15,1 0 32-15,7-11 37 16,1-12 5-16,1-3 8 16,-2-5-1-16,-7 4-1 15,-4-4-9-15,-8 1 4 16,-7 4 10-16,0 3-16 15,-13-1-11-15,-11 6-24 16,-4 2 10-16,0 5-9 16,1 7-23-16,5-4-13 15,5 8-61-15,4 0-178 16,9 0-292-16</inkml:trace>
  <inkml:trace contextRef="#ctx0" brushRef="#br0" timeOffset="47731.38">15092 826 702 0,'0'0'743'0,"0"0"-483"0,0 0 23 16,0 0 1 0,0 0-127-16,0 0-99 0,0 0-44 15,-2-7-14-15,2 22-22 16,0 8 16-16,2 7 6 15,2 1 0-15,1 3 1 16,-5-3-1-16,0-1-11 16,0-4 1-16,0-10 0 15,0-5 1-15,0-3-2 16,0-8 11-16,0 0 0 16,0 0 13-16,4-4 9 15,5-14-22-15,1-9-6 16,3-4-5-16,4-3-10 15,0 3-36-15,2 9 7 0,-1 6 13 16,-6 9 2 0,4 7 4-16,-6 0 7 0,-3 23 12 15,-1 7 12-15,-4 1 0 16,1 3 8-16,-3-4 0 16,0-7 6-16,0-4 17 15,0-7 1-15,0-9 4 16,0-3-2-16,0 0 13 15,0 0 17-15,0-11 13 16,0-4-60-16,0-4-17 16,4-4-23-16,4-1-24 15,0-2-10-15,5-1-5 16,2 9 0-16,0-1-2 0,3 11 14 16,-3 4 9-16,2 4-15 15,-4 0 3-15,1 12 9 16,-6 10-4-16,1 4 5 15,-2 2 8-15,-1-1-1 16,3 7-43-16,-3-12-129 16,5-7-338-16</inkml:trace>
  <inkml:trace contextRef="#ctx0" brushRef="#br0" timeOffset="48248.49">15732 831 1086 0,'0'0'508'0,"0"0"-278"15,0 0 63-15,0 0-65 16,0 0-119-16,0 0-55 15,0 0-17-15,-11 3-16 16,-2 8-21-16,-2 1-1 16,-9 7-1-16,6 4-14 15,-2 4-11-15,5 2-25 0,5-1 11 16,5-6 8 0,5-2-23-16,0-9-17 15,7-8-6-15,14-3 30 0,6 0 29 16,6-7 20-16,-1-12 12 15,0-4 3-15,-6 1 4 16,-7 3-3-16,-7 3-4 16,-5 4 13-16,-7 6 24 15,0 1-8-15,0 5-1 16,0 0-25-16,0 5-15 16,-2 9-19-16,-3 6 19 15,5-1 16-15,0-1 3 16,0 1 8-16,3-3-6 15,10-1 2-15,-1-4-2 16,6-3-6-16,-1-4-15 16,5-4-18-16,-2 0-91 0,10-12-82 15,-4-7-189-15,-4 4-347 0</inkml:trace>
  <inkml:trace contextRef="#ctx0" brushRef="#br0" timeOffset="48483.98">16023 834 179 0,'0'0'880'0,"0"0"-615"16,0 0 53-16,0 0-25 0,0 0-83 15,0 0-80 1,53 126-77-16,-49-100-36 0,0 1-10 15,-1-4-7-15,-1-4-76 16,0 0-101-16,0-12-79 16,0-7-123-16,-2-7-239 15,0-15-216-15</inkml:trace>
  <inkml:trace contextRef="#ctx0" brushRef="#br0" timeOffset="48632.98">16023 624 1139 0,'0'0'412'0,"0"0"-236"16,0 0-66-1,0 0-38-15,0 0-28 0,0 0-44 16,0 0-72-16,61 130-297 16</inkml:trace>
  <inkml:trace contextRef="#ctx0" brushRef="#br0" timeOffset="49098.85">16262 887 854 0,'0'0'238'0,"0"0"-36"16,0 0-28-16,7 103-29 15,-3-72-50-15,0 0-60 16,-1-5-21-16,-1-7-12 16,0-4 4-16,0-11-6 15,0-4 2-15,-2 0 37 16,2 0 62-16,0-15-19 15,4-12-41-15,3-3-12 16,1-9-8-16,5 5-20 16,-2 7 5-16,5 4-6 0,-3 9 0 15,2 9 15 1,-2 5-9-16,1 0 6 0,2 5-5 16,-1 14 9-16,-4-1 3 15,-2 9-2-15,-5-1 2 16,-4 2-4-16,-2 2-15 15,0 1-45-15,2-5-105 16,5-10-92-16,1-5-312 0</inkml:trace>
  <inkml:trace contextRef="#ctx0" brushRef="#br0" timeOffset="50165.8">17659 895 755 0,'0'0'338'16,"0"0"-154"-16,0 0 52 15,0 0 7-15,0 0-121 16,0 0-74-16,0 0-19 16,-37 26-15-16,18-10-13 15,0 2-1-15,-2 2-1 16,6-1-15-16,2 0 2 0,9 0-15 15,4-7-22-15,0-4-15 16,6-5 28-16,14 1 28 16,2-4 10-16,4 0 1 15,0-12 18-15,-2-10-19 16,-9-1 0-16,-9-4-60 16,-6-4-81-16,-8 2-54 15,-23-2-95-15,-10-4 130 16,4 9 98-16,-4 6 62 15,8 6 131-15,12 2 53 16,8 4-26-16,6 4-25 16,7 1-22-16,0 3-34 15,3 0-19-15,16 0-36 0,5 0 32 16,8 0 28 0,5 0-35-16,-2 0-27 0,4-4-5 15,-4-7-14-15,-6-5-1 16,-3-7-3-16,-7 1-16 15,-6-1-11-15,-9-4 18 16,-4 7 12-16,0-2 1 16,0 10 10-16,0 1 17 15,0 8 25-15,0 3-40 16,0 11-13-16,0 15-42 16,0 13 36-16,7 14 6 15,4 4 1-15,-1 12-1 16,3 7 1-16,0-4 5 15,-6 1-6-15,0-1 0 16,-2-10 1-16,-3-9 6 0,-2-8-7 16,0-14 0-16,0-12 0 15,-5-4 35-15,-6-15 53 16,-9 0 55-16,-4 0-44 16,-1-12-23-16,-1-10 11 15,2-5-17-15,8-7-18 16,1 0 5-16,6-8-22 15,9 3-9-15,0 2 11 16,2 6 18-16,20 4-20 16,3 4-23-16,7 7-6 15,7 2-6-15,0 6-6 16,0 1 0-16,-2 2-54 0,-7-3-121 16,-8 2-317-16,-19 1-870 15</inkml:trace>
  <inkml:trace contextRef="#ctx0" brushRef="#br0" timeOffset="53650.83">15443 1730 1430 0,'0'0'633'16,"0"0"-474"-16,0 0 65 0,0 0 16 16,0 0-91-16,0 0-67 15,-45-23-28-15,9 38-35 16,-14 27-19-16,-11 14-2 15,-10 25-7-15,3 14 0 16,9 12-4-16,13-8-17 16,18 0 3-16,19-15 8 15,9-12 2-15,20-18-5 16,11-9 8-16,8-18 7 16,2-12 6-16,-2-15-5 15,-2 0 6-15,-6-19 8 16,-8-12-7-16,-8-3 8 0,-10-11 6 15,-5-5-15-15,-18-3-7 16,-16-9-43-16,-7 14-9 16,1 6 10-16,-1 11 25 15,11 12 16-15,10 11 8 16,12 8 1-16,8 0-1 16,0 0-24-16,21 4-4 15,10 11 20-15,5 0 8 16,4 1 7-16,3-1 7 15,-2-4 3-15,-4-3 3 16,-10-8-10-16,-6 0-2 16,-3 0-7-16,-5 0 0 15,-3 0 1-15,-1 0-1 0,2 0 0 16,-7 0 0 0,5 3-1-16,-1 2 0 0,0-2 0 15,-2 5-1-15,3 3 1 16,-2 4 0-16,-1 9 0 15,-6 2 7-15,0 1 2 16,0 4 16-16,0-2-7 16,-4 2-7-16,-1-4-11 15,5-8 0-15,0-7-58 16,0-4-63-16,20-8-168 16,-1-16-253-16,1-7-246 0</inkml:trace>
  <inkml:trace contextRef="#ctx0" brushRef="#br0" timeOffset="54074.17">15505 2335 578 0,'0'0'607'15,"0"0"-398"-15,0 0 114 16,0 0 0-16,0 0-75 16,120-15-72-16,-91-1-69 15,-3 2-47-15,-4-6-17 16,-5 1-13-16,-9 0-12 0,-5 4-2 16,-3 0-10-16,0 3-6 15,-20 5-27-15,-1 7-4 16,-5 0 19-16,-1 4 3 15,-3 23 0-15,1-1 2 16,8 12 6-16,6-4-5 16,8-3 6-16,7 0 10 15,3-12 2-15,18-1 2 16,11-2-2-16,7-5 4 16,1-3-6-16,1-8-1 15,-6 0-9-15,-5-4-10 16,-7-16-69-16,-8 6-71 15,-13-17-94-15,-2 8-144 16,0 4-370-16</inkml:trace>
  <inkml:trace contextRef="#ctx0" brushRef="#br0" timeOffset="54517.76">15869 2122 967 0,'0'0'366'16,"0"0"-207"-16,0 0 156 16,0 0-16-16,0 0-141 15,15 114-52-15,-15-76-26 16,0 0-29-16,0-4-18 16,-7 0-17-16,-1-3 2 15,1-12-8-15,5-7-2 0,-2-4-8 16,4-8 6-1,0 0 0-15,0 0 9 0,0 0 3 16,0-15-18-16,6-9 0 16,7-7-9-16,7-11 9 15,0 2 0-15,2-2-10 16,-1 7-4-16,-6 12 13 16,0 12-13-16,-8 11-1 15,4 0-11-15,-3 15 11 16,1 15 15-16,2 8 0 15,-2 1 9-15,2-2 2 16,-2-3-1-16,2-3-9 0,-1-12-1 16,-3 1-11-16,4-17-83 15,2-3-127-15,15-15-98 16,-4-15-245-16,4-1-355 0</inkml:trace>
  <inkml:trace contextRef="#ctx0" brushRef="#br0" timeOffset="55050.98">16408 2187 78 0,'0'0'1213'16,"0"0"-894"-16,0 0-6 16,0 0 7-16,0 0-90 0,0 0-86 15,0 0-53 1,-69-39-46-16,45 43-32 0,-1 11-13 15,-3 8 0-15,5 8-7 16,-1-1-1-16,9 1 1 16,6 3-5-16,9-4 0 15,0-2-6-15,9-9 0 16,12-8 8-16,7-11 2 16,5 0 8-16,2-8 0 15,0-14 12-15,-5-9-1 16,-4-8 9-16,-6-6 10 15,-9-12-4-15,-6 0-13 16,-5-16 6-16,0-3-18 0,-5 8-1 16,-8-1 0-1,6 16 0-15,0 19 1 0,5 11 20 16,0 18-8-16,2 5 1 16,0 0-14-16,0 16-19 15,4 15 19-15,10 14 21 16,6 8 7-16,6 12 2 15,-3-4-12-15,3 4-2 16,-4-8-4-16,-6-4-6 16,-5-7-5-16,-7-4 0 15,-4-8-1-15,0-3-13 16,0-8-19-16,0-12-33 16,0-3-26-16,0-8-45 15,0 0-84-15,9-19-87 16,4-9-314-16,-3 2-299 0</inkml:trace>
  <inkml:trace contextRef="#ctx0" brushRef="#br0" timeOffset="55486.3">16696 2256 856 0,'0'0'413'0,"0"0"-130"0,0 0 22 15,0 0-76-15,0 0-64 16,0 0-60-16,0 0-52 16,103 0-30-16,-89-5-17 15,-3-6-6-15,-4-1-40 16,-1 1-16-16,-6-8-11 15,0 4 42-15,0-1-5 16,-13 9-14-16,-8-1 44 16,0 4 30-16,-3 4 1 15,1 0 15-15,1 0 5 16,5 8 0-16,0 11 10 16,3 0-4-16,7 8 6 15,3 3-27-15,4 1-11 16,0 3-10-16,11 4-6 15,9-4-3-15,8-3-6 0,5-4-8 16,-1-12-54-16,3-4-71 16,11-11-53-16,-5 0-154 15,-10 0-281-15</inkml:trace>
  <inkml:trace contextRef="#ctx0" brushRef="#br0" timeOffset="55935.02">16991 2141 717 0,'0'0'331'0,"0"0"-98"15,0 0 92-15,0 0-17 16,0 0-82-16,0 0-42 15,0 0-34-15,7 68-50 16,-3-45-63-16,-2 8-19 16,3-1-12-16,-3 4-5 15,0-3-1-15,0-1-12 16,0-7-6-16,-2-7-1 16,2-8 5-16,1-1 13 15,-3-7 1-15,2 0 18 16,-2 0 42-16,0-20 34 0,0 2-18 15,0-12-13-15,0-1-13 16,0-3-3-16,0-1-13 16,0 4-4-16,13 2-14 15,6 2-15-15,6 4-1 16,12 0-1-16,4 4-11 16,7 4-12-16,0 3-25 15,-3 5-45-15,-7 7-57 16,-4 0-187-16,-12 3-393 15,-14 5-792-15</inkml:trace>
  <inkml:trace contextRef="#ctx0" brushRef="#br0" timeOffset="58308.24">17670 2137 58 0,'0'0'1598'0,"0"0"-1247"16,0 0-92-16,0 0 63 16,132 4-111-16,-87-4-128 15,-9 0-83-15,-3 0-18 16,-20 0-124-16,-7 0-248 0,-6 0-628 15</inkml:trace>
  <inkml:trace contextRef="#ctx0" brushRef="#br0" timeOffset="58486.23">17635 2385 1181 0,'0'0'575'16,"0"0"-214"-16,0 0 102 15,135 8-220-15,-87-8-84 16,-9 0-108-16,-2 0-51 16,-9-13-122-16,-8 2-200 15,-14-4-808-15</inkml:trace>
  <inkml:trace contextRef="#ctx0" brushRef="#br0" timeOffset="59418.97">18914 1752 1264 0,'0'0'563'15,"0"0"-265"-15,0 0 80 16,0 0-130-16,0 0-132 16,0 0-55-16,0 0-16 15,-83 62-31-15,42-36-14 16,3 9-12-16,10 2-12 16,13 2-39-16,15-5-30 15,0-7 22-15,27 2 19 16,17-5 16-16,1-1 23 15,3-8 13-15,-11-4 0 0,-7-3 1 16,-15 0 0-16,-8-1 19 16,-7 8 7-16,-4 0-4 15,-20 8 15-15,-11 4 12 16,-8-1 4-16,1 1-15 16,5 1-23-16,7-6-15 15,11-4-1-15,10-2-15 16,7 4-3-16,2-6-6 15,0 6 6-15,17-6 6 16,3 2 6-16,1-1 5 16,1-4-5-16,-5 2-13 15,-2-2-7-15,-6 0-5 16,-5 1 10-16,-4 3 2 16,0 4 5-16,-19 0 14 15,-9 4 6-15,-7-1 19 0,-1 6 22 16,2-6-3-16,4 1 3 15,10-8 11-15,10 1-3 16,5-9-20-16,5 0-17 16,0 1-9-16,13 4-8 15,7-5 10-15,3 1-5 16,1-1-6-16,-1-2-43 16,-2-5-81-16,10 0-118 15,-12-5-304-15,-4-6-599 0</inkml:trace>
  <inkml:trace contextRef="#ctx0" brushRef="#br0" timeOffset="60237.55">19056 2190 766 0,'0'0'941'16,"0"0"-644"-16,0 0-17 15,0 0-25-15,0 0-155 16,0 0-100-16,0 0-11 16,0 31-5-16,4-1 16 15,0 9 1-15,1-2 0 16,-3 5-1-16,-2 0-1 15,0-7-11-15,0-9 10 16,0-7 1-16,0-7 0 16,0-9 1-16,0-3 7 15,0 0 13-15,0 0 13 0,0-11 6 16,2-4-15-16,2-12-24 16,3 1-6-16,3-5 6 15,-2 1-1-15,5 2 0 16,0 6-5-16,-2 15-4 15,2 2-21-15,2 5-1 16,-2 8 10-16,4 15 9 16,0 0 7-16,-1 7 6 15,-5 1 0-15,0-4 1 16,-5-4-1-16,-3-4 1 16,-3-8 0-16,0-7 0 15,0-1 8-15,0-3 6 16,0 0-2-16,0 0 8 0,2 0 2 15,0 0-6-15,0-3-17 16,5-12-5-16,1-4-7 16,5-4 4-16,2-8-2 15,5 4-11-15,1 5-7 16,-7 2 11-16,1 12 1 16,-6 8-9-16,-5 0 5 15,3 0-2-15,1 13 14 16,1 2 1-16,-5-1-2 15,-2 10-10-15,-2-6-11 16,0 10-3-16,0-9-51 16,5-4-83-16,6-4-76 0,1-3-135 15,-1-5-345-15</inkml:trace>
  <inkml:trace contextRef="#ctx0" brushRef="#br0" timeOffset="60718.93">19708 2316 1011 0,'0'0'309'15,"0"0"-65"-15,0 0 59 16,0 0-76-16,0 0-109 15,0 0-25-15,0 0-25 0,-71-57-34 16,60 57-20-16,-2 0-14 16,-3 0-6-16,-3 15-8 15,-5 4-7-15,5 8-7 16,3 4-11-16,4-2-14 16,7-5-2-16,5-6 4 15,0-2 12-15,11-8 19 16,11-1 13-16,8-7 7 15,2 0 7-15,-1 0 5 16,-3 0-5-16,-4-3 4 16,-9-1-10-16,-4 0 0 15,-7 0 24-15,-4 4 16 16,0 0-7-16,0 0-13 0,0 0-21 16,0 8-20-16,-2-4-12 15,0 3 14-15,2 0 17 16,0 1-50-16,0 0-22 15,6-4-16-15,12 0-48 16,13-4-108-16,-3 0-81 16,-4 0-622-16</inkml:trace>
  <inkml:trace contextRef="#ctx0" brushRef="#br0" timeOffset="60996.44">19872 2072 1322 0,'0'0'526'16,"0"0"-217"-16,0 0-7 15,0 0-136-15,0 0-103 16,0 0-20-16,0 107 12 15,0-58-31-15,-2 5-13 16,2-1-11-16,0-3 0 16,0-5-82-16,0-11-79 15,9-7-111-15,8-15-195 0,0-4-244 16</inkml:trace>
  <inkml:trace contextRef="#ctx0" brushRef="#br0" timeOffset="61419.79">20013 2327 889 0,'0'0'373'0,"0"0"117"15,0 0-157 1,0 0-45-16,0 0-114 0,116 19-77 16,-88-19-44-16,-9-3-32 15,-1-5-21-15,-10-3-18 16,-4-4-28-16,-4 4-25 16,0-5-38-16,-8 4-23 15,-9 1 67-15,-3 8 36 16,1 3 16-16,-3 0 13 15,2 3 9-15,-2 20 13 16,1-1 10-16,1 6 4 16,7-2 2-16,5 1 13 15,3-1-7-15,5-2-14 16,2-6-11-16,20 1-2 16,10-7-17-16,7-5-51 0,18-7-145 15,-5 0-297-15,-10-7-643 16</inkml:trace>
  <inkml:trace contextRef="#ctx0" brushRef="#br0" timeOffset="61717.49">20520 2514 1124 0,'0'0'304'16,"0"0"-193"-16,0 0 153 15,0 0-119-15,0 0-145 16,-100 103-96-16,74-83-253 16,9-6-1016-16</inkml:trace>
  <inkml:trace contextRef="#ctx0" brushRef="#br0" timeOffset="62253.91">20968 2590 952 0,'0'0'386'16,"0"0"-58"-16,0 0-38 15,0 0-74-15,-17-118-77 16,6 73-52-16,0-2 11 16,-4-1-12-16,2-2-35 15,0 4 6-15,6 8 17 16,0 7-5-16,7 9-20 16,0 2-7-16,0 13-25 15,0 0-17-15,16 3-23 0,6 0 1 16,6 0-2-1,4 4 5-15,1 0-17 0,-9 0-39 16,0 0-32-16,-11 0-43 16,-6 4-76-16,-7 7-82 15,-16-3-166-15,-9 7-205 0</inkml:trace>
  <inkml:trace contextRef="#ctx0" brushRef="#br0" timeOffset="62409.21">20726 2369 542 0,'0'0'582'0,"0"0"-305"16,0 0 252-16,0 0-193 15,0 0-64-15,109 19-101 0,-62-14-58 16,4-5-71-16,3 0-42 16,4 0-60-16,-15 0-193 15,-15 0-486-15</inkml:trace>
  <inkml:trace contextRef="#ctx0" brushRef="#br0" timeOffset="62754.66">21310 2472 1382 0,'0'0'360'15,"0"0"-145"-15,0 0-5 16,0 0-83-16,0 0-121 16,0 0-6-16,0 0-115 15,56-68-86-15,-78 52-99 16,-8 5 154-16,-7 8 7 16,0 3 78-16,-2 0 61 15,4 6 25-15,5 10 52 16,10 7 47-16,0 4 20 15,14-1-13-15,6 1-24 16,0 0-28-16,11-8-17 16,14 3-27-16,9-2-35 15,5-9-12-15,15-11-140 0,-8 0-203 16,-7 0-664-16</inkml:trace>
  <inkml:trace contextRef="#ctx0" brushRef="#br0" timeOffset="63421.73">21408 2324 1222 0,'0'0'404'0,"0"0"-218"0,0 0 53 16,0 0-111-16,0 0-61 16,0 0-35-16,0 0-16 15,17 129-16-15,-17-94-4 16,0 3-71-16,0-8-18 16,0-3-14-16,0-4 23 15,-2-8 18-15,-2-7 24 16,2-8 34-16,2 0 8 15,0 0 59-15,0-8 2 16,0-4-22-16,0-10 0 16,0 2 5-16,6-6 1 15,7-1-15-15,-2 4-18 16,2 4 13-16,-3 11-9 0,-1 5-1 16,2 3-3-16,-2 0-12 15,1 11 1-15,0 8 1 16,-1 1 5-16,-1 2-1 15,-3-2-5-15,-1-1-1 16,-2-8 6-16,0 1-4 16,-2-9-2-16,2 0 0 15,1-3 1-15,-1 0 7 16,2 0-8-16,3-3-12 16,-1-8-12-16,3-4 18 15,4-9 6-15,-1 2 6 16,6-1 6-16,-5 0-12 15,-1 4 0-15,-4 8-1 16,-3 11-1-16,-3 0-23 16,0 0 5-16,-2 14 20 0,0 6 6 15,0 2 9-15,0 2-6 16,0 2-3-16,0-7-6 16,2 1-44-16,0-6-55 15,11-6-115-15,0-4-98 16,2-4-200-16</inkml:trace>
  <inkml:trace contextRef="#ctx0" brushRef="#br0" timeOffset="63920.53">21990 2415 484 0,'0'0'881'0,"0"0"-561"16,0 0-54-16,0 0 1 15,0 0-147-15,0 0-35 16,0 0-24-16,-89-19-33 16,67 34-16-16,1 12-5 15,-3 4-7-15,5-1-5 16,6 4-5-16,6-6-5 15,7-6-7-15,0-7-4 16,4 1 7-16,18-9 6 0,4-7 11 16,4 0-5-16,6 0-14 15,-2-7-9-15,-1-9-18 16,-8-3-10-16,-7 7 27 16,-6 1 3-16,-8 3 28 15,-4 5 22-15,0 3 0 16,0 0 11-16,0 0-30 15,0 0-3-15,-2 8-17 16,0 3 17-16,-1 0 15 16,3 4 2-16,0-4 6 15,0 2-10-15,16-2-5 16,5-4-8-16,5-7-40 16,4 0-72-16,10 0-193 0,-5-7-226 15,-12-9-489-15</inkml:trace>
  <inkml:trace contextRef="#ctx0" brushRef="#br0" timeOffset="64163.58">22182 2164 1144 0,'0'0'513'16,"0"0"-308"-16,0 0 75 15,0 0-8-15,0 0-58 16,0 114-55-16,0-72-56 16,0 0-58-16,0 4-28 15,0-4-11-15,0-4-6 0,0-4-16 16,0-8-59-16,7-7-76 16,1-7-103-16,12-12-116 15,1 0-270-15,-6 0-424 0</inkml:trace>
  <inkml:trace contextRef="#ctx0" brushRef="#br0" timeOffset="64571.53">22334 2488 542 0,'0'0'512'0,"0"0"-176"0,0 0 152 16,0 0-183-16,0 0-49 16,0 0-73-16,0 0-62 15,118 15-57-15,-94-27-30 16,-1 1-16-16,-8-8-18 16,-6 4 0-16,-5-1-25 15,-4 5-5-15,0 0-40 16,-8 3 35-16,-9 4 27 15,-7 4-1-15,0 0 9 16,0 8 8-16,0 7 5 16,0 4 13-16,9 0 4 0,2 4 4 15,6-4-3 1,7 1-5-16,0-2-7 0,0 1 2 16,18 0-12-16,5-4 0 15,4-4-9-15,10-3-25 16,19-8-125-16,-7 0-338 15,-8 0-698-15</inkml:trace>
  <inkml:trace contextRef="#ctx0" brushRef="#br0" timeOffset="67606.22">22900 2514 502 0,'0'0'1079'0,"0"0"-742"15,0 0 48-15,0 0-16 0,0 0-149 16,0 0-95-16,4 0-21 16,-4 8-33-16,2 3-46 15,0 9-5-15,0 6-2 16,-2 4-8-16,0 1-10 15,-2 0-25-15,-13-5-82 16,0-3-45-16,-2-4-57 16,12-11-120-16,5-8-391 15,0 0-444-15</inkml:trace>
  <inkml:trace contextRef="#ctx0" brushRef="#br0" timeOffset="68153.7">23282 2366 1088 0,'0'0'532'16,"0"0"-289"-16,0 0 105 15,0 0-116-15,0 0-134 16,0 0-46-16,0 0-22 16,-79 19-23-16,70 0-7 15,5 4-8-15,4 3-11 16,0 5 3-16,19-1 4 16,7-3 6-16,2-4 6 0,0-8 1 15,-3-7-1-15,-4-8-2 16,-1 0-24-16,-7 0-9 15,-2-12 0-15,-7-7-4 16,-2-15 7-16,-2 0 5 16,0-8-43-16,-15 4-23 15,2-4 30-15,-2 3 4 16,4 2-2-16,3 10-53 16,5 0-87-16,3 12-37 15,0 8-173-15</inkml:trace>
  <inkml:trace contextRef="#ctx0" brushRef="#br0" timeOffset="68657.91">23753 2099 415 0,'0'0'837'0,"0"0"-537"16,0 0 101-16,0 0-26 16,0 0-142-16,0 0-92 15,0 0-27-15,0 15-51 16,0 12-41-16,6 15-3 15,7 7 2-15,0 17-10 16,-2 2-5-16,2 4-6 16,-4-4-17-16,-4-2-45 15,-1-17-16-15,-4-11-9 0,0-7-42 16,0-20-82-16,-11-7-70 16,-14-8-12-16,4-19-188 15,-1-7-207-15</inkml:trace>
  <inkml:trace contextRef="#ctx0" brushRef="#br0" timeOffset="68871.39">23556 2351 1160 0,'0'0'357'15,"0"0"191"-15,0 0-175 16,124 23-106-16,-73-20-93 0,5 0-85 15,-1-3-56-15,-5 0-33 16,-3 0-35-16,-7 0-108 16,3-3-151-16,-10-8-404 15,-9-1-352-15</inkml:trace>
  <inkml:trace contextRef="#ctx0" brushRef="#br0" timeOffset="69730.89">24059 2190 914 0,'0'0'639'0,"0"0"-340"16,0 0 48-16,0 0-107 15,0 0-127-15,0 0-30 16,0 0 38-16,16 122-56 16,-7-72-38-16,-3 3-19 0,-1 1-7 15,-3-1 0-15,0-8-1 16,-2-3 0-16,0-11-21 15,0-8-3-15,0-8-3 16,0-8-12-16,0-7 14 16,0 0 14-16,0 0 5 15,6-3-10-15,3-12-20 16,4-4-5-16,0-4 8 16,4 4-25-16,-2 3-8 15,2 9 19-15,-2 7-14 0,0 0 14 16,2 4 20-1,7 15 27-15,-3 4 8 0,3-1 30 16,1-2 17-16,-4-6-8 16,-3-2-8-16,1-8-6 15,-6-4 2-15,2 0 7 16,-2 0 6-16,0-11-5 16,1-8-13-16,-3-9-8 15,-3-6-22-15,-3 0-5 16,-5 0-23-16,0-1-6 15,0 13 8-15,-3 2 26 16,-5 13 5-16,1 7 5 16,1 0-10-16,-4 0-11 15,-1 15-10-15,-2 8 21 16,3 8 2-16,1 4 4 0,5-1 7 16,4-4-1-16,0 0 1 15,10-7 5-15,10 0 9 16,5-4-5-16,5-12 8 15,0-2 6-15,5-5 1 16,-4 0-2-16,-3 0-19 16,-2-12-7-16,-7 1-8 15,1-8-1-15,-7 7-9 16,-7-3-13-16,-2 0-14 16,-2-4-9-16,-2 4-3 15,0-1-16-15,0-3 21 16,-6 7 35-16,2 6 8 15,2-2 19-15,2 3 19 0,0 5 12 16,0 0-15-16,0 0-27 16,0 0-8-16,8 0-12 15,6 13 12-15,4 1 0 16,3 6 7-16,-4 2 2 16,1 1 3-16,-8 4-3 15,1-1-8-15,-2 5 10 16,-7-5-10-16,0-2 5 15,0-2-4-15,-2-7-2 16,0-3-29-16,0-8-68 16,0-4-141-16,0 0-268 15,0 0-413-15</inkml:trace>
  <inkml:trace contextRef="#ctx0" brushRef="#br0" timeOffset="71171.06">24989 1817 1495 0,'0'0'489'16,"0"0"-136"-16,0 0-20 16,0 0-164-16,0 0-90 15,0 0-24-15,0 0-22 16,30 38-19-16,-4-18 1 16,10 2-2-16,4 5 2 15,1-5-5-15,-4 2-10 16,-10-6-8-16,-10 1 1 15,-6-3-29-15,-9-1-10 16,-2 0-2-16,-11 9 6 16,-18 2 20-16,-14 1 16 15,-2 7 6-15,-2-4 2 0,6 1 4 16,11 0-6-16,13-13 2 16,8 6 7-16,7-10 5 15,2 1-12-15,0-7 7 16,9 3 0-16,6-3 0 15,2 4 4-15,0-4 4 16,5-2-2-16,-5-1 0 16,-1 3-3-16,-5-5-5 15,0 5-6-15,-5-1 0 16,-3 1-1-16,-3 0-2 16,0 0 1-16,0 3 1 15,0 0 0-15,0 9 10 0,-3-2 2 16,-3-2 5-1,2 3-8-15,-3-8 16 16,3 1-1-16,0-4 1 0,1-5 1 16,1 0-5-16,2-3-8 15,0 0-13-15,0 0-6 16,9 0-10-16,8 8 16 16,0-4 1-16,5 4 8 15,-5 3-7-15,-2-3-1 16,-6 3 0-16,-3 4 7 15,-6 4-1-15,0 12 10 16,-2 3 8-16,-15 0 10 16,-5 8 7-16,-3-4-5 15,1 1-15-15,2-5-13 0,4-3-3 16,7-9-6-16,2-2-5 16,7-9-39-16,2-8-98 15,0-3-106-15,0 0-136 16,0 0-603-16</inkml:trace>
  <inkml:trace contextRef="#ctx0" brushRef="#br0" timeOffset="125991.57">19252 11895 1162 0,'0'0'672'0,"0"0"-451"16,0 0 107-16,0 0 3 15,0 0-101-15,0 0-71 16,11-16-5-16,4 16-21 0,11 0 5 16,13 0 5-1,9 0-43-15,15 0-20 0,20 0-26 16,32 0-15-16,42 8-15 15,24-8-9-15,14 0-5 16,3 0 2-16,-9 0-3 16,-1 0 0-16,-12-8 0 15,-20-3-9-15,-38 3-1 16,-35 4-8-16,-27 1 9 16,-18 3 0-16,-4 0 0 15,-8 0-2-15,-7-8-4 16,-15 8 6-16,-4 0-24 15,0 0-31-15,-6 0-25 16,-13 0-34-16,-9-8-112 16,-4 0-81-16,-11-3-57 0,4 4-354 15,13-4-821-15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21:51.500"/>
    </inkml:context>
    <inkml:brush xml:id="br0">
      <inkml:brushProperty name="width" value="0.05292" units="cm"/>
      <inkml:brushProperty name="height" value="0.05292" units="cm"/>
      <inkml:brushProperty name="color" value="#FF0000"/>
    </inkml:brush>
  </inkml:definitions>
  <inkml:trace contextRef="#ctx0" brushRef="#br0">1198 11537 861 0,'0'0'263'15,"0"0"-46"-15,0 0 78 16,0 0-10-16,0 0-52 16,0 0-35-16,0 0-18 15,38-13-17-15,-38 13-21 0,0 0-28 16,-2 5-21-16,-15 6-19 16,-15 8-30-16,-18 12-32 15,-14 11-12-15,-7 0-1 16,-1 3 1-16,9-3 0 15,15-8 0-15,15-11-1 16,16-7 0-16,6-13-1 16,7 5-5-16,2-8 6 15,2 0-20-15,0 0-38 16,0 0-29-16,-2 0-19 16,0 0-28-16,0 0-81 15,2 0-95-15,0-16-250 16,6 5-319-16</inkml:trace>
  <inkml:trace contextRef="#ctx0" brushRef="#br0" timeOffset="562.41">712 11464 1086 0,'0'0'489'16,"0"0"-361"-16,0 0 228 15,113 0 12-15,-53-8-118 16,11-3-65-16,-1-5-57 15,-5 5-38-15,-10 4-35 0,-10 2-23 16,-13 5-25 0,-10 5-7-16,-4 21 1 0,-5-3 8 15,-4 19 3-15,-5 11 3 16,-4-3-6-16,0 11 0 16,-13-4 1-16,-6 4 1 15,-6-11-5-15,6-5-5 16,4-18 1-16,6-4-2 15,5-16-30-15,4-7-71 16,0-4-104-16,15-18-103 16,2-1-470-16</inkml:trace>
  <inkml:trace contextRef="#ctx0" brushRef="#br0" timeOffset="22686.79">13954 11296 1684 0,'0'0'577'0,"0"0"-432"16,0 0 132-16,0 0-37 16,0 0-89-16,0 0-49 15,26 0-1-15,5 0 0 16,19 0 27-16,27 0-8 16,33 0-33-16,-6 0-18 15,-6 0-29-15,-12 0-20 16,-20 0-19-16,5 0-1 0,4 0-2 15,-9 0-46-15,-10 0-105 16,-12-3-87-16,-20 3-77 16,-9 0-225-16,-15 0-559 0</inkml:trace>
  <inkml:trace contextRef="#ctx0" brushRef="#br0" timeOffset="23406.3">17633 11361 114 0,'0'0'1595'0,"0"0"-1194"15,0 0-92-15,0 0 152 16,174 0-216-16,-98 0-41 16,7 0-26-16,1-8-44 15,-24 5-73-15,-4-1-38 16,-19 0-23-16,-21 4-85 15,-16 0-188-15,-15 0-250 0,-17 0-643 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6T18:22:50.999"/>
    </inkml:context>
    <inkml:brush xml:id="br0">
      <inkml:brushProperty name="width" value="0.05292" units="cm"/>
      <inkml:brushProperty name="height" value="0.05292" units="cm"/>
      <inkml:brushProperty name="color" value="#FF0000"/>
    </inkml:brush>
  </inkml:definitions>
  <inkml:trace contextRef="#ctx0" brushRef="#br0">1178 6812 988 0,'0'0'609'0,"0"0"-552"16,0 0 3-16,-109 42 162 15,64-20-37-15,-1 6-113 16,-4-2-44-16,-2 4 24 0,4 1 17 16,4 0-4-1,10-12-14-15,11 0 2 0,10-12-26 16,3-3-27-16,5 0-10 16,5-4-36-16,0 0-83 15,7 0-248-15,8-12-518 0</inkml:trace>
  <inkml:trace contextRef="#ctx0" brushRef="#br0" timeOffset="561.7">1076 6644 772 0,'0'0'720'16,"0"0"-631"-16,0 0 140 16,0 0 128-16,0 0-114 15,102 11-74-15,-61-3-32 16,-3 8-41-16,-6-1-42 16,-8 8-29-16,-7 4-15 15,-10 3-2-15,-7 11-2 0,0 14 0 16,-22-2 1-1,-6 0-1-15,-4-4-6 0,3-11-39 16,3-4-81-16,17-18-122 16,5-9-342-16,4-7-605 0</inkml:trace>
  <inkml:trace contextRef="#ctx0" brushRef="#br0" timeOffset="75427.73">1354 9776 1318 0,'0'0'595'16,"0"0"-396"-16,0 0 76 15,0 0-4-15,0 0-95 16,0 0-54-16,-4 15-25 16,-14 1-23-16,-5 3-34 15,-16 7-23-15,-8 13-10 16,-9 3-7-16,-7 3 0 16,-6 0-6-16,3-3-16 0,6-7-16 15,7-5-13 1,14-6-1-16,13-13-41 0,15-4-38 15,9-7-54-15,2 0-153 16,58-31-290-16,-1-3 233 16,6-3-775-16</inkml:trace>
  <inkml:trace contextRef="#ctx0" brushRef="#br0" timeOffset="75886.67">1142 9616 1045 0,'0'0'512'16,"0"0"-349"-16,0 0 108 0,106 4 48 15,-54-4-73-15,6 0-103 16,-3 3-31-16,-3 5-19 16,-12 8-42-16,-10-1-33 15,-10 15 3-15,-10 9-2 16,-10 10 1-16,0 8 2 16,-19 0-22-16,-11 4-12 15,1-7-61-15,-6-5-102 16,7-11-190-16,13-22-543 0</inkml:trace>
  <inkml:trace contextRef="#ctx0" brushRef="#br0" timeOffset="127443.68">1306 12847 901 0,'0'0'881'0,"0"0"-638"15,0 0 12-15,0 0 83 16,0 0-108-16,0 0-72 16,-12-8-46-16,-4 8-32 15,-5 15-31-15,-13 9-26 16,-11 10-16-16,-11 8-1 16,-10 11-6-16,-8 0-2 15,-8 12 1-15,-1-4-10 16,10-4-1-16,15-11-12 15,17-12-18-15,20-11-37 0,14-15-47 16,7-8-55 0,31-27-94-16,9-4-340 0,11-14-91 15</inkml:trace>
  <inkml:trace contextRef="#ctx0" brushRef="#br0" timeOffset="127909.63">1167 12573 1061 0,'0'0'377'15,"0"0"-146"-15,103 19 73 16,-45-19 29-16,8 0-106 0,5 0-78 16,-7 7-41-1,-8-7 1-15,-15 8-35 0,-14 3-38 16,-12 12-21-16,-13 11 19 16,-2 12-6-16,-15 11-7 15,-16 12-4-15,-8-4-17 16,2 3-16-16,3-18-111 15,13-5-140-15,12-10-438 16,9-20-803-16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00:21.218"/>
    </inkml:context>
    <inkml:brush xml:id="br0">
      <inkml:brushProperty name="width" value="0.05292" units="cm"/>
      <inkml:brushProperty name="height" value="0.05292" units="cm"/>
      <inkml:brushProperty name="color" value="#FF0000"/>
    </inkml:brush>
  </inkml:definitions>
  <inkml:trace contextRef="#ctx0" brushRef="#br0">2023 10123 652 0,'0'0'846'16,"0"0"-576"-16,0 0 47 16,0 0 17-16,0 0-100 15,0 0-66-15,-2 0-47 16,12 0-23-16,14 7-3 16,15 1 27-16,12 0-36 0,33 0-47 15,33-8-19 1,-6 0-14-16,-4 0-6 0,-17-5-15 15,-28-6-118-15,-4 3-112 16,-7-10-91-16,-25 6-280 16,-20 0-293-16</inkml:trace>
  <inkml:trace contextRef="#ctx0" brushRef="#br0" timeOffset="380.89">2759 9917 1156 0,'0'0'404'0,"0"0"-284"16,0 0 188-16,0 0-15 15,0 0-82-15,0 0-64 0,81 111-46 16,-57-77-14-16,-9 8-45 15,-6 3-29 1,-9 13-13-16,0-5-3 0,-20 4-93 16,-29 27-118-16,4-15-173 15,4-20-317-15</inkml:trace>
  <inkml:trace contextRef="#ctx0" brushRef="#br0" timeOffset="1035.2">1996 12752 1467 0,'0'0'475'16,"0"0"-326"-1,0 0 205-15,0 0-148 0,0 0-127 16,0 0-27-16,0 0-5 15,102 0 14-15,-17-8-7 16,35-19-3-16,-5 12-26 16,-13-12-13-16,-23 12-7 15,-36 7-5-15,-8 1-75 16,-13 7-125-16,-16 0-258 16,-6 0-365-16</inkml:trace>
  <inkml:trace contextRef="#ctx0" brushRef="#br0" timeOffset="1379.03">2838 12424 1356 0,'0'0'549'0,"0"0"-425"16,0 0 209 0,0 0-99-16,0 0-155 0,0 0-26 15,0 0 2-15,47 76-37 16,-17-45-16-16,2-5-2 15,0 9-1-15,-8-1-55 16,-7 8-64-16,-12 7-70 16,-23 28-132-16,-16-1-283 15,-9-8-431-15</inkml:trace>
  <inkml:trace contextRef="#ctx0" brushRef="#br0" timeOffset="2197.17">1813 15110 1028 0,'0'0'547'0,"0"0"-461"0,0 0 69 15,0 0 167-15,135-8-54 16,-62 1-114-16,8-1-9 16,7-3-35-16,-7 3-42 15,-8 8-42-15,-14 0-25 16,-11 0-1-16,-12 0-46 16,-8 0-84-16,-13 0-69 15,-5 8-113-15,-10-5-202 16,0 13-94-16,0-16-422 0</inkml:trace>
  <inkml:trace contextRef="#ctx0" brushRef="#br0" timeOffset="2535.03">2518 14866 1068 0,'0'0'334'0,"0"0"-132"0,0 0 111 15,128 34-6 1,-88-11-116-16,-3-4-66 0,-7 15-26 15,-9 1-36-15,-4 7-26 16,-13 7-17-16,-4 12-8 16,-9 4-2-16,-16 4-10 15,-11-1-27-15,-3-7-123 16,-14-4-180-16,8-22-358 16,6-17-707-16</inkml:trace>
  <inkml:trace contextRef="#ctx0" brushRef="#br0" timeOffset="6090.17">5520 7951 1235 0,'0'0'479'15,"0"0"-289"-15,0 0 36 0,0 0 33 16,0 0-51-16,0 0-106 16,0 50-12-16,-4-8 3 15,-3 7-28-15,3 8-29 16,2 0-25-16,0 1-10 16,2-1-1-16,0-7 0 15,0-13-17-15,0-6-105 16,8-16-113-16,12-15-288 15,-3-15-158-15,-4-8-333 0</inkml:trace>
  <inkml:trace contextRef="#ctx0" brushRef="#br0" timeOffset="6534.92">5231 8401 1035 0,'0'0'393'15,"0"0"-141"-15,0 0 57 16,0 0 40-16,0 0-49 16,0 0-120-16,0 0-38 15,9-16-18-15,-9 16-23 16,0 0-40-16,0 0-26 15,0 0-23-15,0 0-12 16,2 16-29-16,9 2-4 0,6 9 33 16,2 8 0-16,7 3 1 15,3 4 0-15,4-8 5 16,3 0-5-16,5-11 5 16,4-11 1-16,6-8 2 15,2-4 8-15,6-23 5 16,-2-12 4-16,-10-6-3 15,-4-6-3-15,-14 2-2 16,-7 3-5-16,-11 4-13 16,-9 7-39-16,-2 5-56 15,0 15-78-15,-19 11-111 16,-2 0-275-16,2 3-238 0</inkml:trace>
  <inkml:trace contextRef="#ctx0" brushRef="#br0" timeOffset="15320.98">11851 7909 20 0,'0'0'1154'0,"0"0"-842"16,0 0-91-16,0 0-19 16,0 0 28-16,0 0-70 15,-2-15-45-15,2 15-12 16,0-4-9-16,0 4-14 16,0 0-14-16,0 0-20 15,0 0-9-15,0 8-10 16,2 7-13-16,-2 15 11 15,5 9-3-15,-5 6-4 0,0 13-6 16,0-5-10-16,0 4-2 16,0-12 0-16,0-3-16 15,0-11-60-15,0-12-56 16,0-3-29-16,2-13-53 16,4-3-91-16,9-3-268 15,-4-13 174-15,0 1-371 0</inkml:trace>
  <inkml:trace contextRef="#ctx0" brushRef="#br0" timeOffset="15905.67">11702 8203 717 0,'0'0'543'0,"0"0"-289"0,0 0-21 16,0 0 28-16,0 0-48 15,0 0-101-15,0 0-51 16,8-5-24-16,-2 13-23 16,1 8 20-16,6 7 10 15,4-4-4-15,0 7-16 16,5-3-3-16,-1-4 0 15,-2 0 7-15,-2-7 5 16,-4-4 3-16,0-5-9 16,-4-3-3-16,-5 0 5 15,0 0-5-15,0 0 2 16,-1 0 2-16,3 0-1 16,5-8-6-16,4-3 13 0,7-9 4 15,5-2-20-15,1-4-12 16,2-5 0-16,-2 0-6 15,-3 4 0-15,-4 1-27 16,-1 3-27-16,-5 8-43 16,-2 3-68-16,-3 1-84 15,-5 3-100-15,1 1-188 16,-6 3-35-16</inkml:trace>
  <inkml:trace contextRef="#ctx0" brushRef="#br0" timeOffset="23742.28">17268 7788 1234 0,'0'0'384'0,"0"0"-171"0,0 0-69 16,0 0 115-16,0 0-19 15,0 0-120-15,2-8-36 16,-2 8-4-16,0 0-16 16,0 0-25-16,0 15-19 15,0 12 11-15,0 10 20 16,-9 13-14-16,3 3-14 16,-1 5-14-16,3 2-4 15,2-10-5-15,2 0-8 16,0-12-1-16,0-8-61 15,13-7-72-15,0-7-58 16,2-8-91-16,-2-8-181 0,-3 0-107 16,-10-8-592-16</inkml:trace>
  <inkml:trace contextRef="#ctx0" brushRef="#br0" timeOffset="24458.09">17015 8264 584 0,'0'0'542'0,"0"0"-332"15,0 0 9-15,0 0 62 0,0 0-52 16,0 0-85-16,0 0-15 16,4-19-2-16,-4 19-17 15,0 0-25-15,0 0-18 16,0 0-10-16,0 0-20 15,0 0-14-15,0 0-13 16,0 0-10-16,3 0-10 16,-1 3-8-16,4 8-6 15,5 9 18-15,-2-1-1 16,3 7 6-16,0 5 1 16,-1-4 7-16,4-4-6 15,-2-1 1-15,2-10-1 0,-2-1-1 16,2-7-1-16,3-4 1 15,4 0 1-15,9-8 16 16,5-14 1-16,7-5 10 16,6-7 0-16,-2 0-8 15,-2-5-10-15,-4 2-9 16,-3-2 6-16,-7 5-6 16,-11 3-2-16,-3 9-7 15,-12-2-36-15,-5 13-65 16,-5-1-72-16,-18 9-179 15,0 3-449-15</inkml:trace>
  <inkml:trace contextRef="#ctx0" brushRef="#br0" timeOffset="33761.87">22454 9510 776 0,'0'0'350'16,"0"0"-159"-16,0 0 104 16,0 0-34-16,0 0-38 15,0 0-68-15,0-8-34 16,0 8-9-16,0 0-26 16,0 0-30-16,0 0-24 15,0 8-23-15,0 18-2 16,0-3-1-16,0 12-4 15,4 7 5-15,1-5 0 0,-3 5-6 16,0-8-1-16,0-7-1 16,0-4 0-16,-2-12-7 15,3-6-1-15,-1-5 7 16,0 0 1-16,-2 0 0 16,2 0 1-16,0-13 0 15,0-9 0-15,3-12-2 16,-1-8-10-16,0-8-7 15,1 1-5-15,-3-4-3 16,0 3-3-16,-2 11 13 16,2 13 15-16,-2 7 1 0,2 8-6 15,0 3-11-15,3 8-15 16,3 0 0-16,3 0-26 16,12 0-16-16,5 0 14 15,6 0 5-15,-1 8 16 16,-2 6 19-16,-3-2 11 15,-9-1-8-15,-6 5-29 16,-8-5-27-16,-5 1 5 16,-7 7 26-16,-21-4 43 15,-6 7 24-15,-6-6-1 16,1 3-5-16,7-7-12 16,8-1 0-16,10-3 0 15,5-5-6-15,7-3-7 0,2 0-16 16,0 4-26-16,9 0-31 15,9 3 26-15,12 1 42 16,5 11 12-16,6-4 0 16,-4 4 12-16,0 1-5 15,-9-1-5-15,-11 0-2 16,-8-1-7-16,-9-2-8 16,-4 3 15-16,-24 1 19 15,-18-2 31-15,-7-7-1 16,-7 1 17-16,3 0 34 15,3-9-28-15,15 1-19 16,13-4-22-16,14 0-31 16,12-4-49-16,21-15-231 0,11 4-423 15</inkml:trace>
  <inkml:trace contextRef="#ctx0" brushRef="#br0" timeOffset="35095.54">22176 9460 776 0,'0'0'511'0,"0"0"-347"16,0 0 95-16,0 0-62 16,0 0-34-16,0 0-97 15,0 0 3-15,0 42 33 0,0-8-11 16,0 0-25-1,0 4-15-15,0 1-23 16,2-5-16-16,-2-3-11 0,0-5 0 16,0-4-1-16,0-9 1 15,0-10 0-15,0 1 0 16,0-4 13-16,0 0 7 16,0 0 5-16,0-7 6 15,0-9-4-15,0-10-21 16,-4-9-7-16,-3-7-6 15,3-7 5-15,4-9-8 16,0 5 2-16,0 0-5 16,13 7-2-16,0 8-5 15,-2 7 0-15,-1 16 5 16,-3 12 2-16,-1-5-6 0,3 8-17 16,2 0-5-1,2 8 19-15,8 3 5 0,0 12 7 16,2 11 1-16,-1 5 8 15,2 9 1-15,-7 6-1 16,-6 7 0-16,-9-3-1 16,-2 2-7-16,-7-7 8 15,-16-3 7-15,-12-8 8 16,-8-8 3-16,-1-11 10 16,-6-8 12-16,6-7-3 15,5-8-2-15,7 0-29 16,8-8-6-16,16-14-115 15,8-20-174-15,19 8-376 16,9 3-602-16</inkml:trace>
  <inkml:trace contextRef="#ctx0" brushRef="#br0" timeOffset="37296.43">22465 12005 886 0,'0'0'264'0,"0"0"-78"16,0 0 122-16,0 0-81 16,0 0-69-16,0 0-24 15,0 0-15-15,4-8-22 16,-4 8-11-16,0 0-22 15,0 0-13-15,0 0-38 16,-4 19-13-16,-7 8 0 0,-2 15 12 16,2-1-1-16,3 9-11 15,6 0-9-15,2-8-52 16,0-8-112-16,21-7-103 16,1-9-96-16,-1-10-228 0</inkml:trace>
  <inkml:trace contextRef="#ctx0" brushRef="#br0" timeOffset="37529.37">22219 12329 954 0,'0'0'205'15,"0"0"-40"-15,0 0 216 16,0 0-100-16,124 23-93 15,-68-20 8-15,8-3-59 16,0 0-57-16,-6 0-52 16,-11-8-28-16,-15-3-109 15,-13-4-96-15,-19-12-98 16,-7-7-310-16,-13 8-414 0</inkml:trace>
  <inkml:trace contextRef="#ctx0" brushRef="#br0" timeOffset="37698.75">22321 11895 560 0,'0'0'636'0,"0"0"-515"0,125-8 184 16,-59 8-32-16,4-8-176 15,-3 0-64-15,3 1-33 16,-18 3-256-16,-20-3-432 0</inkml:trace>
  <inkml:trace contextRef="#ctx0" brushRef="#br0" timeOffset="38271.25">22784 11997 1046 0,'0'0'249'15,"0"0"-63"-15,0 0 123 16,0 0-157-16,0 0-91 0,0 0 39 16,0 0-20-1,0 84-33-15,0-57-25 0,0-4-15 16,0 3 1-16,-4 1-7 16,-1-8 0-16,1-4 1 15,2-7-2-15,0 0 1 16,2-8-1-16,0 0-1 15,0 0 0-15,0 0-14 16,0 0-11-16,0-16 4 16,4-3 21-16,7-4 1 15,0 4 0-15,-1-7 6 16,2 10-6-16,-3 9 0 16,2 7 0-16,-3 0-9 15,3 0-4-15,-4 0-9 16,1 7 4-16,1 9 12 0,-3 10 6 15,-1-7 1-15,1 4 6 16,1-4-7-16,-3-3-1 16,2-5-55-16,3-4-124 15,5-7-153-15,-1 0-279 16,0 0-305-16</inkml:trace>
  <inkml:trace contextRef="#ctx0" brushRef="#br0" timeOffset="39051.25">23141 12271 950 0,'0'0'297'15,"0"0"-178"-15,0 0 189 16,0 0-114-16,0 0-90 16,-49-121 53-16,33 79-36 15,1 7-37-15,3-14-8 0,6-1-14 16,4 5-26-1,2-5-27-15,0 16-9 0,0 7-1 16,8 4 1-16,9 12-15 16,4 3-1-16,5 1 1 15,-2 7-5-15,-3 0-40 16,-2 0-20-16,-8 0-89 16,-9 7-95-16,-2 4-112 15,0 2-240-15</inkml:trace>
  <inkml:trace contextRef="#ctx0" brushRef="#br0" timeOffset="39246.51">22927 12016 831 0,'0'0'248'0,"0"0"3"16,0 0 95-16,152 8-167 15,-99-8-120-15,-2 0-59 16,-1 0-41-16,-14 0-305 16,-16 0-715-16</inkml:trace>
  <inkml:trace contextRef="#ctx0" brushRef="#br0" timeOffset="39645.75">23396 12050 940 0,'0'0'543'0,"0"0"-492"16,0 0 198-16,0 0-38 15,0 0-148-15,0 0-22 16,0 0-6-16,-99 69-35 15,78-46-1-15,6 0-12 16,4-4 7-16,9 4-7 16,2-4-24-16,2-4-11 15,20-4 26-15,8-11 14 16,5 0 8-16,4 0 18 16,2-7-6-16,-7-12-5 0,-8-8 1 15,-9-4 6-15,-13 5 11 16,-4-1 4-16,-4-3-22 15,-20 11-5-15,-2 0-2 16,4 11-3-16,0 8-10 16,5 0-60-16,6 8-149 15,7 11-319-15,4 0-397 0</inkml:trace>
  <inkml:trace contextRef="#ctx0" brushRef="#br0" timeOffset="40296.51">22497 12744 709 0,'0'0'530'0,"0"0"-438"15,0 0 110-15,0 0-20 16,0 0-94-16,0 0 7 15,0 0-32-15,9 118-25 16,-9-76-22-16,0 3-2 16,0 13-14-16,0-8 0 15,0-8-33-15,-2 0-58 16,-3-13-40-16,1 2-74 16,0-27-45-16,2 0-153 15,-3-4-433-15</inkml:trace>
  <inkml:trace contextRef="#ctx0" brushRef="#br0" timeOffset="40496.94">22341 12980 912 0,'0'0'265'16,"0"0"17"-16,145 0 78 15,-77 0-149-15,-1 0-135 16,-5-7-76-16,2-20-53 0,-15 4-258 16,-14 4-291-16</inkml:trace>
  <inkml:trace contextRef="#ctx0" brushRef="#br0" timeOffset="41313.25">22796 12584 833 0,'0'0'537'0,"0"0"-473"15,0 0 138-15,0 0 68 16,0 0-66-16,0 0-33 16,9 126-41-16,-9-84-55 15,0 11-31-15,-2 4-30 16,-8-7-5-16,-5 3-2 0,2-3-7 15,4-8 1 1,0-8-1-16,3-15 0 0,4-4-6 16,2-7-4-16,0-8-8 15,0 0-15-15,6 0-13 16,12-16 19-16,7-10 27 16,0-5-10-16,1 4-26 15,-2 1 10-15,-7 7 17 16,-6 11-2-16,-7 1 11 15,-2 7 0-15,-2 0-1 16,0 0-13-16,0 7 14 16,0 12 23-16,0-3 22 15,0 10-1-15,0-10-11 16,0 2-14-16,5-10-4 0,8 0-2 16,-1-5-12-16,9-3 5 15,-1 0 6-15,5 0-3 16,1-11-4-16,2-8-5 15,-5 4-27-15,-1-12-6 16,-5 12-2-16,-6-12-4 16,-5 12 11-16,-6-4 28 15,0 11 3-15,-2 1-3 16,-15-1-1-16,-5 8 1 16,-2 0 10-16,2 0 3 15,0 8 2-15,1 3-14 16,8 12 0-16,6-4 0 0,5 4 0 15,2 3-1 1,6-2 14-16,16 2 6 0,6-15 10 16,6 5 10-16,6-9 9 15,1 1-19-15,2-8-21 16,-2 0-4-16,-5-15-5 16,-4-4-18-16,-7 3-12 15,-3-10-5-15,-7-8 12 16,-4 7 16-16,-5 4 7 15,-1 0 1-15,-3 12 8 16,-2-5 3-16,2 8-4 16,-2 8-8-16,0 0 0 0,0 0-5 15,0 0-13 1,0 0-5-16,0 0-3 0,0 0 11 16,0 5-69-16,0-5-151 15,2 3-125-15,0-3-321 0</inkml:trace>
  <inkml:trace contextRef="#ctx0" brushRef="#br0" timeOffset="42130.13">23453 12896 546 0,'0'0'217'0,"0"0"-38"16,0 0 47-16,0 0-80 15,0 0-66-15,0 0 21 16,0 0-28-16,-38 50-44 15,32-31-9-15,-1-4 1 16,7 4 17-16,0-11-6 16,0 0-31-16,0-1 9 15,0-7-4-15,0 0 3 16,0 0 6-16,0 0 2 16,0 0 1-16,2 0-11 15,9 0-7-15,4-4 19 16,4-7-4-16,0 3-1 0,3-11-12 15,-5 4-2-15,0-8-1 16,-8 12 0-16,-1-8 1 16,-1 11 6-16,-5 0 3 15,0 1 7-15,-2 7 10 16,0 0 5-16,0 0-10 16,0 0-1-16,0 0-2 15,0 0-2-15,0 0-16 16,0 0 1-16,2 0-1 15,2 0-7-15,2 0-18 16,9 0 25-16,0 0 13 16,7 0 36-16,-3 0 9 15,0 7 12-15,-3 1-19 16,0-5-23-16,-3 5-18 16,0 8-10-16,-3-9-3 0,-7-3-4 15,-1 8-14-15,-2-1-19 16,0 4 15-16,-5 4 19 15,-5-3 0-15,-1-5-23 16,2 4-81-16,7-7-110 16,2-8-86-16,0 0-86 15,0 0-655-15</inkml:trace>
  <inkml:trace contextRef="#ctx0" brushRef="#br0" timeOffset="42714.78">23825 12831 1035 0,'0'0'237'0,"0"0"-115"16,0 0 158-16,0 0-96 15,0 0-75-15,0 0-29 16,0 0-40-16,30 73-23 15,-17-65-15-15,2 3-2 16,0-3-18-16,2-8-48 16,7 0-32-16,-1 0-30 15,-2-24-12-15,3 6 33 16,-7-9 59-16,-1 1 27 16,-8 2 21-16,-4-2 41 15,-1 7 52-15,-3 4 22 0,0 7-18 16,0 8-10-16,-3 0-75 15,-5 8-12-15,-3 10-16 16,-2 17 16-16,0 7 16 16,0 7 2-16,7 4 2 15,4 13 14-15,2-6 45 16,0-2 5-16,4 3 7 16,7-12-25-16,-3-7-25 15,-6-4-4-15,-2-7-4 16,0-5-10-16,0-10 10 15,-17-5 22-15,-2 4-3 0,-1-7-3 16,2-5-7 0,-1 2-11-16,4-5-13 0,-3 0-3 15,8 0-15-15,-3-5 0 16,2-14-70-16,4 1-28 16,3-13-54-16,2-3-64 15,2 7-23-15,0-7-74 16,19 0 8-16,3 3-33 15,-3 20-173-15</inkml:trace>
  <inkml:trace contextRef="#ctx0" brushRef="#br0" timeOffset="42993.9">24279 13015 111 0,'0'0'1545'15,"0"0"-1333"-15,0 0-16 16,0 0-53-16,0 0-143 16,0 0-175-16,0 0-607 0</inkml:trace>
  <inkml:trace contextRef="#ctx0" brushRef="#br0" timeOffset="50050.4">22504 14695 1309 0,'0'0'357'16,"0"0"-142"-16,0 0 83 15,0 0-60-15,0 0-91 16,0 0-52-16,10-8-19 16,-10 8-15-16,3 0-29 15,-3 0-26-15,0 15 0 16,0 12-3-16,0 15 6 15,0 3-4-15,0 5-4 16,0 7 4-16,0-15-5 16,0-7 0-16,0-1 0 15,6-23-11-15,-2 4-1 0,-1-15 3 16,-3 0 8-16,2 0 0 16,-2-15-1-16,0-4 1 15,0-15 0-15,0-8-5 16,0-16 5-16,0 5 1 15,-7-7 1-15,5 2 0 16,2 5 10-16,0 4-10 16,0 7-1-16,7 7 0 15,5 12-1-15,9 4-1 16,5 1 1-16,2 2-8 16,4 8 9-16,0-7 0 15,-2 12 1-15,-4-5-1 16,-5 0 0-16,-8 8 1 0,-2 0-1 15,-2 0-2-15,-4 0-13 16,10 0-4-16,2 0-20 16,7 16-17-16,0-5-23 15,2 4-39-15,-1 4-20 16,0 4-54-16,-5-4-90 16,-7-4-307-16,-9-7-305 0</inkml:trace>
  <inkml:trace contextRef="#ctx0" brushRef="#br0" timeOffset="50231.71">22623 14797 654 0,'0'0'490'16,"0"0"-241"-16,0 0 121 15,0 0-57-15,103 8-118 16,-75-8-58-16,-2 0-86 15,-6 0-51-15,-5 0-68 16,-6 0-257-16,-9 0-576 0</inkml:trace>
  <inkml:trace contextRef="#ctx0" brushRef="#br0" timeOffset="50583.18">23068 14881 892 0,'0'0'739'16,"0"0"-621"-16,0 0 125 0,0 0 39 15,0 0-157 1,0 0-36-16,0 0-43 0,13 69-30 16,-11-54-16-16,0-4-18 15,-2 5-107-15,4-8-114 16,1-8-153-16,-1 0-307 0</inkml:trace>
  <inkml:trace contextRef="#ctx0" brushRef="#br0" timeOffset="50757.03">23094 14645 476 0,'0'0'1116'16,"0"0"-926"-1,0 0 57-15,0 0-14 0,0 0-156 16,0 0-58-16,0 0-19 16,23 50-10-16,-5-31-234 15,-5-4-475-15</inkml:trace>
  <inkml:trace contextRef="#ctx0" brushRef="#br0" timeOffset="51001.8">23265 14668 874 0,'0'0'822'0,"0"0"-750"0,0 0 43 15,0 0 140-15,0 0-151 16,-24 114-75-16,20-72-23 15,0 8-6-15,2-8-46 16,0-8-88-16,2 0-106 16,0-15-141-16,0-4-382 0</inkml:trace>
  <inkml:trace contextRef="#ctx0" brushRef="#br0" timeOffset="51379.71">23391 14892 461 0,'0'0'854'16,"0"0"-714"-16,0 0 130 15,0 0-46-15,0 0-148 16,114 8-67-16,-93-8-9 15,-1-8-70-15,-6-3-52 16,-4-4-27-16,-5-4 5 16,-5-4 57-16,0 4 55 15,0 4 32-15,-13 15 40 16,-3-8 34-16,0 8 20 16,-3 0 8-16,4 15 15 0,0 1-21 15,2 3 3 1,9 7-9-16,4 5-11 0,0-4-16 15,2 7-34-15,17-8-18 16,5-2-11-16,0 2-87 16,7-10-179-16,-3 2-243 15,-9-10-365-15</inkml:trace>
  <inkml:trace contextRef="#ctx0" brushRef="#br0" timeOffset="52066.59">22856 15529 750 0,'0'0'780'16,"0"0"-560"-16,0 0 120 16,0 0-17-16,0 0-214 15,0 0-81-15,-126-4-13 16,72 4-14-16,4 11-1 15,0 5 0-15,12-1-9 16,12-4 1-16,13 5-4 16,9 3-8-16,4-4-52 0,11 4 2 15,19-4 30 1,8 4 28-16,3-11 12 0,-5 7 7 16,-4-4-5-16,-11 5 4 15,-6-1 6-15,-8-4-5 16,-7-3 5-16,0 15 6 15,0-4 11-15,-17 8-5 16,2-4 4-16,-5 3-14 16,4-7-14-16,-1-3-6 15,-1-1 6-15,1-4 0 16,0-11-46-16,0 0-82 16,4 0-90-16,8-26-60 15,5 7-297-15,0-4-623 0</inkml:trace>
  <inkml:trace contextRef="#ctx0" brushRef="#br0" timeOffset="52634.55">22794 15739 801 0,'0'0'514'15,"0"0"-366"-15,0 0 159 16,0 0-56-16,0 0-152 0,0 0-27 16,0 0 11-16,2 42-28 15,-2-24-39-15,0-2-15 16,0-1-1-16,4-4-8 16,9 5-21-16,5-8-23 15,7-8 5-15,3 0 13 16,3 0 14-16,0-16-16 15,-1-3-28-15,-6-12-1 16,-7-3 9-16,-8 0 27 16,-9 7 29-16,0 4 17 15,-5 4 18-15,-8 4 18 16,-4 15-36-16,4 0-17 16,0 8 1-16,3 15 0 0,5 3-1 15,3 1 0 1,2-1 10-16,0 5 19 0,4-4 6 15,12-1 10-15,-1 1 33 16,-2 4-6-16,-1 3 23 16,-5 0-34-16,-7 8-30 15,0 4-12-15,-9 11 10 16,-14-4-1-16,-12 4-10 16,-7 1 6-16,-8-13 4 15,1-3 18-15,-2-8 20 16,2-7-7-16,6-19-27 15,11-8-32-15,13 0 0 16,12-27-115-16,7-23-101 16,45-26-108-16,4 8-256 15,7 7-465-15</inkml:trace>
  <inkml:trace contextRef="#ctx0" brushRef="#br0" timeOffset="53121.08">23233 15689 940 0,'0'0'227'16,"0"0"-13"-16,0 0 43 16,0 0-105-16,0 0-77 15,0 0-11-15,0 0-27 16,-116 26-28-16,101-18-9 15,7 8-11-15,3-9-9 16,5 4-1-16,0-3 1 16,0 8-2-16,13-9 6 0,7 12 16 15,3-3 50-15,1-5 20 16,-3 12 21-16,-2-12 11 16,-2 4 11-16,-8 1-28 15,-5-5-50-15,-4-3-23 16,0-1-4-16,-4 1 11 15,-11 0-19-15,-2-5-33 16,-5-3-84-16,2 0-129 16,2 0-140-16,7-11-386 0</inkml:trace>
  <inkml:trace contextRef="#ctx0" brushRef="#br0" timeOffset="53420.04">23424 15502 1220 0,'0'0'486'15,"0"0"-301"-15,0 0 124 16,0 0-144-16,0 0-80 15,0 0 31-15,0 0-37 16,20 118-46-16,-20-76-23 0,0 0-10 16,0 0-38-1,0 0-92-15,0-7-95 0,0-9-118 16,0-7-204 0,5-11-115-16</inkml:trace>
  <inkml:trace contextRef="#ctx0" brushRef="#br0" timeOffset="53609.13">23320 15715 869 0,'0'0'338'15,"0"0"-80"-15,0 0 101 16,0 0-103-16,106 31-104 0,-62-23-71 15,6-5-75 1,5-3-6-16,-12 0-214 0,-11 0-453 16</inkml:trace>
  <inkml:trace contextRef="#ctx0" brushRef="#br0" timeOffset="53968.21">23707 15731 1096 0,'0'0'275'15,"0"0"7"-15,0 0-40 16,0 0-129-16,111-19-71 16,-91 11-30-16,-7-7-12 0,-5 7-1 15,-5-11-26 1,-3 12-22-16,-3-4-13 0,-16 3 23 15,-5 0-1 1,-3 8 40-16,-1 0 15 0,-2 8 23 16,2 11 3-16,5 4-4 15,2-4 1-15,10 7-11 16,9-3-8-16,2 12 12 16,13-17-7-16,18 13-11 15,6-20-6-15,8 5-7 16,1-8-66-16,19-8-158 15,-15 0-282-15,-12-16-606 0</inkml:trace>
  <inkml:trace contextRef="#ctx0" brushRef="#br0" timeOffset="54567.49">24101 15502 950 0,'0'0'308'0,"0"0"-228"15,0 0 107-15,0 0-66 16,-13 118-89-16,13-83-31 0,0 7 14 16,0-8-15-1,0 0 0-15,0-11 0 0,0-4-1 16,0-11 0-16,0-8-4 15,0 0 5-15,0 0 32 16,0 0 42-16,7-16-6 16,1-2-35-16,1-6-28 15,6 6-5-15,0-9-25 16,0 12-6-16,-2 7 12 16,-4 0-7-16,-1 8-24 15,-3 0-5-15,-1 0 47 16,-1 23 8-16,-3-4 46 15,0 4 25-15,0-4-14 0,0 8-22 16,0-12 1-16,0 1-3 16,0-5-11-16,0-4-7 15,0-7 14-15,0 0 25 16,0 0-1-16,0 0-25 16,11-11-19-16,4-4 12 15,4-8-12-15,5 4-8 16,4 3-1-16,-2-2-2 15,-8 2 1-15,0 8 1 16,-10 5-6-16,-1 3-7 16,-3 0 13-16,0 11 34 15,1 5 25-15,-1 2-5 16,0 6-25-16,-1 2-29 0,3-3-18 16,5 4-87-1,-3-8-188-15,-1-12-377 0</inkml:trace>
  <inkml:trace contextRef="#ctx0" brushRef="#br0" timeOffset="54750.25">24632 15841 945 0,'0'0'848'15,"0"0"-634"-15,0 0 111 16,0 0-75-16,0 0-197 0,0 0-53 16,0 0-174-16,-18 61-366 15</inkml:trace>
  <inkml:trace contextRef="#ctx0" brushRef="#br0" timeOffset="60855.65">10722 12455 704 0,'0'0'821'16,"0"0"-694"-16,0 0-86 0,0 0 92 16,0 0 38-16,0 0-35 15,63 0-7-15,-11 7-20 16,39-7 4-16,37 0-27 16,49-4-26-16,23-15-29 15,2 0-14-15,-11 4-12 16,-29-1-5-16,-18 5-21 15,-40-4-91-15,-13-1-127 16,-36 5-240-16,-31-4-543 0</inkml:trace>
  <inkml:trace contextRef="#ctx0" brushRef="#br0" timeOffset="63846.39">16698 12523 1039 0,'0'0'384'0,"0"0"-151"16,0 0 69-16,0 0-49 15,0 0-52-15,0 0-70 16,32 0-42-16,31 0 31 16,48-8 11-16,62-7-23 15,20-4-34-15,-6 4-32 16,-45 4-42-16,-56 11-13 15,-18 0-213-15,-32-8-386 16,-10 0-663-16</inkml:trace>
  <inkml:trace contextRef="#ctx0" brushRef="#br0" timeOffset="71425.69">3323 14245 107 0,'0'0'82'0,"0"0"-56"16,0 0 46-16,0 0-17 16,0 0 9-16,0 0 21 15,56-65 6-15,-56 65 15 16,0 0 11-16,0 0 15 16,0 0-14-16,0 0-22 15,0 0 15-15,0 0 28 16,0 0 28-16,0 0 27 15,-8-3-14-15,-14 3-95 16,-4-8-10-16,-8 8 9 16,-2-8 19-16,-5 8-21 15,-2 0-9-15,3 0-33 0,4 0 0 16,10 0-6-16,11 0 3 16,6 0-7-16,7 0-29 15,2 0-1-15,0 0-19 16,0 0 1-16,0 0 2 15,6 0 16-15,5 8 4 16,0 0 10-16,2 10-1 16,0-2 20-16,0 3-11 15,0 4-4-15,-5-4 4 16,3 7 7-16,-2 8-16 16,-1 1 4-16,0 7-1 0,0 7 2 15,-1-7-6 1,2 8 0-16,-5 11 0 0,4-12-5 15,3 20-5-15,-4-1 8 16,-3 9-8-16,0-1 7 16,-4 16 7-16,0-5 18 15,0 5 4-15,0 3-7 16,0 4 2-16,0 4-4 16,0-8 0-16,2-4 4 15,1 4-10-15,-1-11-7 16,0 0-7-16,-2-8 0 15,0-7 0-15,0-1 5 16,0-7-7-16,0-11 1 16,0 0-2-16,4-16-5 15,-2 0 6-15,3-7-5 0,-3 4-1 16,0-13 0 0,-2 9 0-16,0 7 5 0,0 0-5 15,0 1 0 1,-2 7 8-16,-9-1-3 0,0 1-5 15,5 0-1-15,4 0 0 16,2-7 0-16,0-9-1 16,0-3-7-16,2-4 7 15,9-11-5-15,-3 7 4 16,1-11-5-16,-5 3 5 16,-2-7 2-16,-2 0 1 15,0 8 6-15,0-8 1 16,0 0-2-16,0 0-5 0,3 0 0 15,-3 0 0 1,2 0-1-16,-2 0 0 0,0 0 0 16,0 0 0-16,0 0 0 15,0 0 2-15,0 0 4 16,0 0-6-16,0 0 0 16,0 0 0-16,2 0-1 15,-2 0-11-15,4 0-2 16,3 0-2-16,3 0 1 15,7 0 15-15,8 0 6 16,10 0-6-16,6 0 1 16,3 8-1-16,6-8 0 0,-3 0-66 15,-3 8-32-15,-3-4-49 16,-8-1-83-16,-15-3-284 16,-13 0-407-16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02:04.587"/>
    </inkml:context>
    <inkml:brush xml:id="br0">
      <inkml:brushProperty name="width" value="0.05292" units="cm"/>
      <inkml:brushProperty name="height" value="0.05292" units="cm"/>
      <inkml:brushProperty name="color" value="#FF0000"/>
    </inkml:brush>
  </inkml:definitions>
  <inkml:trace contextRef="#ctx0" brushRef="#br0">11473 7662 1285 0,'0'0'675'0,"0"0"-394"16,0 0-33-16,0 0 32 15,0 0-83-15,0 0-99 16,13-8-35-16,2 8-6 16,13 0 21-16,4 0 1 15,6 0-37-15,9 0-13 0,3 0-5 16,9 4-6-16,10 0-5 16,10-1-7-16,4 1-4 15,10-4-1-15,1 0 0 16,2 0-1-16,-7 0-47 15,-5 0-56-15,-12 0-80 16,6 0-65-16,-19 0-132 16,-18 0-516-16</inkml:trace>
  <inkml:trace contextRef="#ctx0" brushRef="#br0" timeOffset="812.83">16147 7688 1430 0,'0'0'525'0,"0"0"-259"16,0 0-23-16,0 0 63 15,0 0-64-15,149 0-31 16,-48 0-21-16,38-8-43 16,21-3-26-16,-10 4-26 15,-39-4-40-15,-40 6-31 16,-35 2-24-16,-2 3-9 16,-6-5-126-16,-21 5-177 15,-7 0-253-15,-20 0-479 0</inkml:trace>
  <inkml:trace contextRef="#ctx0" brushRef="#br0" timeOffset="13971.88">2044 11601 1053 0,'0'0'663'0,"0"0"-458"15,0 0 182-15,0 0-64 16,0 0-114-16,0 0-67 16,-91 42-22-16,41-11-9 15,-12 11-23-15,-4 3-36 16,-7 5-23-16,0-1-21 16,7-3-8-16,12-8-1 0,14-8-27 15,14-7-68 1,18-15-76-16,8-8-97 0,32-19-305 15,15-12-258-15,0-14-195 16</inkml:trace>
  <inkml:trace contextRef="#ctx0" brushRef="#br0" timeOffset="14356.66">1818 11429 955 0,'0'0'540'0,"0"0"-437"16,0 0 215-16,0 0-31 16,0 0-61-16,0 0-3 15,104 8-57-15,-80 8-65 16,-5 10-42-16,-8 1-25 16,-6 15-8-16,-5 11-3 15,0 4 0-15,-18 4-14 0,-3 4-9 16,1-20-26-16,5-3-116 15,15-11-123-15,5-12-392 16,18-19-328-16</inkml:trace>
  <inkml:trace contextRef="#ctx0" brushRef="#br0" timeOffset="16070.67">19092 11361 591 0,'0'0'1116'16,"0"0"-908"-16,0 0 84 15,0 0 31-15,0 0-146 16,0 0-66-16,0 0 28 15,151 34 30-15,-31-23-34 16,36-3-50-16,9 0-25 16,-25-8-29-16,-38 0-4 15,-39 0-18-15,-15 4-9 16,2-4-12-16,-4 0-78 16,-3 0-84-16,-6 0-88 15,-13-4-247-15,-10-7-451 0</inkml:trace>
  <inkml:trace contextRef="#ctx0" brushRef="#br0" timeOffset="16685.12">22048 11258 1237 0,'0'0'290'0,"0"0"191"16,111 0-4-16,-29 0-264 0,33 0 8 16,-2 0-33-1,-10-7-72-15,-15 7-62 16,-35-8-38-16,-3 8-16 0,-6 0-112 16,-33 0-143-16,-11 8-274 15,-18-1-460-15</inkml:trace>
  <inkml:trace contextRef="#ctx0" brushRef="#br0" timeOffset="18506.62">6236 12439 924 0,'0'0'889'0,"0"0"-719"16,0 0 39-16,0 0 111 15,0 0-92-15,0 0-70 16,0 0-28-16,0 0-31 16,20 0-20-16,19 0 1 0,31 16 45 15,38-9-3-15,43 12-29 16,22-8-29-16,5 5-7 16,-20-1-15-16,-28-7-7 15,-26-8-10-15,-28 3-17 16,-21-3-7-16,-7 0-1 15,-7 0-12-15,-6 0-82 16,-4 0-118-16,-29-19-57 16,-2-7-86-16,-11 3-362 0</inkml:trace>
  <inkml:trace contextRef="#ctx0" brushRef="#br0" timeOffset="21141.71">3056 13593 100 0,'0'0'1270'0,"0"0"-1001"16,0 0-94-16,0 0 121 16,0 0-34-16,0 0-68 15,0 0-33-15,-9-11-20 16,9 11-17-16,0 0-33 15,0 0-27-15,0 0-20 16,17 0-26-16,27 0-2 16,32 8 34-16,40 3 2 15,49 5-13-15,28-5-3 16,12-4 1-16,4 9 16 16,-8-13-2-16,-4-3-5 15,-8 0-13-15,-28 0-19 0,-40 0-1 16,-44 0-13-16,-36 0-6 15,-23-3-79-15,-14 3-82 16,-4 0-23 0,-44-8-19-16,-18 0-286 0,-6 1-492 0</inkml:trace>
  <inkml:trace contextRef="#ctx0" brushRef="#br0" timeOffset="54205.07">787 14984 1202 0,'0'0'697'16,"0"0"-590"-16,0 0 124 15,0 0 43-15,0 0-144 16,0 0-82-16,43 0 78 16,-11 16-20-16,6 2-35 15,3 6-32-15,-2 2-22 16,-2 8-15-16,0-15-2 16,-5 12-13-16,-4-12-88 15,-7-4-120-15,-4-4-143 16,-4-3-255-16,-11-8-336 0</inkml:trace>
  <inkml:trace contextRef="#ctx0" brushRef="#br0" timeOffset="54423.78">1148 14874 1257 0,'0'0'508'16,"0"0"-426"-16,0 0 224 15,0 0-49-15,-66 118-162 16,45-68-44-16,-3 3-9 16,0-4-23-16,1-7-12 15,2 0-7-15,-1-8-8 16,7-7-55-16,-6-19-121 16,8-8-151-16,0 0-401 0</inkml:trace>
  <inkml:trace contextRef="#ctx0" brushRef="#br0" timeOffset="54668.3">628 15197 527 0,'0'0'1149'15,"0"0"-967"-15,0 0-8 16,0 0 139-16,0 0-160 15,0 0 29-15,135-102 7 16,-68 60-54-16,1 0-40 0,-10 7-42 16,-16 17-49-1,-18 10-4-15,-9 8-84 16,-13 8-161-16,-2 26-383 16,0-8-542-16</inkml:trace>
  <inkml:trace contextRef="#ctx0" brushRef="#br0" timeOffset="57137.9">2932 16043 978 0,'0'0'707'0,"0"0"-427"0,0 0 52 16,0 0-7-1,0 0-90-15,0 0-72 0,-4 0-23 16,4 0-21-16,12 0-28 16,25 0-7-16,33 0 39 15,44 0-11-15,42 0-31 16,20 8-28-16,1-4-26 16,-4 11-17-16,-19-7-9 15,-6-1-1-15,-37 4-1 16,-32-11-5-16,-32 0 6 15,-14 0-28-15,-8 0-85 16,-4 0-70-16,-10-3-85 16,-35-28-61-16,-16 5-224 15,-18 7-566-15</inkml:trace>
  <inkml:trace contextRef="#ctx0" brushRef="#br0" timeOffset="91126.93">1730 17442 1517 0,'0'0'347'16,"0"0"-144"-16,0 0 135 15,-113 31-128-15,72-9-94 16,-2-3-35-16,-1 19-24 16,-12 0-17-16,-4 4-22 15,-4 15-8-15,-2-7-4 16,1 3-6-16,6-3-7 15,5-16-14-15,13 0-47 16,13-15-64-16,28-19-58 16,2-11-374-16,22-16-395 0</inkml:trace>
  <inkml:trace contextRef="#ctx0" brushRef="#br0" timeOffset="91798.56">1465 17392 995 0,'0'0'263'0,"0"0"-28"0,0 0 57 16,0 0-89-1,0 0-50-15,0 0-10 16,0 0-4-16,9-15-24 15,-9 7-25-15,2 8-15 16,6 0-29-16,5 0-23 0,12 0 5 16,10 0-7-16,10 0-6 15,6 0-3-15,7 8-2 16,-3-1 2-16,-5 1 0 16,-12 0 3-16,-14-5 0 15,-10 5 3-15,-10-8 3 16,-4 8 27-16,0-1-2 15,-2 12-12-15,-16 9 2 16,-6 2-9-16,-2 12-13 16,0-8-14-16,7-8-36 15,13 1-79-15,6-12-107 0,32-15-150 16,11-7-310 0,6-12-371-16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04:04.061"/>
    </inkml:context>
    <inkml:brush xml:id="br0">
      <inkml:brushProperty name="width" value="0.05292" units="cm"/>
      <inkml:brushProperty name="height" value="0.05292" units="cm"/>
      <inkml:brushProperty name="color" value="#FF0000"/>
    </inkml:brush>
  </inkml:definitions>
  <inkml:trace contextRef="#ctx0" brushRef="#br0">543 6918 320 0,'0'0'1200'0,"0"0"-971"15,0 0-114-15,0 0 75 16,0 0 63-16,0 0-133 16,58 5-68-16,-22-5 31 15,11 0-16-15,5-5-40 16,1 2-27-16,1-2 0 0,1 5-140 15,-12 0-214 1,-19 0-633-16</inkml:trace>
  <inkml:trace contextRef="#ctx0" brushRef="#br0" timeOffset="662.82">584 8080 1179 0,'0'0'209'0,"0"0"-161"0,0 0 78 16,0 0 129-16,133 0-96 15,-74 0-61-15,10 0-22 16,-5 0-32-16,-6 0-44 16,-8-7-23-16,-13 3-313 15,-20 4-669-15</inkml:trace>
  <inkml:trace contextRef="#ctx0" brushRef="#br0" timeOffset="1292.53">558 9079 967 0,'0'0'257'0,"0"0"-167"15,0 0 132-15,0 0 39 16,113 0-63-16,-65 0-61 15,7 0-26-15,-1 0-40 16,-4 0-44-16,-9 0-27 16,-8 0-11-16,-12 8-138 15,-12-5-324-15,-9-3-353 0</inkml:trace>
  <inkml:trace contextRef="#ctx0" brushRef="#br0" timeOffset="1946.61">365 9955 793 0,'0'0'593'16,"0"0"-474"-16,0 0-55 15,0 0 30-15,0 0 63 16,0 0 10-16,148 4-54 16,-39-4-19-16,1-4-23 15,-8-7-31-15,-12-5-26 16,-24 5-14-16,13 4-57 0,-13-9-485 16,-25 8-1027-16</inkml:trace>
  <inkml:trace contextRef="#ctx0" brushRef="#br0" timeOffset="3484.55">8725 6854 973 0,'0'0'387'0,"0"0"-156"16,0 0-39-16,0 0 38 15,0 0-23-15,0 0-109 16,0 0 15-16,98 0-9 16,-51 0-45-16,2 3-31 15,-4 2-21-15,-4-5-7 16,-12 3-132-16,-9-3-345 15,-16 0-917-15</inkml:trace>
  <inkml:trace contextRef="#ctx0" brushRef="#br0" timeOffset="4310.1">8629 8061 947 0,'0'0'576'15,"0"0"-487"-15,0 0 4 0,0 0 105 16,139 0 14-16,-78 0-85 16,6 0-46-16,-3 0-24 15,-8 0-45-15,-8 0-12 16,-13 0-112-16,-20 0-486 0</inkml:trace>
  <inkml:trace contextRef="#ctx0" brushRef="#br0" timeOffset="5087.53">8611 9186 652 0,'0'0'387'0,"0"0"-193"16,0 0 99-16,114-8-55 15,-62 4-26-15,7 4-46 16,2-3-72-16,-5 3-60 16,0 0-34-16,-16 0-152 15,-20 0-546-15</inkml:trace>
  <inkml:trace contextRef="#ctx0" brushRef="#br0" timeOffset="5774.45">8527 10023 1290 0,'0'0'312'15,"0"0"-261"-15,0 0 63 16,122 0 63-16,-31 0 5 15,22 8-76-15,-4 0-47 16,-11-4-32-16,13-4-27 16,-35 0-96-16,-13 0-672 0</inkml:trace>
  <inkml:trace contextRef="#ctx0" brushRef="#br0" timeOffset="7000.83">16052 6865 1333 0,'0'0'231'0,"0"0"-71"16,0 0-2-16,106 0 109 15,-43 0-130-15,8 0-65 16,0 0-47-16,10 0-25 15,-21 0-79-15,-18 8-410 0</inkml:trace>
  <inkml:trace contextRef="#ctx0" brushRef="#br0" timeOffset="7720.82">16269 7948 1485 0,'0'0'316'0,"0"0"-139"15,0 0 25-15,117-5 46 16,-62 2-101-16,8-5-87 16,-4 4-41-16,-9-3-19 0,-9 3-72 15,-16 4-271-15,-17-4-662 16</inkml:trace>
  <inkml:trace contextRef="#ctx0" brushRef="#br0" timeOffset="8492.32">15997 9213 1119 0,'0'0'358'0,"0"0"-64"16,105-5-6-16,-49 2-25 15,3-2-95-15,4 5-103 0,-11 0-53 16,7 0-12-1,-15 0-201-15,-16 0-457 0</inkml:trace>
  <inkml:trace contextRef="#ctx0" brushRef="#br0" timeOffset="9175.34">16084 10210 1020 0,'0'0'767'15,"0"0"-617"-15,0 0-64 16,0 0 22-16,0 0 43 15,0 0-76-15,0 0-33 16,180-3 30-16,-94 3-24 16,8 0-35-16,3 0-13 15,-8 0-176-15,-14-8-371 16,-26-3-1108-16</inkml:trace>
  <inkml:trace contextRef="#ctx0" brushRef="#br0" timeOffset="21506.75">7774 5600 783 0,'0'0'364'16,"0"0"9"-16,0 0-4 16,0 0-39-16,0 0-100 15,0 0-71-15,5-57-5 16,-5 38-22-16,0 0-43 15,0-4-12-15,0 4-2 16,0-7-19-16,0 6-23 16,-2-6-17-16,-1-1-8 15,-1 1-8-15,2-5-1 0,0 1 0 16,2-1-6 0,0 1-1-16,0 2 8 0,0 2-9 15,0 7 0-15,0 4 7 16,0 4-5-16,2 3 6 15,-2 0 0-15,0 5-1 16,0 3-8-16,0 0-4 16,0 0-1-16,0 0 3 15,0 0-1-15,0 0 1 16,0 0-2-16,0 0-1 16,0 0 0-16,0 0-1 15,0 0-2-15,4 0 5 16,3 0-2-16,6 3 2 15,6 2 13-15,11-2 9 16,5-3 6-16,11 3 10 16,6-3-1-16,5 0-7 0,3 0-8 15,0 5-8-15,0-5 5 16,-3 3 0-16,-1 1-5 16,5-4 1-16,-4 0 10 15,1 4 4-15,2-4 5 16,2 0 0-16,-3 0-7 15,4 0-1-15,-4 0 2 16,4 0-7-16,-4 0-2 16,-1 0 1-16,0 0 2 15,0 0 2-15,-1 0-4 16,6 0 2-16,-3 0 0 16,-1 0 0-16,2-4 2 0,2 0-4 15,4 1 2 1,-3-2-8-16,0 2 0 0,-9 3-1 15,-5 0-1-15,-8 0 0 16,-5 0-6-16,-3 0 7 16,-1 0 0-16,-2 0 1 15,6 3-1-15,4 5 1 16,-1-4 6-16,7 4-1 16,-2-5 3-16,-5 5 0 15,-3-3-8-15,-3-2-1 16,-1 0 1-16,-8-3 1 15,0 5 4-15,-3-5-5 16,-3 0 0-16,3 0 0 16,-3 3 0-16,0-3 0 0,4 0 0 15,-1 0 5-15,-5 0-5 16,1 0 0-16,-8 0 1 16,-3 0 4-16,-5 0 0 15,-2 0 3-15,0 0 0 16,0 0 6-16,0 0 1 15,0 0-1-15,0 0-4 16,0 0-2-16,0 0-3 16,0 0 3-16,0 0 6 15,0 0 1-15,0 0 7 16,0 0-1-16,0 0-2 16,0 0-4-16,0 0-1 15,0 0-4-15,0 0-2 16,0 0-2-16,0 0-5 15,0 0-1-15,0 0-1 16,0 0-1-16,0 4-16 0,0 0-2 16,0 3-11-16,0 4-12 15,0 5 0-15,0 7 42 16,0 4 5-16,0 3-4 16,0 0-1-16,0-3 1 15,0 0 5-15,-2-4-6 16,0 0 1-16,-1-8-1 15,3-4 0-15,-2 0 1 16,2-3 0-16,-2-8 0 16,2 4 1-16,0-4 10 0,0 0-2 15,0 0 4 1,0 0-2-16,0 0 0 0,0 0-12 16,0 0-11-16,0 0-33 15,0 0-64-15,0 0-106 16,0-4-91-16,-17 4-199 15,2-3-303-15,-5 3-489 0</inkml:trace>
  <inkml:trace contextRef="#ctx0" brushRef="#br0" timeOffset="22123.86">10307 5403 916 0,'0'0'390'15,"0"0"-101"-15,0 0-1 16,0 0 20-16,0 0-94 0,0 0-61 16,0 0-8-1,0-12-23-15,0 8-40 0,0 4-29 16,2 0-14 0,-2 0-8-16,2 0-7 0,-2 0-20 15,0 0-4-15,4 4-20 16,5 8 8-16,6 6 12 15,0 1 0-15,7 8 8 16,-3-1-2-16,3-3-6 16,0 4 2-16,-2-12 5 15,-1 4-6-15,1-7 0 16,-5-8 8-16,2 0 3 16,-4-4-1-16,-1 0 4 15,-1 0 1-15,-3 0 14 16,3 0 5-16,0-8 1 0,0-4 0 15,-1 1-6 1,1-4 9-16,-2-1 4 0,2 2-1 16,-1-2-8-16,-3 1 2 15,1-1 2-15,-1 5 2 16,-2-1-14-16,4 6-21 16,-5-6-5-16,7 4-12 15,-2 0-8-15,1 1-104 16,8 0-123-16,-3-1-115 15,-7 4-399-15</inkml:trace>
  <inkml:trace contextRef="#ctx0" brushRef="#br0" timeOffset="29876.42">7489 5474 1001 0,'0'0'326'16,"0"0"-56"-16,0 0-3 16,0 0 9-16,0 0-74 15,0 0-40-15,11-49-33 16,-8 38-17-16,-3-5-3 16,2 1-30-16,-2 0-40 15,0-4-9-15,0-4 2 16,0-4-15-16,0-3-8 15,0-1-8-15,0 1-1 16,0-1 1-16,0 5 0 16,2-1 0-16,-2 1 7 15,0 6 10-15,0 1-6 0,0 4 0 16,0 0 15-16,0 3-3 16,0 4-17-16,0 1-6 15,0 0-1-15,0-5-2 16,2 9 1-16,-2-2-8 15,0 2 7-15,2 3-7 16,-2 0 8-16,0 0-10 16,0 0 5-16,0 0 6 15,0 0-1-15,0 0 1 16,0 0 1-16,0 0 0 16,0 0 1-16,0 0-1 15,2 0-1-15,-2 0-1 16,0 0-5-16,0 0-3 0,3 0 4 15,-3 0 5-15,0 0 1 16,2 0 0-16,0 0 8 16,4 0-9-16,5 0 0 15,4-5 8-15,2 2 2 16,3 0-1-16,6-2 5 16,-4-2-1-16,6 3 4 15,7 4 5-15,4-7-2 16,-1 2-5-16,0 5-8 15,-1-3-6-15,-4 3 0 16,2 0 0-16,2 0 0 16,6 0 12-16,1 0-1 0,10-5-10 15,7 2 17 1,6-8-1-16,6 3-3 0,6 1-5 16,-2-4 2-16,4 3 0 15,-4 0 0-15,2 4 5 16,-2-4-4-16,-4 5 4 15,2-2-4-15,0-1 4 16,-1-2-7-16,4 3 2 16,-1 2 0-16,-3-1 3 15,2 0-7-15,-8 4-1 16,-4-4-6-16,-7 4 5 16,-1 0-6-16,-3 0 0 15,8 0 0-15,-2 0 0 16,8 0 1-16,3 0-1 15,10 0 1-15,20 0 0 0,22 0 1 16,26 0 8-16,2 0-1 16,-11-3-1-16,-30-1-2 15,-28 0-6-15,-19 1 0 16,-7 3 1-16,8 0-1 16,5 0 0-16,5 0 8 15,-7 0-8-15,-2 0 1 16,0 0 13-16,1 0-1 15,5 0-5-15,4 0 1 16,6 0 6-16,1 0-9 16,5-5 7-16,4 5-7 15,-1 0-4-15,3 0-1 16,3 0 0-16,1 0 1 0,15 0 4 16,17 0 0-16,22 0 3 15,7 8 0-15,-2-8 4 16,10 4-7-16,0-4 3 15,14 4 3-15,8-1 6 16,0 5-9-16,6-1-8 16,-1 6 10-16,6-7-1 15,-2 2 5-15,-5 0-15 16,-6-1-1-16,-9-2 1 16,-9-2 0-16,-12 2 1 15,-15-5 7-15,-12 0-1 16,-29 0-6-16,-26 0 9 0,-19 0-10 15,-17-5 0 1,4-3-1-16,-4 5 1 0,-7-5 0 16,-11 4 8-16,-11 4 1 15,-4 0-8-15,1 0 4 16,3 0-5-16,5 0-6 16,9 0 4-16,6 0-5 15,12 0 5-15,9 4 1 16,13 4 1-16,9 0-1 15,8 0 1-15,5 3-1 16,-1-4 1-16,2 4 0 16,-5 0 1-16,-3-3-1 15,-8-3 0-15,-14-2 0 0,-10-3 1 16,-9 4 5 0,-13-4-6-16,-3 0 0 0,-10 0 1 15,-5 0-1-15,-3 0 0 16,0 0 0-16,0 0 0 15,3 0 0-15,8 0-8 16,6 4-1-16,12 3 9 16,8 1-1-16,6 0-5 15,4 0 5-15,-2 3-1 16,1-4-7-16,-10 1 2 16,-6-5 6-16,-11 2 0 15,-5-5 1-15,-10 0 0 16,-4 0 0-16,-2 0 1 15,2 0 1-15,-2 0 4 16,0 0-5-16,0 0 0 0,0 3 7 16,0-3-2-16,0 0 0 15,0 0 1-15,0 0 1 16,0 0-1-16,0 0-5 16,0 0 7-16,0 0 1 15,0 0-4-15,0 0 2 16,0 0-7-16,0 0 1 15,2 0-2-15,-2 0 0 16,0 0 0-16,0 0 0 16,0 0 0-16,0 0 0 15,0 0 0-15,3 0 0 16,-3 0 2-16,0 0 4 16,0 0 1-16,0 0 5 0,0 0-1 15,0 0-4 1,0 0 1-16,0 0-7 0,0 0 0 15,0 0-1-15,0 0-6 16,0 5-6-16,0 2-12 16,2 4-12-16,2 5-11 15,5 6 26-15,1 12 21 16,2 2 8-16,4 4-7 16,-6-4-1-16,3 1 1 15,-4-6-1-15,-3-4 0 16,-1-5 0-16,-1-7-1 15,-2-7-6-15,0-4-2 0,-2-4 3 16,0 0 6 0,0 0 1-16,0 0-1 0,0 0 0 15,0 0-11-15,0-4-10 16,0 1-6-16,0-5-9 16,0 4-15-16,0-4-23 15,0 1-61-15,0-1-100 16,0-4-72-16,-8 5-200 15,-1-1-465-15</inkml:trace>
  <inkml:trace contextRef="#ctx0" brushRef="#br0" timeOffset="34011.33">17847 5437 643 0,'0'0'319'15,"0"0"-81"-15,0 0-19 16,0 0 37-16,0 0-64 15,0 0-46-15,0 0-2 16,0-12-17-16,0 8-22 16,0 4-11-16,-5-4-13 15,-1-3-21-15,-7 0-27 16,1-1-3-16,-7-4-4 16,-5-3-9-16,-4 3-8 0,-2-3-8 15,-2 0 7-15,2 3 1 16,0 1 1-16,2-4 3 15,3 7-1-15,6 0 6 16,4 1 2-16,4 0-7 16,2 3-1-16,3 0-6 15,-1 0-6-15,-1 1-2 16,-1-2-7-16,-4 5-10 16,0-3-22-16,-3-2-21 15,1 5-22-15,-5-3-26 16,5 3-37-16,0 0-33 15,5 0-48-15,3-3-88 0,3 3-24 16,4-8-242-16</inkml:trace>
  <inkml:trace contextRef="#ctx0" brushRef="#br0" timeOffset="36422.71">18118 5120 971 0,'0'0'245'0,"0"0"-90"16,0 0 44-16,0 0 6 16,0 0-102-16,0 0-40 15,-4-8-12-15,-2 8-9 16,-5 8-18-16,-6 7 13 16,-4 9 17-16,-5 5 15 15,-4 2-11-15,-4 4-18 16,0-1-16-16,2 0-15 15,-1-3-3-15,8-1-6 16,0-7 0-16,1 0-1 16,5-4-18-16,3-8-55 15,10-3-77-15,2-4-213 16,4-4-510-16</inkml:trace>
  <inkml:trace contextRef="#ctx0" brushRef="#br0" timeOffset="66259.64">1095 11384 88 0,'0'0'1314'0,"0"0"-1074"16,0 0-141-16,0 0 105 15,0 0 1-15,-15 45-109 16,2-3-44-16,-2 8 17 16,2 19-12-16,-2-1-36 15,6 1-20-15,5 7-1 16,4 8-1-16,0-8-14 15,0 0-113-15,6 16-145 0,7-16-227 16,0-15-84-16</inkml:trace>
  <inkml:trace contextRef="#ctx0" brushRef="#br0" timeOffset="67305.09">5903 10988 696 0,'0'0'349'0,"0"0"-217"15,0 0 20-15,0 0 45 16,0 0-18-16,0 0 14 16,0 0-13-16,75 34 2 15,-41-11-47-15,-2 4-27 16,5 10-16-16,-3 5-11 16,-6 16-25-16,-5-1-23 15,-10 15-14-15,-6 8-5 16,-7 15-5-16,0-7 3 0,-13 11-11 15,-9-12 0-15,1 5 0 16,-1-16-1-16,6-15-11 16,5-11-58-16,9-8-59 15,2-24-92-15,9-10-165 16,5-8-498-16</inkml:trace>
  <inkml:trace contextRef="#ctx0" brushRef="#br0" timeOffset="68589.82">1180 11022 932 0,'0'0'493'0,"0"0"-412"0,0 0 116 16,0 0 27-16,0 0-59 15,0 0-69-15,-74 129-27 16,54-79 10-16,-3 7-18 16,-5 4-26-16,-2 4 1 15,-6 11 2-15,-1 4 13 16,-4 4-14-16,6 0-14 15,2 0-12-15,12-5-5 16,8-2-6-16,13-9 0 16,0-3-12-16,24-12-1 0,8-3 0 15,1-8 4 1,10 0-31-16,3-16-107 0,17-7-130 16,-9-11-323-16,-7-8-318 15</inkml:trace>
  <inkml:trace contextRef="#ctx0" brushRef="#br0" timeOffset="71990.95">7745 11224 854 0,'0'0'521'0,"0"0"-388"15,0 0 43-15,0 0 48 16,0 0-19-16,0 0-62 15,-43 76-15-15,15-23 8 16,-13 12-45-16,-12 30-30 16,-16 24-19-16,1 25-9 15,10 12-11-15,20-15-14 16,19-30-8-16,15-35 0 16,4-15-12-16,6-11-11 15,32 7-77-15,37 4-105 16,71-11-95-16,-7-21-93 15,0-17-327-15</inkml:trace>
  <inkml:trace contextRef="#ctx0" brushRef="#br0" timeOffset="72646.75">10570 11090 1141 0,'0'0'204'15,"0"0"-17"-15,108 134 46 16,-51-62-9-16,20 35 13 16,4 14-65-16,-10 36-22 15,-24 7-34-15,-43-4-52 16,-25-15-36-16,-47-16-11 15,-18-3-7-15,-10-16-10 0,8-26-106 16,-2-8-116-16,26-30-381 16,23-15-788-16</inkml:trace>
  <inkml:trace contextRef="#ctx0" brushRef="#br0" timeOffset="89597.01">8461 12531 1279 0,'0'0'323'0,"0"0"-215"16,-121 68 65-16,58-26 8 0,1 19-29 15,-2 23-48-15,9 34-32 16,16 35-11-16,24 10-27 16,19 5-10-16,46-16-23 15,16-30 10-15,-2-15-5 16,-2-27 4-16,-8-15-9 16,1-12-1-16,18 4-16 15,53 12-165-15,-10-1-424 16,-14-26-711-16</inkml:trace>
  <inkml:trace contextRef="#ctx0" brushRef="#br0" timeOffset="90498.54">13073 12329 856 0,'0'0'264'0,"0"0"-96"16,120 49 44-16,-61-14 2 16,2 7-53-16,-4 18-3 15,5 32-36-15,-7 37 2 16,-9 39-37-16,-23 19-26 0,-23-1 5 16,-30-14-31-16,-36-28-8 15,-22-7-21-15,-17-18-6 16,-4-12-55-16,7-31-175 15,24-23-282-15,30-34-475 0</inkml:trace>
  <inkml:trace contextRef="#ctx0" brushRef="#br0" timeOffset="93664.87">1306 12497 88 0,'0'0'1186'16,"0"0"-920"-16,0 0-128 0,0 0 100 16,0 0-47-1,0 0-98-15,0 0-52 0,-126 110-5 16,75-30-4-16,-15 34-17 16,-11 39-8-16,8 18-5 15,24 0-2-15,35-18-1 16,26-27 0-16,36-31-18 15,48-4-39-15,35-14-50 16,24-28-31-16,31-3-68 16,-53-31-81-16,-28-7-247 0</inkml:trace>
  <inkml:trace contextRef="#ctx0" brushRef="#br0" timeOffset="94651.78">6410 12394 899 0,'0'0'331'0,"0"0"-262"16,0 0 33-16,0 0 93 16,105 45-13-16,-54-11-40 15,7 16 0-15,4 3-16 16,2 12-28-16,-4 30-23 16,-9 31 4-16,-23 30-5 15,-22 27-39-15,-21-4-21 16,-42-11-13-16,-21-20 0 15,-13-6-1-15,12-32-37 16,8-26-98-16,-8-5-109 16,21-29-334-16,9-8-533 0</inkml:trace>
  <inkml:trace contextRef="#ctx0" brushRef="#br0" timeOffset="106902.96">410 11681 681 0,'0'0'613'16,"0"0"-426"-16,0 0 149 15,0 0 10-15,0 0-85 16,0 0-65-16,11 0-35 16,6-4-39-16,13 1-3 15,15-2 3-15,6 2-36 16,9 3-49-16,4-8-25 15,2 0-12-15,1 5-32 0,-3 3-137 16,-2-8-121-16,-15 4-253 16,-19 1-463-16</inkml:trace>
  <inkml:trace contextRef="#ctx0" brushRef="#br0" timeOffset="112671.74">15661 11940 907 0,'0'0'488'0,"0"0"-264"0,0 0 165 15,0 0-58-15,0 0-77 16,0 0-20-16,0-19-38 15,0 19-25-15,0 0-28 16,0 0-30-16,6 0-28 16,9 0-34-16,13 0-24 15,17 0 20-15,13 0-11 16,15 0-21-16,6 0-14 16,4 8 0-16,1-8-1 15,-5 0 0-15,-10 0-2 16,-17 0-44-16,-13 0-28 15,-19 0-17-15,-10 0-1 16,-10 0-3-16,0 0-7 0,0 0-36 16,0 0-55-16,-21 0-123 15,1-8-374-15,-1 8-289 0</inkml:trace>
  <inkml:trace contextRef="#ctx0" brushRef="#br0" timeOffset="113555.27">16224 11647 1024 0,'0'0'371'0,"0"0"-146"15,0 0 249-15,0 0-260 16,0 0-31-16,0 0 31 16,0 0-48-16,56 19-24 15,-40-11-29-15,1-1-26 16,2 12-24-16,-1-8-15 15,3 12-17-15,1 1-14 16,-1 2-11-16,4 8 1 16,5 1-6-16,3-1 0 15,-3 0 5-15,-1-7-4 16,-1-1 4-16,-8-3-6 16,-5-12 1-16,-7-3 0 15,-6-4-1-15,-2 0 1 0,0-4 0 16,0 0 0-1,0 7 0-15,0-7 0 0,0 0-1 16,3 0 0-16,-1 0 0 16,0 0 6-16,-2 0 2 15,0 0 4-15,2 0 12 16,-2 0 21-16,0 0 18 16,0 0 4-16,0 0-4 15,0 0-7-15,0 0-10 16,0 0-7-16,0 0-9 15,0 0-6-15,0 0-10 16,0 0 2-16,0 0 1 16,0 0-4-16,0 8-1 0,0-8-4 15,-6 4-7 1,-3 3 8-16,-13 9 0 0,-10 10 14 16,-6 8-7-16,-9 8 4 15,-1 8-7-15,6 0-4 16,1-8-7-16,7 0-1 15,8-8-1-15,8-7 0 16,7-9-8-16,4-2-49 16,7-16-40-16,0 0-113 15,7 0-134-15,10-19-193 16,4-4-279-16</inkml:trace>
  <inkml:trace contextRef="#ctx0" brushRef="#br0" timeOffset="114374.8">17599 11453 1018 0,'0'0'611'0,"0"0"-542"15,0 0 170-15,0 0 54 16,0 0-89-16,0 0-31 16,66 110-94-16,-46-83-38 15,-4-9-29-15,-3-2-12 16,-4-5-33-16,-3-3-104 15,-6-8-153-15,0 0-228 0,0-4-251 0</inkml:trace>
  <inkml:trace contextRef="#ctx0" brushRef="#br0" timeOffset="114574.05">17789 11448 1275 0,'0'0'331'0,"0"0"-115"16,0 0 111-16,0 0-170 15,68 107-101-15,-42-72-56 16,0-9-25-16,-6-3-206 0,-7-4-551 0</inkml:trace>
  <inkml:trace contextRef="#ctx0" brushRef="#br0" timeOffset="115133.03">18423 12013 307 0,'0'0'938'0,"0"0"-706"16,0 0 90-16,0 0 70 15,0 0-185-15,0 0-94 16,0 0-33-16,10 18 1 16,-3 9-8-16,-1 0-40 15,-1 3-23-15,-1-3-10 16,0-1-76-16,-3 1-95 15,-1-4-99-15,0-15-120 16,0 0-197-16,0-8-365 0</inkml:trace>
  <inkml:trace contextRef="#ctx0" brushRef="#br0" timeOffset="115323.3">18521 11601 1265 0,'0'0'496'16,"0"0"-368"-16,0 0 248 16,0 0-161-16,0 0-148 15,0 0-67-15,0 0-37 16,6 31-52-16,1 18-126 16,-3-7-354-16,0 4-321 0</inkml:trace>
  <inkml:trace contextRef="#ctx0" brushRef="#br0" timeOffset="115973.86">18701 11978 1185 0,'0'0'563'15,"0"0"-512"-15,0 0 188 16,0 0-82-16,0 0-130 16,0 0 1-16,0 0 6 0,27 77-18 15,-21-51-14-15,-1 1 7 16,1-4-8-16,-4-4 0 16,0-1 0-16,1-10-1 15,-3 0 1-15,2-8-1 16,-2 0 18-16,0 0 7 15,2-19 3-15,2-4-13 16,5-11-8-16,4-8 7 16,4 7-2-16,-2 9-11 15,2 3 5-15,-3 19-6 16,2 4-7-16,1 0-8 0,-2 19 0 16,2 4 2-16,-4 15 13 15,-2 4 0-15,-3 8 13 16,-5-5-3-16,-1-6-2 15,0-5 4-15,-2-15 2 16,0-4-3-16,0-15-10 16,2 0 22-16,0 0 27 15,3-8 4-15,3-15-27 16,2-11-11-16,7-8-9 16,5-3-7-16,1 3-7 15,-3 7 7-15,-5 9 0 16,-4 18-1-16,-7 0-7 15,-2 8-9-15,0 0-10 16,2 16-5-16,2 10 32 16,1 1 22-16,1 4-6 0,3 3-4 15,-2 0-11-15,4-7 1 16,-3-1-2-16,-1-7-39 16,2-7-124-16,6-12-169 15,-4 0-257-15,0 0-636 0</inkml:trace>
  <inkml:trace contextRef="#ctx0" brushRef="#br0" timeOffset="116506.37">19349 12134 1098 0,'0'0'292'0,"0"0"-219"16,0 0 212-16,0 0-92 16,0 0-96-16,18 118 31 15,-11-83-25-15,-3 14-45 16,1-7-21-16,1 4-21 16,0-4-2-16,1-4 0 15,-1-11-8-15,-1-8-5 16,-3-4-1-16,-2-15 1 15,2 0 5-15,-2 0 18 16,0-8 26-16,0-18-5 16,-9-13-31-16,-8-6-3 15,0-24-7-15,-5-15-4 0,2-3-15 16,5-5 2 0,0 8 12-16,8 8 1 0,3 19-8 15,4 19 1-15,0 15-10 16,6 15 0-16,16 8-6 15,6 0 2-15,5 16 8 16,4 10 4-16,0 9 8 16,-8 3-7-16,-8-4 7 15,-6 4 1-15,-12-7 6 16,-3-5 0-16,-5 1 6 16,-21-8 7-16,-1-4 5 15,-1 1 1-15,0-16-17 16,7 7-8-16,4-7-79 0,17-7-139 15,0-9-359 1,0-3-598-16</inkml:trace>
  <inkml:trace contextRef="#ctx0" brushRef="#br0" timeOffset="116830.56">19866 11639 1149 0,'0'0'298'16,"0"0"-74"-16,0 0 94 15,0 0-169-15,0 0-4 16,0 0 22-16,6 106-51 15,-6-56-43-15,2 11-34 16,-2-4-21-16,0 8-17 16,2-4 1-16,-2-11-2 15,0 3 0-15,3-19-25 16,-1-3-51-16,2-12-69 16,5-4-97-16,-3-11-98 15,-1-4-295-15</inkml:trace>
  <inkml:trace contextRef="#ctx0" brushRef="#br0" timeOffset="117089.85">20142 12016 48 0,'0'0'1204'16,"0"0"-1027"-16,0 0 120 16,0 0 19-16,11 103-181 15,-11-72-74-15,0 3-36 16,2-8-25-16,0-2-16 0,2-6-153 16,-4-10-172-1,2 0-342-15</inkml:trace>
  <inkml:trace contextRef="#ctx0" brushRef="#br0" timeOffset="117259.86">20133 11635 993 0,'0'0'572'15,"0"0"-543"-15,0 0 102 16,0 0-28-16,0 0-73 15,0 0-30-15,0 0-64 0,20 134-249 16,-16-100-570-16</inkml:trace>
  <inkml:trace contextRef="#ctx0" brushRef="#br0" timeOffset="117690.02">20369 12073 869 0,'0'0'353'15,"0"0"-262"-15,0 0 183 0,0 0-90 16,0 0-101-16,0 0-9 15,0 0-32-15,107 0-24 16,-96-7-9-16,-3-9 1 16,-4 5-4-16,-4-4 14 15,0 4-20-15,-6 3-13 16,-11 0-9-16,-4 8 4 16,-5 0 17-16,-2 8 1 15,2 11 6-15,1 4 16 16,5 3 26-16,12-2-6 0,8 2-10 15,0 1 6 1,15-4-10-16,15-1-1 0,8 1-18 16,7-7-9-16,4-5-8 15,5-4-61-15,19-7-81 16,-16 0-345-16,-9-7-202 0</inkml:trace>
  <inkml:trace contextRef="#ctx0" brushRef="#br0" timeOffset="118158.27">20985 11936 1137 0,'0'0'310'0,"0"0"-73"16,0 0 145-16,0 0-178 15,0 0-92-15,0 0 10 16,0 0-79-16,-90 0-15 16,50 8 8-16,1 3 12 15,2 5-20-15,10-5-15 16,8 4-13-16,8-4-7 15,9 1-12-15,2 7-1 16,8-3-10-16,19 2 8 0,8 1 22 16,6 4 0-1,-2-12 6-15,-6 5-5 0,-3-1 6 16,-6-4 5-16,-13 5-12 16,-5-8-1-16,-6-1-2 15,0 1 3-15,-17 11 21 16,-9-8-3-16,-6 12-6 15,1-12-12-15,-2 1-29 16,5-8-75-16,7-4-133 16,6 0-262-16,10 0-242 0</inkml:trace>
  <inkml:trace contextRef="#ctx0" brushRef="#br0" timeOffset="118766.66">21545 11334 950 0,'0'0'343'15,"0"0"-73"-15,0 0 94 16,0 0-181-16,0 0-83 16,0 0-5-16,0 0-23 15,-11 77-21-15,3-43-33 16,-2 0-16-16,3-11-2 15,-1-1-59-15,3 2-89 16,5-24-131-16,0 0-265 0,3 0-275 16</inkml:trace>
  <inkml:trace contextRef="#ctx0" brushRef="#br0" timeOffset="118957.13">21734 11342 582 0,'0'0'783'16,"0"0"-689"-16,0 0 439 16,0 0-219-16,0 0-99 15,-20 137-66-15,14-103-97 16,-1 8-52-16,-10 4-57 16,2-4-413-16,-2-8-766 0</inkml:trace>
  <inkml:trace contextRef="#ctx0" brushRef="#br0" timeOffset="123374.3">15043 11037 178 0,'0'0'138'16,"0"0"-74"-16,-7 137-14 16,7-87-15-16,0 11-14 15,2-19-6-15,9 3-5 16,0-11-3-16,0-3 14 15,10-23-21-15,1-8-126 16,-7 0-112-16</inkml:trace>
  <inkml:trace contextRef="#ctx0" brushRef="#br0" timeOffset="124842.49">15175 10919 768 0,'0'0'256'16,"0"0"0"-16,0 0 62 0,0 0-39 16,0 0-43-1,0 0-41-15,0 0-37 0,9 0-31 16,-7 11-19-16,0 12-21 15,0 1-6-15,0 5 2 16,1 10-15-16,-3 14-22 16,0-3 2-16,0 18-3 15,0 1 4-15,0 7 1 16,0 8-10-16,2-5-1 16,2 10-8-16,0 17 4 15,1-7-2-15,-1-4 0 16,0 8-2-16,-2-19-2 15,3 15-13-15,-5 4-5 16,0-11 2-16,0 3-7 16,0 0 2-16,-5-4 4 0,-5-14 9 15,-1-1-6-15,0-15-8 16,7-12-1-16,0-7-5 16,1-15-1-16,1-1-1 15,2-10 1-15,0-8 0 16,0-1-1-16,0-7-5 15,0 0-2-15,0 0 8 16,0 0-1-16,0 0 0 16,0 0-5-16,0 0 5 15,0 0 0-15,0 0-17 16,0 0-6-16,0 0-3 16,0 0 0-16,0 0 0 0,0 0 7 15,0 0 8 1,0 0 6-16,0 0 5 0,0 0-5 15,0 0 5-15,0 0-6 16,13 0 7-16,4 0 6 16,9 0-5-16,11 0 5 15,11 0 3-15,11-4-7 16,9 1 5-16,11-13-5 16,9 8-1-16,23 1 1 15,17-1-2-15,20 5 0 16,6-5 0-16,-11 0 0 15,-11-3-1-15,-15 3 1 16,2 1 0-16,-1-1 0 16,4 0 1-16,2-3 1 15,0 3-1-15,0 1 5 0,2 7-5 16,-4-8 0-16,-2-8 10 16,4 5-11-16,0 4 0 15,6-12 0-15,5 3 1 16,4-2 8-16,3 2-9 15,3-10 0-15,0 10 2 16,5-7 5-16,-9 4-5 16,0 0-2-16,-4 4 0 15,-9 0-6-15,-3 3 5 16,-10 5-7-16,-4-1 8 16,2 5 0-16,3 3 0 15,6 0 1-15,-3 0 0 16,-13 0-1-16,-27 11 1 0,-17-4-1 15,-9-7 8-15,7 8-8 16,6-4-5-16,3 3 5 16,-3 1-1-16,-6-8 1 15,-11 0-2-15,-10 0-26 16,-13 0-95-16,-9-11-54 16,-15-5-26-16,-6-18-97 15,-22 11-270-15,-2 4-242 0</inkml:trace>
  <inkml:trace contextRef="#ctx0" brushRef="#br0" timeOffset="127127.46">15251 10767 880 0,'0'0'288'0,"0"0"30"16,0 0 80-16,0 0-133 16,122 0-5-16,-65 0-49 15,25 0-69-15,29 0-43 16,30 7-17-16,12-3-21 16,-3 3-34-16,-2-2-22 15,-7-5-5-15,7 3-1 16,8 5 1-16,6-8-1 15,3 0 0-15,17 0 0 16,8 0 1-16,5 0 1 16,0 0 6-16,-7 8-6 15,-13-8 0-15,-6 7 7 0,-8-3 9 16,-8 0 5-16,1-4 11 16,-2 0-10-16,1 3-4 15,-1-3-7-15,-7 8-1 16,-9-8 4-16,-5 8-5 15,-5-8-4-15,-6 3-5 16,-2-3-1-16,-2 0 1 16,-1 0 0-16,0 0-1 15,3-3 0-15,-18-5 1 16,-19 0 5-16,-20 5-5 16,-8 3-1-16,9 0-2 15,3 0 2-15,0 0-1 16,0 0 0-16,-3 0 0 15,4 11 1-15,2 5 1 16,9 2 0-16,7 1 1 0,3 4 7 16,5-7-9-16,1-1 0 15,-4-4 2-15,-3-7-1 16,-9-4 4-16,-13 0-4 16,-12 0-1-16,-12 0 0 15,-12-4 8-15,-5-3 1 16,-3 3-8-16,-1-3 0 15,7-1-1-15,1 3-1 16,3 2 0-16,5 3-5 16,-5 0-1-16,-10 0-2 15,-2 0 8-15,-14 0 0 16,-2 0 1-16,-2 0 1 16,0 0 12-16,0 0-5 0,0 0-7 15,0 0-1-15,0 0 0 16,0 0-2-16,0 0 2 15,0 0 5-15,0 0 6 16,2 0 2-16,0 0 2 16,3 3-4-16,-1 5 20 15,5 8 3-15,-5-5-11 16,0 9-4-16,1-2 2 16,-1 1-3-16,-4 8-1 15,0 4-2-15,0 6-2 16,0 5 2-16,-2 8-7 15,-9 7-8-15,0-7 8 0,-2 11-2 16,5-1-6 0,-5 1 1-16,0 4 1 0,5 4-2 15,-5-4 0-15,2 4 6 16,3 2 12-16,-1 2-3 16,1-1 6-16,-1 1-3 15,3-5-6-15,-3 1 3 16,0-8 0-16,1-1-6 15,3-2 2-15,1-8-10 16,2-8 0-16,2-5 0 16,0-6 0-16,0-12-1 15,0-4 0-15,0-7 0 16,0-5-22-16,0-3-9 0,0 0 7 16,0 0 6-16,0 0 6 15,0 0 11-15,0 0 0 16,0 0 0-16,0 0 0 15,0 0 1-15,0 0 0 16,0 0 1-16,0 0 8 16,-2 0-3-16,-3 0-6 15,3 0 0-15,0 0-8 16,2 0-4-16,0 0 0 16,0 0-6-16,0 0-9 15,-2 0 0-15,2 0 2 16,-2 8 8-16,0 0 17 15,-1 0 6-15,3-1-4 16,0 1-2-16,0 3 0 16,0 5-1-16,0-5 0 0,0 4 0 15,0 0 1-15,0 4 0 16,0 4 0-16,0-4-1 16,0-3 0-16,0-5 0 15,0 4-18-15,0 1-11 16,0-13-3-16,0 12-7 15,0-15 4-15,0 8 10 16,0-8 13-16,0 0 11 16,0 0 2-16,0 0 0 15,0 0 1-15,0 0 5 16,0 0-6-16,0 0 0 16,0 0 0-16,0 0 0 15,-1 0 12-15,-3 0 3 0,-7 0-15 16,-2 0-1-16,-2 0 1 15,-2-8 1-15,-2 8 5 16,-3 0-5-16,-3-7 16 16,-5 7-4-16,-5-8-1 15,-8 5-2-15,-7-5 14 16,-9 0-1-16,-4-7-11 16,-4 4-5-16,-1 3 2 15,1 0-1-15,1-3 8 16,4 7 10-16,0 4 1 15,0 0-3-15,-2 0-5 16,-3 0-2-16,-5 0-4 0,-1 0-2 16,-8 0-5-16,-2 0 3 15,-1-4-8-15,-2-3 5 16,10-1-6-16,9-3 0 16,16 3-2-16,17 8-20 15,16 0-46-15,10-8-29 16,8 8-8-16,11-18-96 15,14 2-356-15,3 1-566 0</inkml:trace>
  <inkml:trace contextRef="#ctx0" brushRef="#br0" timeOffset="28843.96">3926 17095 833 0,'0'0'306'0,"0"0"-216"16,0 0 16-16,0 0 46 16,-38 103-43-16,17-50-64 0,-3 4 3 15,0 1 27-15,3 2 20 16,-2 1 15-16,8-3-12 16,-2-13-41-16,6-3-23 15,2-11-22-15,3-12-6 16,4-12-6-16,2 1-6 15,0-8-9-15,0-15-7 16,17-12 22-16,2-30 4 16,10-4 18-16,2-15-21 15,3-16 0-15,5 9 1 16,0 3-2-16,-6 11 0 16,-2 12-1-16,-6 22 1 15,-5 20-1-15,-3 12-21 0,-5 3 0 16,5 18 22-16,-2 17 9 15,5 14 5-15,-5 12 0 16,2 8-1-16,-4 7-4 16,0-8-3-16,-1 2-5 15,-1-22-1-15,2 2-1 16,-5-23-27-16,-3-4-80 16,-3-19-73-16,-2-16-76 15,0-14-37-15,0-5-243 0</inkml:trace>
  <inkml:trace contextRef="#ctx0" brushRef="#br0" timeOffset="29039.25">3850 17327 143 0,'0'0'1206'15,"0"0"-934"-15,0 0-43 16,0 0 104-16,0 0-120 15,87 107-73-15,-33-96-33 16,6-11-54-16,4 0-53 16,21 0-47-16,-14-19-215 15,-16-4-489-15</inkml:trace>
  <inkml:trace contextRef="#ctx0" brushRef="#br0" timeOffset="29677.55">6973 17129 889 0,'0'0'353'16,"0"0"-173"-16,147 0 83 15,-67 8-19-15,5-5-78 16,-2-3-91-16,-3 0-44 16,-17 8-21-16,-15-8-10 15,-22 0-89-15,-16 0-199 16,-10 0-343-16</inkml:trace>
  <inkml:trace contextRef="#ctx0" brushRef="#br0" timeOffset="30011.03">7385 16935 1317 0,'0'0'318'16,"0"0"-124"-16,0 0 120 15,0 0-79-15,0 0-111 16,106 76-46-16,-75-49-19 16,-1-1-26-16,-2 9-22 0,-8-5-5 15,-10-3-6-15,-10 7 7 16,0 8-7-16,-23-8-8 16,-12 8-16-16,-10 0 6 15,-4-8 12-15,6-7 4 16,9-4-27-16,15-12-41 15,19-11-123-15,23-3-390 16,14-20-344-16</inkml:trace>
  <inkml:trace contextRef="#ctx0" brushRef="#br0" timeOffset="30661.78">8927 17087 1430 0,'0'0'358'0,"0"0"-195"15,0 0 60-15,0 0-49 16,0 0-80-16,-63 137-35 16,35-75-16-16,0 2-25 15,2 5-18-15,7-9 0 16,11-2-38-16,8-5-34 15,20-3-28-15,34-16-34 16,29-8-10-16,43-26-65 16,-16 0-162-16,-14-18-572 0</inkml:trace>
  <inkml:trace contextRef="#ctx0" brushRef="#br0" timeOffset="31428.36">9411 17259 1239 0,'0'0'396'16,"0"0"-284"-16,0 0 68 15,0 0-13-15,4 107-111 16,4-70-37-16,1 5-18 15,-2 0 0-15,-3-8-1 16,-2-3 0-16,-2-12-18 16,0-3-10-16,0-13 0 0,-13-3 12 15,-2-3-5-15,1-28-11 16,-5-4 32-16,3-18 0 16,1-12 11-16,11-3 9 15,4-1 1-15,0 1-11 16,17 10 3-16,13 13-8 15,6 14-5-15,5 12 0 16,-2 19-1-16,3 0 1 16,-1 19 6-16,-4 12 1 15,-6 3-6-15,-12 1 1 16,-6 7-1-16,-13-8-1 16,0-8-7-16,-28 1 7 15,-10-4 7-15,-9 3 0 16,0-18 11-16,4 0 14 15,9-8 33-15,10 0-13 0,16 0-18 16,8 0-34-16,15-8-35 16,24 0 25-16,18 1 7 15,7-1-19-15,0 8-24 16,-6 0 15-16,-12 15 12 16,-17 5 3-16,-16 10 4 15,-13-3 12-15,-20 15 15 16,-28-8 4-16,-13 0-5 15,-9-7 6-15,3 4 17 16,12-20-12-16,14-4-25 16,26-7-15-16,39-15-129 15,26-19-412-15,15-1-155 0</inkml:trace>
  <inkml:trace contextRef="#ctx0" brushRef="#br0" timeOffset="31899.02">10333 17503 573 0,'0'0'1185'0,"0"0"-1012"0,0 0 39 15,0 0-27-15,0 0-86 16,0 0-44-16,17 110-22 15,-47-76-33-15,-2 8-30 16,9 0-106-16,5-15-228 16,18-8-398-16</inkml:trace>
  <inkml:trace contextRef="#ctx0" brushRef="#br0" timeOffset="32529.09">11274 17122 709 0,'0'0'658'16,"0"0"-413"-16,0 0 53 15,0 0 28-15,0 0-142 16,0 0-103-16,0 0-2 15,-21-58-27-15,8 47-39 0,-9 11-12 16,-2 0-2-16,-5 0-4 16,-3 27-3-16,-7 7 7 15,3 8-1-15,4 8 1 16,6 3-7-16,11-4 8 16,13 1 0-16,2-5-2 15,32-6-3-15,21-8 5 16,21-17 8-16,13-6-8 15,7-8-38-15,32-19-132 16,-23-12-326-16,-26 12-437 0</inkml:trace>
  <inkml:trace contextRef="#ctx0" brushRef="#br0" timeOffset="33083.61">11770 16885 1083 0,'0'0'541'0,"0"0"-460"0,0 0 228 16,0 0 24-16,146 42-116 15,-89-15-49-15,-1 11-20 16,-4 8-46-16,-10 3-48 16,-18 12-32-16,-22 31-15 15,-17 18-1-15,-53 27-6 16,-14-11-77-16,1-23-73 16,-9-7-87-16,32-47-241 15,11-7-245-15</inkml:trace>
  <inkml:trace contextRef="#ctx0" brushRef="#br0" timeOffset="38196.68">3546 10942 348 0,'0'0'566'0,"0"0"-494"15,0 0-20-15,-36 130 101 16,25-85 63-16,2 12-91 15,-1-11 32-15,3 3 27 16,-1-7-23-16,1-3-49 0,1-13-44 16,1-7-28-1,3-11-19-15,2-5 4 0,0-3 22 16,-2 0 1-16,2-11-4 16,-2-15-16-16,-2-9-26 15,-1-6 4-15,5-9-5 16,0-8 5-16,0 2-6 15,2-1 0-15,14-4 0 16,7 7-1-16,3 8 0 16,4 12-5-16,2 0 0 15,2 15 4-15,-2 4-8 16,1 7 0-16,-6 8 1 16,-3 0 1-16,-3 8 1 15,-6 7-1-15,-2 7 2 16,-6 17 6-16,-3 6 2 0,-4 13 11 15,0-1 2-15,-4 4-2 16,-7 0-7-16,-2-12-5 16,4-7-1-16,1-7-23 15,3-20-55-15,5-4-75 16,0-11-92-16,0 0-284 16,0-19-241-16</inkml:trace>
  <inkml:trace contextRef="#ctx0" brushRef="#br0" timeOffset="38421.58">3375 11209 918 0,'0'0'828'0,"0"0"-591"16,0 0-43-16,0 0 122 15,156-19-56-15,-81 3-125 16,4-7-86-16,-2 4-49 16,-7-4-24-16,19 4-172 15,-21 8-341-15,-16 4-483 0</inkml:trace>
  <inkml:trace contextRef="#ctx0" brushRef="#br0" timeOffset="39345.61">6752 10827 1403 0,'0'0'491'15,"0"0"-299"-15,0 0 67 16,0 0-29-16,0 0-111 0,0 0-71 16,0 0 14-16,62 16 15 15,-29-13-27-15,2 5-32 16,9 0-12-16,1-4-6 16,-1-1-37-16,12-3-119 15,-15 0-133-15,-12 0-465 0</inkml:trace>
  <inkml:trace contextRef="#ctx0" brushRef="#br0" timeOffset="39683.51">7015 10714 1060 0,'0'0'482'0,"0"0"-411"16,0 0 116-16,0 0 53 15,0 0-65-15,0 0-88 16,0 0-33-16,67 22-26 16,-48-7-19-16,0 4-8 15,-4 4 1-15,-2 0-2 16,-7 4 0-16,-6 7 0 15,0-7 0-15,-17 7 1 16,-10-3 9-16,-10-1 0 16,1 1-10-16,1-16-3 15,10-4-53-15,25-11-107 0,0 0-171 16,12-11-469-16</inkml:trace>
  <inkml:trace contextRef="#ctx0" brushRef="#br0" timeOffset="41081.61">8483 10565 1215 0,'0'0'312'0,"0"0"-106"16,0 0 47-16,0 0-9 16,0 0-96-16,0 0-64 15,0 129-36-15,0-72-27 16,0 1-12-16,0 2-8 16,0-7 1-16,4 2-2 15,1-10 0-15,-1-22 0 16,0 4-19-16,-4-24-14 15,0-3 0-15,0 0 10 0,0-3 12 16,-2-32 11-16,-9-7-9 16,0-7 8-16,1-12-5 15,3-4 4-15,7 1 1 16,0 6-2-16,0 9-4 16,7 14 1-16,12 9-3 15,10 18-16-15,6 8-12 16,10 0 0-16,4 3 3 15,0 21 10-15,-6 2 8 16,-10 5 5-16,-15-1 11 16,-14 8 6-16,-4-3 27 15,-17-1 30-15,-16 0 20 0,-10-7-15 16,-5-4-4 0,10-8-18-16,6-4-14 0,10-3-14 15,14-8-9-15,8 0-9 16,4 0-27-16,26-8-37 15,20-15 30-15,9 4-5 16,8-4-77-16,-5 12-2 16,-13-4 60-16,-11 7 41 15,-17 8 8-15,-16 0 9 16,-5 12 10-16,-9 10 76 16,-19 17 7-16,-10-5-20 15,-3 8 25-15,0-4-18 0,8 0-33 16,5-3-9-1,9-9 3-15,6-10-20 0,4-1-19 16,0-4-1-16,-1-8 0 16,-9 5-1-16,-9-3-31 15,-6-2-28-15,-5-3-47 16,-14-3-107-16,12-13-385 16,4-3-863-16</inkml:trace>
  <inkml:trace contextRef="#ctx0" brushRef="#br0" timeOffset="42348.62">3643 13975 836 0,'0'0'702'0,"0"0"-536"15,0 0 61-15,-54 152 51 16,41-102-73-16,6 3-104 16,3-4-61-16,2-7-26 15,2-7-14-15,0-9 1 16,0-10-1-16,0-9 1 15,-2-7 0-15,2 0 15 16,-3 0-16-16,-1-15-19 16,0-12-21-16,4-15-8 15,0-18-10-15,0-13-17 0,13-11-1 16,10 4-5-16,10-4-13 16,1 16 41-16,2 10 36 15,-2 24 8-15,-1 15 8 16,-3 4 1-16,-5 15 14 15,-4 8 13-15,1 26 18 16,-7 16-2-16,-4 10-6 16,-3 17 6-16,-3 6 25 15,-3-6-9-15,-2-1-16 16,6-23-15-16,3-3-28 16,5-24-18-16,1-10-97 15,9-16-182-15,-3-24-248 0,-8-2-120 0</inkml:trace>
  <inkml:trace contextRef="#ctx0" brushRef="#br0" timeOffset="42535.9">3658 14032 1300 0,'0'0'255'16,"0"0"-23"-16,0 0 89 15,159 34-45-15,-81-34-102 16,5 0-85-16,-2-15-58 16,20-12-31-16,-24 1-210 0,-17 3-605 15</inkml:trace>
  <inkml:trace contextRef="#ctx0" brushRef="#br0" timeOffset="43152.31">6904 14001 1247 0,'0'0'555'0,"0"0"-419"15,0 0 125-15,0 0-28 16,152 8-76-16,-88-8-82 0,3 0-46 15,-4 0-20 1,-11 0-9-16,-9 0-131 0,-16-8-212 16,-14 5-387-16</inkml:trace>
  <inkml:trace contextRef="#ctx0" brushRef="#br0" timeOffset="43459.34">7372 13864 1534 0,'0'0'303'0,"0"0"-117"15,0 0 72-15,0 0-57 16,0 0-80-16,0 0-75 15,95 103-24-15,-91-77-11 16,-4 5-5-16,0-4 7 16,-19 7-1-16,-13 0-12 15,-5-7-10-15,-1 4-6 16,8-13-23-16,6-2-67 16,18-16-125-16,6 0-346 15,0-8-642-15</inkml:trace>
  <inkml:trace contextRef="#ctx0" brushRef="#br0" timeOffset="44149.23">10532 14001 1549 0,'0'0'496'0,"0"0"-308"15,0 0 95-15,0 0 8 16,0 0-131-16,0 0-90 16,-143 8-27-16,80 15-7 15,0 3-9-15,2 1-9 16,10-1-18-16,17 5 0 16,12 4-13-16,18-9-4 15,4 1-4-15,39 4-7 0,35-13 8 16,33-2 4-16,30-16-17 15,13 0-94-15,-24 0-115 16,-42-16-280-16,-37 16-1185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9-20T15:09:50.403"/>
    </inkml:context>
    <inkml:brush xml:id="br0">
      <inkml:brushProperty name="width" value="0.05292" units="cm"/>
      <inkml:brushProperty name="height" value="0.05292" units="cm"/>
      <inkml:brushProperty name="color" value="#FF0000"/>
    </inkml:brush>
  </inkml:definitions>
  <inkml:trace contextRef="#ctx0" brushRef="#br0">6588 8866 954 0,'0'0'506'0,"0"0"-340"16,0 0-1-16,0 0 41 15,0 0-25-15,0 0-84 16,6 0-23-16,-3 3-9 16,-1 17 24-16,1-1-19 15,-1 7-21-15,-2 1-22 16,0-1-13-16,0 5-7 16,0 3-6-16,0 1 5 15,0-1-5-15,0-8 0 16,0 1-1-16,0-4 0 15,0-4-11-15,0-7-4 0,7-5-3 16,3-3-2 0,1-4 3-16,2 0 5 0,-2 0 3 15,2 0-10-15,2 0-12 16,-4-4-51-16,2-3-75 16,0-5-41-16,7 4-79 15,-3-3-225-15,1 11-315 0</inkml:trace>
  <inkml:trace contextRef="#ctx0" brushRef="#br0" timeOffset="345.06">6956 8923 952 0,'0'0'369'16,"0"0"-176"-16,0 0-1 15,0 0 90-15,0 0-50 16,0 0-95-16,0 0-60 15,0 111-31-15,0-74-23 16,0 2-17-16,2-2-6 0,2 2-49 16,1-9-71-16,-1-4-94 15,7-2-72-15,-2-17-308 16,2-3-630-16</inkml:trace>
  <inkml:trace contextRef="#ctx0" brushRef="#br0" timeOffset="564.78">7208 8934 1275 0,'0'0'289'16,"0"0"-143"-16,0 0 48 0,0 0 25 15,0 0-109-15,0 0-54 16,0 0-27-16,49 107-15 15,-41-80-14-15,3-5-37 16,-2 1-105-16,-5-4-122 16,-2 1-229-16,-2-14-227 0</inkml:trace>
  <inkml:trace contextRef="#ctx0" brushRef="#br0" timeOffset="794.94">7045 9048 732 0,'0'0'895'15,"0"0"-669"-15,0 0-22 0,0 0 57 16,0 0-46 0,0 0-124-16,0 0-33 0,20 0 9 15,-12 0-34-15,7 0-22 16,1 0-11-16,-2 0-98 15,14 0-137-15,-5 0-289 16,-1 0-166-16</inkml:trace>
  <inkml:trace contextRef="#ctx0" brushRef="#br0" timeOffset="1194.65">7486 8881 1137 0,'0'0'589'16,"0"0"-315"-16,0 0 32 15,0 0-15-15,0 0-114 16,0 0-77-16,0 0-64 15,-47 0-30-15,23 3-6 16,3 5-17-16,3 3-20 16,9-3-24-16,7 4-47 15,2-1-58-15,2 0 4 16,18 1-7-16,4 3 85 0,6-3 52 16,5-1 19-16,-4 4 7 15,-1-4 6-15,-4 9 1 16,-7-5 0-16,-8 5 18 15,-11-2 8-15,0 9 13 16,-8-8 5-16,-18 4-31 16,-17-4-14-16,5-4-190 15,5-7-563-15</inkml:trace>
  <inkml:trace contextRef="#ctx0" brushRef="#br0" timeOffset="2528.92">13480 8740 626 0,'0'0'587'0,"0"0"-437"0,0 0-24 16,0 0 97-1,0 0-48-15,-26 126-83 0,9-81-20 16,4 1 0-16,6-4-7 16,5-7-24-16,0-9-7 15,2 1 0-15,0-24-6 16,0 1-14-16,0-4 4 15,0 0 22-15,0-7 29 16,0-17-8-16,0-13-46 16,0-10-15-16,0-9-24 15,0-9-22-15,11 4-6 16,4 4 5-16,4 11 13 0,9 16 13 16,1 6-1-1,4 21-3-15,1 3 1 0,0 0 2 16,-2 11 16-16,0 12 3 15,-8 0 2-15,-7 4-5 16,-6-4 6-16,-9 4 6 16,-2-5 1-16,-13 1 6 15,-17 0 17-15,-9-4 1 16,-1 0-9-16,-1-7-4 16,7-1-8-16,10-8 1 15,7-3-3-15,10 0 0 16,7 0-8-16,0 0-21 15,5 5-20-15,12-2 0 16,5 5 41-16,3 7 31 16,1-4 9-16,-2 12 3 0,-6 4 12 15,0-1-12-15,-8 1-11 16,-1 4-15-16,-5-8-8 16,1-1-9-16,-1-2-17 15,0-9-97-15,1-11-123 16,3 0-318-16,-1-8-590 0</inkml:trace>
  <inkml:trace contextRef="#ctx0" brushRef="#br0" timeOffset="2812.38">13900 8816 1058 0,'0'0'527'0,"0"0"-311"16,0 0-33-16,0 0 39 16,0 0-101-16,0 0-78 15,0 0-8-15,3 79-20 16,-3-40-8-16,0-8-7 15,0 3-23-15,0 1-52 16,0-9-52-16,0 1-80 16,0-9-163-16,2-10-425 0</inkml:trace>
  <inkml:trace contextRef="#ctx0" brushRef="#br0" timeOffset="3061.21">14121 8618 1141 0,'0'0'279'0,"0"0"-85"16,0 0 67-16,0 0-12 16,3 126-104-16,-2-81-74 0,-1 5-39 15,2 0-23 1,-2-5-9-16,0-3-72 0,0 0-64 15,0-8-57-15,0 1-85 16,0-20-217-16,0-4-501 0</inkml:trace>
  <inkml:trace contextRef="#ctx0" brushRef="#br0" timeOffset="3251.76">13894 8942 1109 0,'0'0'300'16,"0"0"-91"-16,0 0 9 15,0 0 41-15,0 0-73 0,0 0-47 16,107 3-57-16,-68-3-60 16,1 0-22-16,9 0-167 15,-8 0-323-15,-11 0-267 16</inkml:trace>
  <inkml:trace contextRef="#ctx0" brushRef="#br0" timeOffset="3727.77">14414 8789 1045 0,'0'0'392'0,"0"0"-134"0,0 0-32 15,0 0 36-15,0 0-134 16,0 0-85-16,0 0-22 16,0 0-8-16,0 0-13 15,0 0-6-15,0 0-25 16,-2 4-9-16,2 3-21 15,0 1-32-15,0 8-7 16,0-13 34-16,0 9 27 16,2-1 22-16,9 0 1 0,4 1 5 15,4-1 11 1,7 5 0-16,3-5 48 0,1 12 8 16,0-12-4-16,-4 5-8 15,-4-1-2-15,-6 4 2 16,-7 0 0-16,-5 8-4 15,-4-5 6-15,0 9-16 16,-9-1-8-16,-18 1 6 16,-9-8 2-16,-10 4-26 15,-6-8-4-15,-24-19-104 16,15 0-251-16,13 0-596 0</inkml:trace>
  <inkml:trace contextRef="#ctx0" brushRef="#br0" timeOffset="42124.33">13008 11513 1015 0,'0'0'318'0,"0"0"-222"0,0 0-61 16,0 0 109-16,0 0-4 15,54 0-42-15,-28 0-16 16,3 0 7-16,6 0-4 16,2 8-14-16,-1-8-15 15,2 3-25-15,3 2-7 16,6-2-13-16,-2-3-11 16,4 0-11-16,15 0-125 15,-10 0-137-15,-11-8-395 0</inkml:trace>
  <inkml:trace contextRef="#ctx0" brushRef="#br0" timeOffset="42970.77">15447 11445 1104 0,'0'0'566'15,"0"0"-373"-15,0 0-71 16,0 0 61-16,0 0 20 15,0 0-102-15,0 0-58 16,83 8 42-16,-7-5 4 16,28-3-23-16,-1 4-25 15,-9-4-35-15,-15 0-6 0,-9 0-76 16,-7-7-208 0,-15-1-530-16</inkml:trace>
  <inkml:trace contextRef="#ctx0" brushRef="#br0" timeOffset="44105.15">22016 11319 939 0,'0'0'991'0,"0"0"-811"16,0 0 52-16,124-42-43 15,-77 31-84-15,7 3-72 16,-8 8-33-16,10 0-64 16,-15 0-417-16,-13 0-408 0</inkml:trace>
  <inkml:trace contextRef="#ctx0" brushRef="#br0" timeOffset="87981.01">810 12134 1152 0,'0'0'286'15,"0"0"-118"-15,152-37 86 16,-88 25-59-16,-6 0-57 16,-7 5-43-16,-10 7-28 15,-11-8-47-15,-10 8-20 16,-14 0-1-16,-6 0-114 16,0 0-145-16,0-3-303 0</inkml:trace>
  <inkml:trace contextRef="#ctx0" brushRef="#br0" timeOffset="88290.56">1137 11811 995 0,'0'0'547'0,"0"0"-409"0,0 0 166 15,0 0-5 1,104 34-74-16,-64-19-98 0,-2 4-23 16,-3 0-31-16,-12 4-34 15,-13 11-15-15,-10 1-6 16,-16 6-18-16,-29 9-49 15,-40 0-185-15,11-8-419 16,11-8-778-16</inkml:trace>
  <inkml:trace contextRef="#ctx0" brushRef="#br0" timeOffset="89850.8">1739 14485 1028 0,'0'0'946'15,"0"0"-761"-15,0 0-28 0,0 0 111 16,0 0-86-16,0 0-134 15,-143 57-42-15,86-22-6 16,-4 14 0-16,-4 4-8 16,4-3-33-16,7-8-53 15,13-16-61-15,16-7-99 16,27-19-121-16,23-11-400 16,14-15-211-16</inkml:trace>
  <inkml:trace contextRef="#ctx0" brushRef="#br0" timeOffset="90180.12">1600 14367 1033 0,'0'0'706'16,"0"0"-570"-16,0 0 27 15,0 0 163-15,117 0-103 16,-42 0-94-16,7 0-35 16,-6 0-43-16,-8 0-35 0,-16 7-16 15,-17 17-21 1,-20 2-23-16,-15 16-23 0,-20 11-15 15,-25 12-40-15,-12-4-41 16,-25 15-34-16,18-18-114 16,17-13-657-16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AEA042-60D4-428C-9ABB-8D08AE3A2B8E}" type="slidenum">
              <a:rPr lang="en-US"/>
              <a:pPr/>
              <a:t>‹#›</a:t>
            </a:fld>
            <a:endParaRPr lang="en-US" dirty="0"/>
          </a:p>
        </p:txBody>
      </p:sp>
    </p:spTree>
    <p:extLst>
      <p:ext uri="{BB962C8B-B14F-4D97-AF65-F5344CB8AC3E}">
        <p14:creationId xmlns:p14="http://schemas.microsoft.com/office/powerpoint/2010/main" val="582370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Deletion – We can delete rows according to PK(s), but it also deletes Instructor info and Course info</a:t>
            </a:r>
          </a:p>
          <a:p>
            <a:r>
              <a:rPr lang="en-US" dirty="0"/>
              <a:t>Adding – We can’t add Instructor info until we have info about their courses</a:t>
            </a:r>
          </a:p>
          <a:p>
            <a:r>
              <a:rPr lang="en-US" dirty="0"/>
              <a:t>Editing – We can’t edit a record without potentially editing other information that we don’t want to.  For example, we can’t edit Jason’s info without potentially effecting his courses.  </a:t>
            </a:r>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2</a:t>
            </a:fld>
            <a:endParaRPr lang="en-US" dirty="0"/>
          </a:p>
        </p:txBody>
      </p:sp>
    </p:spTree>
    <p:extLst>
      <p:ext uri="{BB962C8B-B14F-4D97-AF65-F5344CB8AC3E}">
        <p14:creationId xmlns:p14="http://schemas.microsoft.com/office/powerpoint/2010/main" val="387918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RDBMS solves this with the use of constraints in foreign keys.</a:t>
            </a:r>
          </a:p>
          <a:p>
            <a:r>
              <a:rPr lang="en-US" dirty="0"/>
              <a:t>For example, we could enter a new record into STU-ACT for Dodgeball because the parent record for Dodgeball does not exist in ACT-COST</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21</a:t>
            </a:fld>
            <a:endParaRPr lang="en-US" dirty="0"/>
          </a:p>
        </p:txBody>
      </p:sp>
    </p:spTree>
    <p:extLst>
      <p:ext uri="{BB962C8B-B14F-4D97-AF65-F5344CB8AC3E}">
        <p14:creationId xmlns:p14="http://schemas.microsoft.com/office/powerpoint/2010/main" val="3111324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https://www.javatpoint.com/dbms-boyce-codd-normal-form</a:t>
            </a:r>
          </a:p>
          <a:p>
            <a:endParaRPr lang="en-CA" dirty="0"/>
          </a:p>
          <a:p>
            <a:pPr algn="l" fontAlgn="base"/>
            <a:r>
              <a:rPr lang="en-US" b="1" i="0" dirty="0">
                <a:solidFill>
                  <a:srgbClr val="525960"/>
                </a:solidFill>
                <a:effectLst/>
                <a:latin typeface="inherit"/>
              </a:rPr>
              <a:t>Definition:</a:t>
            </a:r>
            <a:r>
              <a:rPr lang="en-US" b="0" i="0" dirty="0">
                <a:solidFill>
                  <a:srgbClr val="525960"/>
                </a:solidFill>
                <a:effectLst/>
                <a:latin typeface="-apple-system"/>
              </a:rPr>
              <a:t> A determinant in a database table is any attribute that you can use to determine the values assigned to other attribute(s) in the same row.</a:t>
            </a:r>
          </a:p>
          <a:p>
            <a:pPr algn="l" fontAlgn="base"/>
            <a:r>
              <a:rPr lang="en-US" b="1" i="0" dirty="0">
                <a:solidFill>
                  <a:srgbClr val="525960"/>
                </a:solidFill>
                <a:effectLst/>
                <a:latin typeface="inherit"/>
              </a:rPr>
              <a:t>Examples:</a:t>
            </a:r>
            <a:r>
              <a:rPr lang="en-US" b="0" i="0" dirty="0">
                <a:solidFill>
                  <a:srgbClr val="525960"/>
                </a:solidFill>
                <a:effectLst/>
                <a:latin typeface="-apple-system"/>
              </a:rPr>
              <a:t> Consider a table with the attributes </a:t>
            </a:r>
            <a:r>
              <a:rPr lang="en-US" b="0" i="0" dirty="0" err="1">
                <a:solidFill>
                  <a:srgbClr val="525960"/>
                </a:solidFill>
                <a:effectLst/>
                <a:latin typeface="-apple-system"/>
              </a:rPr>
              <a:t>employee_id</a:t>
            </a:r>
            <a:r>
              <a:rPr lang="en-US" b="0" i="0" dirty="0">
                <a:solidFill>
                  <a:srgbClr val="525960"/>
                </a:solidFill>
                <a:effectLst/>
                <a:latin typeface="-apple-system"/>
              </a:rPr>
              <a:t>, </a:t>
            </a:r>
            <a:r>
              <a:rPr lang="en-US" b="0" i="0" dirty="0" err="1">
                <a:solidFill>
                  <a:srgbClr val="525960"/>
                </a:solidFill>
                <a:effectLst/>
                <a:latin typeface="-apple-system"/>
              </a:rPr>
              <a:t>first_name</a:t>
            </a:r>
            <a:r>
              <a:rPr lang="en-US" b="0" i="0" dirty="0">
                <a:solidFill>
                  <a:srgbClr val="525960"/>
                </a:solidFill>
                <a:effectLst/>
                <a:latin typeface="-apple-system"/>
              </a:rPr>
              <a:t>, </a:t>
            </a:r>
            <a:r>
              <a:rPr lang="en-US" b="0" i="0" dirty="0" err="1">
                <a:solidFill>
                  <a:srgbClr val="525960"/>
                </a:solidFill>
                <a:effectLst/>
                <a:latin typeface="-apple-system"/>
              </a:rPr>
              <a:t>last_name</a:t>
            </a:r>
            <a:r>
              <a:rPr lang="en-US" b="0" i="0" dirty="0">
                <a:solidFill>
                  <a:srgbClr val="525960"/>
                </a:solidFill>
                <a:effectLst/>
                <a:latin typeface="-apple-system"/>
              </a:rPr>
              <a:t> and </a:t>
            </a:r>
            <a:r>
              <a:rPr lang="en-US" b="0" i="0" dirty="0" err="1">
                <a:solidFill>
                  <a:srgbClr val="525960"/>
                </a:solidFill>
                <a:effectLst/>
                <a:latin typeface="-apple-system"/>
              </a:rPr>
              <a:t>date_of_birth</a:t>
            </a:r>
            <a:r>
              <a:rPr lang="en-US" b="0" i="0" dirty="0">
                <a:solidFill>
                  <a:srgbClr val="525960"/>
                </a:solidFill>
                <a:effectLst/>
                <a:latin typeface="-apple-system"/>
              </a:rPr>
              <a:t>. In this case, the field </a:t>
            </a:r>
            <a:r>
              <a:rPr lang="en-US" b="0" i="0" dirty="0" err="1">
                <a:solidFill>
                  <a:srgbClr val="525960"/>
                </a:solidFill>
                <a:effectLst/>
                <a:latin typeface="-apple-system"/>
              </a:rPr>
              <a:t>employee_id</a:t>
            </a:r>
            <a:r>
              <a:rPr lang="en-US" b="0" i="0" dirty="0">
                <a:solidFill>
                  <a:srgbClr val="525960"/>
                </a:solidFill>
                <a:effectLst/>
                <a:latin typeface="-apple-system"/>
              </a:rPr>
              <a:t> determines the remaining three fields. The name fields do not determine the </a:t>
            </a:r>
            <a:r>
              <a:rPr lang="en-US" b="0" i="0" dirty="0" err="1">
                <a:solidFill>
                  <a:srgbClr val="525960"/>
                </a:solidFill>
                <a:effectLst/>
                <a:latin typeface="-apple-system"/>
              </a:rPr>
              <a:t>employee_id</a:t>
            </a:r>
            <a:r>
              <a:rPr lang="en-US" b="0" i="0" dirty="0">
                <a:solidFill>
                  <a:srgbClr val="525960"/>
                </a:solidFill>
                <a:effectLst/>
                <a:latin typeface="-apple-system"/>
              </a:rPr>
              <a:t> because the firm may have more than one employee with the same first and/or last name. Similarly, the DOB field does not determine the </a:t>
            </a:r>
            <a:r>
              <a:rPr lang="en-US" b="0" i="0" dirty="0" err="1">
                <a:solidFill>
                  <a:srgbClr val="525960"/>
                </a:solidFill>
                <a:effectLst/>
                <a:latin typeface="-apple-system"/>
              </a:rPr>
              <a:t>employee_id</a:t>
            </a:r>
            <a:r>
              <a:rPr lang="en-US" b="0" i="0" dirty="0">
                <a:solidFill>
                  <a:srgbClr val="525960"/>
                </a:solidFill>
                <a:effectLst/>
                <a:latin typeface="-apple-system"/>
              </a:rPr>
              <a:t> or the name fields because more than one employee may share the same birthday.</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37</a:t>
            </a:fld>
            <a:endParaRPr lang="en-US" dirty="0"/>
          </a:p>
        </p:txBody>
      </p:sp>
    </p:spTree>
    <p:extLst>
      <p:ext uri="{BB962C8B-B14F-4D97-AF65-F5344CB8AC3E}">
        <p14:creationId xmlns:p14="http://schemas.microsoft.com/office/powerpoint/2010/main" val="95056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studentID</a:t>
            </a:r>
            <a:r>
              <a:rPr lang="en-US" dirty="0"/>
              <a:t>, </a:t>
            </a:r>
            <a:r>
              <a:rPr lang="en-US" dirty="0" err="1"/>
              <a:t>courseNo</a:t>
            </a:r>
            <a:r>
              <a:rPr lang="en-US" dirty="0"/>
              <a:t>) -&gt; Grade</a:t>
            </a:r>
          </a:p>
          <a:p>
            <a:r>
              <a:rPr lang="en-US" dirty="0"/>
              <a:t>(</a:t>
            </a:r>
            <a:r>
              <a:rPr lang="en-US" dirty="0" err="1"/>
              <a:t>courseNo</a:t>
            </a:r>
            <a:r>
              <a:rPr lang="en-US" dirty="0"/>
              <a:t>, </a:t>
            </a:r>
            <a:r>
              <a:rPr lang="en-US" dirty="0" err="1"/>
              <a:t>StudentEmail</a:t>
            </a:r>
            <a:r>
              <a:rPr lang="en-US" dirty="0"/>
              <a:t>) -&gt; Grade</a:t>
            </a:r>
          </a:p>
          <a:p>
            <a:r>
              <a:rPr lang="en-US" dirty="0"/>
              <a:t>(</a:t>
            </a:r>
            <a:r>
              <a:rPr lang="en-US" dirty="0" err="1"/>
              <a:t>studentID</a:t>
            </a:r>
            <a:r>
              <a:rPr lang="en-US" dirty="0"/>
              <a:t>) &lt;-&gt; </a:t>
            </a:r>
            <a:r>
              <a:rPr lang="en-US" dirty="0" err="1"/>
              <a:t>StudentEmail</a:t>
            </a:r>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41</a:t>
            </a:fld>
            <a:endParaRPr lang="en-US" dirty="0"/>
          </a:p>
        </p:txBody>
      </p:sp>
    </p:spTree>
    <p:extLst>
      <p:ext uri="{BB962C8B-B14F-4D97-AF65-F5344CB8AC3E}">
        <p14:creationId xmlns:p14="http://schemas.microsoft.com/office/powerpoint/2010/main" val="178841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4</a:t>
            </a:fld>
            <a:endParaRPr lang="en-US" dirty="0"/>
          </a:p>
        </p:txBody>
      </p:sp>
    </p:spTree>
    <p:extLst>
      <p:ext uri="{BB962C8B-B14F-4D97-AF65-F5344CB8AC3E}">
        <p14:creationId xmlns:p14="http://schemas.microsoft.com/office/powerpoint/2010/main" val="335397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OrderNumber</a:t>
            </a:r>
            <a:r>
              <a:rPr lang="en-US" dirty="0"/>
              <a:t>, SKU) -&gt; (Quantity)</a:t>
            </a:r>
          </a:p>
          <a:p>
            <a:r>
              <a:rPr lang="en-US" dirty="0"/>
              <a:t>(Quantity, Price) -&gt; (</a:t>
            </a:r>
            <a:r>
              <a:rPr lang="en-US" dirty="0" err="1"/>
              <a:t>ExtendedPrice</a:t>
            </a:r>
            <a:r>
              <a:rPr lang="en-US" dirty="0"/>
              <a:t>)</a:t>
            </a:r>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9</a:t>
            </a:fld>
            <a:endParaRPr lang="en-US" dirty="0"/>
          </a:p>
        </p:txBody>
      </p:sp>
    </p:spTree>
    <p:extLst>
      <p:ext uri="{BB962C8B-B14F-4D97-AF65-F5344CB8AC3E}">
        <p14:creationId xmlns:p14="http://schemas.microsoft.com/office/powerpoint/2010/main" val="394681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FDs:</a:t>
            </a:r>
          </a:p>
          <a:p>
            <a:r>
              <a:rPr lang="en-US" dirty="0" err="1"/>
              <a:t>studentID</a:t>
            </a:r>
            <a:r>
              <a:rPr lang="en-US" dirty="0"/>
              <a:t> -&gt; (</a:t>
            </a:r>
            <a:r>
              <a:rPr lang="en-US" dirty="0" err="1"/>
              <a:t>stuName,stuAddress</a:t>
            </a:r>
            <a:r>
              <a:rPr lang="en-US" dirty="0"/>
              <a:t>)</a:t>
            </a:r>
          </a:p>
          <a:p>
            <a:r>
              <a:rPr lang="en-US" dirty="0" err="1"/>
              <a:t>courseID</a:t>
            </a:r>
            <a:r>
              <a:rPr lang="en-US" dirty="0"/>
              <a:t> -&gt; (</a:t>
            </a:r>
            <a:r>
              <a:rPr lang="en-US" dirty="0" err="1"/>
              <a:t>courseName</a:t>
            </a:r>
            <a:r>
              <a:rPr lang="en-US" dirty="0"/>
              <a:t>, credits)</a:t>
            </a:r>
          </a:p>
          <a:p>
            <a:r>
              <a:rPr lang="en-US" dirty="0"/>
              <a:t>(</a:t>
            </a:r>
            <a:r>
              <a:rPr lang="en-US" dirty="0" err="1"/>
              <a:t>studentID</a:t>
            </a:r>
            <a:r>
              <a:rPr lang="en-US" dirty="0"/>
              <a:t>, </a:t>
            </a:r>
            <a:r>
              <a:rPr lang="en-US" dirty="0" err="1"/>
              <a:t>courseID</a:t>
            </a:r>
            <a:r>
              <a:rPr lang="en-US" dirty="0"/>
              <a:t>) -&gt; mark</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10</a:t>
            </a:fld>
            <a:endParaRPr lang="en-US" dirty="0"/>
          </a:p>
        </p:txBody>
      </p:sp>
    </p:spTree>
    <p:extLst>
      <p:ext uri="{BB962C8B-B14F-4D97-AF65-F5344CB8AC3E}">
        <p14:creationId xmlns:p14="http://schemas.microsoft.com/office/powerpoint/2010/main" val="55567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Candidate Key: A specific type of field in a RDBMS that can identify each unique record independently of any other data.</a:t>
            </a:r>
          </a:p>
          <a:p>
            <a:r>
              <a:rPr lang="en-US" dirty="0"/>
              <a:t>SKU is the Candidate Key (Primary Key)</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11</a:t>
            </a:fld>
            <a:endParaRPr lang="en-US" dirty="0"/>
          </a:p>
        </p:txBody>
      </p:sp>
    </p:spTree>
    <p:extLst>
      <p:ext uri="{BB962C8B-B14F-4D97-AF65-F5344CB8AC3E}">
        <p14:creationId xmlns:p14="http://schemas.microsoft.com/office/powerpoint/2010/main" val="3103356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ItemNumber and RepairNumber are composite key (both primary keys)</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14</a:t>
            </a:fld>
            <a:endParaRPr lang="en-US" dirty="0"/>
          </a:p>
        </p:txBody>
      </p:sp>
    </p:spTree>
    <p:extLst>
      <p:ext uri="{BB962C8B-B14F-4D97-AF65-F5344CB8AC3E}">
        <p14:creationId xmlns:p14="http://schemas.microsoft.com/office/powerpoint/2010/main" val="109425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we have SID, can we have null values for Activity and Fee during insertion?</a:t>
            </a:r>
          </a:p>
          <a:p>
            <a:r>
              <a:rPr lang="en-US" dirty="0"/>
              <a:t>Would need to look at the attribute in the schema to see if it allows for null values</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17</a:t>
            </a:fld>
            <a:endParaRPr lang="en-US" dirty="0"/>
          </a:p>
        </p:txBody>
      </p:sp>
    </p:spTree>
    <p:extLst>
      <p:ext uri="{BB962C8B-B14F-4D97-AF65-F5344CB8AC3E}">
        <p14:creationId xmlns:p14="http://schemas.microsoft.com/office/powerpoint/2010/main" val="361371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question:  Update the associated Fee for an Activity (Swimming).</a:t>
            </a:r>
          </a:p>
          <a:p>
            <a:r>
              <a:rPr lang="en-US" dirty="0"/>
              <a:t>It would effect multiple students</a:t>
            </a:r>
          </a:p>
          <a:p>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19</a:t>
            </a:fld>
            <a:endParaRPr lang="en-US" dirty="0"/>
          </a:p>
        </p:txBody>
      </p:sp>
    </p:spTree>
    <p:extLst>
      <p:ext uri="{BB962C8B-B14F-4D97-AF65-F5344CB8AC3E}">
        <p14:creationId xmlns:p14="http://schemas.microsoft.com/office/powerpoint/2010/main" val="100619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is only one Swimming record to update.</a:t>
            </a:r>
            <a:endParaRPr lang="en-CA" dirty="0"/>
          </a:p>
        </p:txBody>
      </p:sp>
      <p:sp>
        <p:nvSpPr>
          <p:cNvPr id="4" name="Slide Number Placeholder 3"/>
          <p:cNvSpPr>
            <a:spLocks noGrp="1"/>
          </p:cNvSpPr>
          <p:nvPr>
            <p:ph type="sldNum" sz="quarter" idx="5"/>
          </p:nvPr>
        </p:nvSpPr>
        <p:spPr/>
        <p:txBody>
          <a:bodyPr/>
          <a:lstStyle/>
          <a:p>
            <a:fld id="{A5AEA042-60D4-428C-9ABB-8D08AE3A2B8E}" type="slidenum">
              <a:rPr lang="en-US" smtClean="0"/>
              <a:pPr/>
              <a:t>20</a:t>
            </a:fld>
            <a:endParaRPr lang="en-US" dirty="0"/>
          </a:p>
        </p:txBody>
      </p:sp>
    </p:spTree>
    <p:extLst>
      <p:ext uri="{BB962C8B-B14F-4D97-AF65-F5344CB8AC3E}">
        <p14:creationId xmlns:p14="http://schemas.microsoft.com/office/powerpoint/2010/main" val="96037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15FA9B0-D4D2-4BA8-9F5C-3BF69E8291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B45EB2-7CD1-4AAC-994E-F613ADB3B0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9473F2-EF29-4140-A75A-98A36547438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endParaRPr lang="en-CA" dirty="0"/>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6A5D93C-C76D-45E7-A635-4832689078BB}"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5817BA-32BD-442C-96BA-2469E6603B0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3D5BDC-CE3C-440D-853C-D0C3578B290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03DEFE-D06A-4636-B6A0-58E2C53C9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7D241B-5400-4EB4-BCBE-5898E3458B5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E64324-7FE9-4EBF-8DC0-B534F728E2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61D06-3300-44FE-B299-1E5DF39612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D7A2A4-8029-4816-A687-6CC338CBFEB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4E0D717-7EA0-42CB-B907-426C55C8DC6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637A442-4CA3-45C4-B3AB-D0E28CA403D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customXml" Target="../ink/ink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5.xml"/></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8.xml"/></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20.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2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3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4.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35.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5.xml"/></Relationships>
</file>

<file path=ppt/slides/_rels/slide40.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61.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4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5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5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customXml" Target="../ink/ink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customXml" Target="../ink/ink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1097382"/>
            <a:ext cx="7851648" cy="1828800"/>
          </a:xfrm>
        </p:spPr>
        <p:txBody>
          <a:bodyPr/>
          <a:lstStyle/>
          <a:p>
            <a:r>
              <a:rPr lang="en-US" dirty="0"/>
              <a:t>CDBM 280</a:t>
            </a:r>
          </a:p>
        </p:txBody>
      </p:sp>
      <p:sp>
        <p:nvSpPr>
          <p:cNvPr id="2051" name="Rectangle 3"/>
          <p:cNvSpPr>
            <a:spLocks noGrp="1" noChangeArrowheads="1"/>
          </p:cNvSpPr>
          <p:nvPr>
            <p:ph type="subTitle" idx="1"/>
          </p:nvPr>
        </p:nvSpPr>
        <p:spPr>
          <a:xfrm>
            <a:off x="521021" y="2866305"/>
            <a:ext cx="7854696" cy="1752600"/>
          </a:xfrm>
        </p:spPr>
        <p:txBody>
          <a:bodyPr/>
          <a:lstStyle/>
          <a:p>
            <a:r>
              <a:rPr lang="en-US" dirty="0"/>
              <a:t>Normalization</a:t>
            </a:r>
          </a:p>
        </p:txBody>
      </p:sp>
      <p:sp>
        <p:nvSpPr>
          <p:cNvPr id="6" name="Slide Number Placeholder 5"/>
          <p:cNvSpPr>
            <a:spLocks noGrp="1"/>
          </p:cNvSpPr>
          <p:nvPr>
            <p:ph type="sldNum" sz="quarter" idx="12"/>
          </p:nvPr>
        </p:nvSpPr>
        <p:spPr/>
        <p:txBody>
          <a:bodyPr/>
          <a:lstStyle/>
          <a:p>
            <a:fld id="{E103A468-1B9A-484C-917A-C8D36911E484}" type="slidenum">
              <a:rPr lang="en-US"/>
              <a:pPr/>
              <a:t>1</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25C901-FAD4-17FC-37D7-567C9ED852A8}"/>
                  </a:ext>
                </a:extLst>
              </p14:cNvPr>
              <p14:cNvContentPartPr/>
              <p14:nvPr/>
            </p14:nvContentPartPr>
            <p14:xfrm>
              <a:off x="432720" y="1310040"/>
              <a:ext cx="8152560" cy="4845960"/>
            </p14:xfrm>
          </p:contentPart>
        </mc:Choice>
        <mc:Fallback xmlns="">
          <p:pic>
            <p:nvPicPr>
              <p:cNvPr id="2" name="Ink 1">
                <a:extLst>
                  <a:ext uri="{FF2B5EF4-FFF2-40B4-BE49-F238E27FC236}">
                    <a16:creationId xmlns:a16="http://schemas.microsoft.com/office/drawing/2014/main" id="{FC25C901-FAD4-17FC-37D7-567C9ED852A8}"/>
                  </a:ext>
                </a:extLst>
              </p:cNvPr>
              <p:cNvPicPr/>
              <p:nvPr/>
            </p:nvPicPr>
            <p:blipFill>
              <a:blip r:embed="rId3"/>
              <a:stretch>
                <a:fillRect/>
              </a:stretch>
            </p:blipFill>
            <p:spPr>
              <a:xfrm>
                <a:off x="423360" y="1300680"/>
                <a:ext cx="8171280" cy="48646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8" name="Rectangle 232"/>
          <p:cNvSpPr>
            <a:spLocks noGrp="1" noChangeArrowheads="1"/>
          </p:cNvSpPr>
          <p:nvPr>
            <p:ph type="title"/>
          </p:nvPr>
        </p:nvSpPr>
        <p:spPr/>
        <p:txBody>
          <a:bodyPr/>
          <a:lstStyle/>
          <a:p>
            <a:r>
              <a:rPr lang="en-US" dirty="0"/>
              <a:t>Functional Dependency Ex</a:t>
            </a:r>
          </a:p>
        </p:txBody>
      </p:sp>
      <p:graphicFrame>
        <p:nvGraphicFramePr>
          <p:cNvPr id="9463" name="Group 247"/>
          <p:cNvGraphicFramePr>
            <a:graphicFrameLocks noGrp="1"/>
          </p:cNvGraphicFramePr>
          <p:nvPr>
            <p:ph type="tbl" idx="1"/>
          </p:nvPr>
        </p:nvGraphicFramePr>
        <p:xfrm>
          <a:off x="381000" y="2362200"/>
          <a:ext cx="8229600" cy="2209800"/>
        </p:xfrm>
        <a:graphic>
          <a:graphicData uri="http://schemas.openxmlformats.org/drawingml/2006/table">
            <a:tbl>
              <a:tblPr/>
              <a:tblGrid>
                <a:gridCol w="12001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506538">
                  <a:extLst>
                    <a:ext uri="{9D8B030D-6E8A-4147-A177-3AD203B41FA5}">
                      <a16:colId xmlns:a16="http://schemas.microsoft.com/office/drawing/2014/main" val="20004"/>
                    </a:ext>
                  </a:extLst>
                </a:gridCol>
                <a:gridCol w="903287">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studentID</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stuName</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stuAddress</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courseID</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courseName</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credits</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mark</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CST201</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Fred</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123 Main St</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CDBM190</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SQL</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86</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CST202</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Jane</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6 Last Ave</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CDBM190</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SQL</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76</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CST201</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Fred</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123 Main St</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COSC285</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Internet Prog</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75</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CST202</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Jane</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6 Last Ave</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COSC285</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Internet Prog</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88</a:t>
                      </a:r>
                      <a:endParaRPr kumimoji="0" lang="en-US" sz="16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 name="Slide Number Placeholder 5"/>
          <p:cNvSpPr>
            <a:spLocks noGrp="1"/>
          </p:cNvSpPr>
          <p:nvPr>
            <p:ph type="sldNum" sz="quarter" idx="12"/>
          </p:nvPr>
        </p:nvSpPr>
        <p:spPr/>
        <p:txBody>
          <a:bodyPr/>
          <a:lstStyle/>
          <a:p>
            <a:fld id="{035E3630-EB09-4DFA-91B8-F933A4A2E4FE}" type="slidenum">
              <a:rPr lang="en-US"/>
              <a:pPr/>
              <a:t>10</a:t>
            </a:fld>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525B872-7BC0-087D-89DF-824F9FBA8277}"/>
                  </a:ext>
                </a:extLst>
              </p14:cNvPr>
              <p14:cNvContentPartPr/>
              <p14:nvPr/>
            </p14:nvContentPartPr>
            <p14:xfrm>
              <a:off x="226800" y="1900800"/>
              <a:ext cx="8175960" cy="4694040"/>
            </p14:xfrm>
          </p:contentPart>
        </mc:Choice>
        <mc:Fallback xmlns="">
          <p:pic>
            <p:nvPicPr>
              <p:cNvPr id="2" name="Ink 1">
                <a:extLst>
                  <a:ext uri="{FF2B5EF4-FFF2-40B4-BE49-F238E27FC236}">
                    <a16:creationId xmlns:a16="http://schemas.microsoft.com/office/drawing/2014/main" id="{3525B872-7BC0-087D-89DF-824F9FBA8277}"/>
                  </a:ext>
                </a:extLst>
              </p:cNvPr>
              <p:cNvPicPr/>
              <p:nvPr/>
            </p:nvPicPr>
            <p:blipFill>
              <a:blip r:embed="rId4"/>
              <a:stretch>
                <a:fillRect/>
              </a:stretch>
            </p:blipFill>
            <p:spPr>
              <a:xfrm>
                <a:off x="217440" y="1891440"/>
                <a:ext cx="8194680" cy="47127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 Example</a:t>
            </a:r>
          </a:p>
        </p:txBody>
      </p:sp>
      <p:sp>
        <p:nvSpPr>
          <p:cNvPr id="4" name="Slide Number Placeholder 3"/>
          <p:cNvSpPr>
            <a:spLocks noGrp="1"/>
          </p:cNvSpPr>
          <p:nvPr>
            <p:ph type="sldNum" sz="quarter" idx="12"/>
          </p:nvPr>
        </p:nvSpPr>
        <p:spPr/>
        <p:txBody>
          <a:bodyPr/>
          <a:lstStyle/>
          <a:p>
            <a:fld id="{B6A5D93C-C76D-45E7-A635-4832689078BB}" type="slidenum">
              <a:rPr lang="en-US" smtClean="0"/>
              <a:pPr/>
              <a:t>11</a:t>
            </a:fld>
            <a:endParaRPr lang="en-US" dirty="0"/>
          </a:p>
        </p:txBody>
      </p:sp>
      <p:pic>
        <p:nvPicPr>
          <p:cNvPr id="5" name="Table Placeholder 4"/>
          <p:cNvPicPr>
            <a:picLocks noGrp="1"/>
          </p:cNvPicPr>
          <p:nvPr>
            <p:ph type="tbl" idx="1"/>
          </p:nvPr>
        </p:nvPicPr>
        <p:blipFill>
          <a:blip r:embed="rId3" cstate="print"/>
          <a:srcRect/>
          <a:stretch>
            <a:fillRect/>
          </a:stretch>
        </p:blipFill>
        <p:spPr bwMode="auto">
          <a:xfrm>
            <a:off x="1475950" y="2337488"/>
            <a:ext cx="6192100" cy="218302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F2BF814-A4E6-3B69-B27F-9AAA32FB874D}"/>
                  </a:ext>
                </a:extLst>
              </p14:cNvPr>
              <p14:cNvContentPartPr/>
              <p14:nvPr/>
            </p14:nvContentPartPr>
            <p14:xfrm>
              <a:off x="335520" y="1514160"/>
              <a:ext cx="8245800" cy="3825720"/>
            </p14:xfrm>
          </p:contentPart>
        </mc:Choice>
        <mc:Fallback xmlns="">
          <p:pic>
            <p:nvPicPr>
              <p:cNvPr id="3" name="Ink 2">
                <a:extLst>
                  <a:ext uri="{FF2B5EF4-FFF2-40B4-BE49-F238E27FC236}">
                    <a16:creationId xmlns:a16="http://schemas.microsoft.com/office/drawing/2014/main" id="{CF2BF814-A4E6-3B69-B27F-9AAA32FB874D}"/>
                  </a:ext>
                </a:extLst>
              </p:cNvPr>
              <p:cNvPicPr/>
              <p:nvPr/>
            </p:nvPicPr>
            <p:blipFill>
              <a:blip r:embed="rId5"/>
              <a:stretch>
                <a:fillRect/>
              </a:stretch>
            </p:blipFill>
            <p:spPr>
              <a:xfrm>
                <a:off x="326160" y="1504800"/>
                <a:ext cx="8264520" cy="38444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endParaRPr lang="en-CA" dirty="0"/>
          </a:p>
        </p:txBody>
      </p:sp>
      <p:sp>
        <p:nvSpPr>
          <p:cNvPr id="5" name="Content Placeholder 4"/>
          <p:cNvSpPr>
            <a:spLocks noGrp="1"/>
          </p:cNvSpPr>
          <p:nvPr>
            <p:ph idx="1"/>
          </p:nvPr>
        </p:nvSpPr>
        <p:spPr/>
        <p:txBody>
          <a:bodyPr/>
          <a:lstStyle/>
          <a:p>
            <a:r>
              <a:rPr lang="en-US" dirty="0"/>
              <a:t>Normalization are rules designed to prevent update anomalies and data inconsistencies.</a:t>
            </a:r>
          </a:p>
          <a:p>
            <a:r>
              <a:rPr lang="en-US" dirty="0"/>
              <a:t>These are the principles which one should strive to achieve in design.</a:t>
            </a:r>
          </a:p>
          <a:p>
            <a:r>
              <a:rPr lang="en-US" dirty="0"/>
              <a:t>In implementation, "denormalization", may be required for performance reasons.</a:t>
            </a:r>
          </a:p>
          <a:p>
            <a:r>
              <a:rPr lang="en-US" dirty="0"/>
              <a:t>Relations are categorized into Normal Forms, according to the kinds of problems that they have.</a:t>
            </a:r>
            <a:endParaRPr lang="en-CA" dirty="0"/>
          </a:p>
        </p:txBody>
      </p:sp>
      <p:sp>
        <p:nvSpPr>
          <p:cNvPr id="4" name="Slide Number Placeholder 3"/>
          <p:cNvSpPr>
            <a:spLocks noGrp="1"/>
          </p:cNvSpPr>
          <p:nvPr>
            <p:ph type="sldNum" sz="quarter" idx="12"/>
          </p:nvPr>
        </p:nvSpPr>
        <p:spPr/>
        <p:txBody>
          <a:bodyPr/>
          <a:lstStyle/>
          <a:p>
            <a:fld id="{B6A5D93C-C76D-45E7-A635-4832689078BB}"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251CC7-3713-C2C2-51D3-E53549B187BA}"/>
                  </a:ext>
                </a:extLst>
              </p14:cNvPr>
              <p14:cNvContentPartPr/>
              <p14:nvPr/>
            </p14:nvContentPartPr>
            <p14:xfrm>
              <a:off x="304920" y="2319120"/>
              <a:ext cx="7972920" cy="3163320"/>
            </p14:xfrm>
          </p:contentPart>
        </mc:Choice>
        <mc:Fallback xmlns="">
          <p:pic>
            <p:nvPicPr>
              <p:cNvPr id="3" name="Ink 2">
                <a:extLst>
                  <a:ext uri="{FF2B5EF4-FFF2-40B4-BE49-F238E27FC236}">
                    <a16:creationId xmlns:a16="http://schemas.microsoft.com/office/drawing/2014/main" id="{7C251CC7-3713-C2C2-51D3-E53549B187BA}"/>
                  </a:ext>
                </a:extLst>
              </p:cNvPr>
              <p:cNvPicPr/>
              <p:nvPr/>
            </p:nvPicPr>
            <p:blipFill>
              <a:blip r:embed="rId3"/>
              <a:stretch>
                <a:fillRect/>
              </a:stretch>
            </p:blipFill>
            <p:spPr>
              <a:xfrm>
                <a:off x="295560" y="2309760"/>
                <a:ext cx="7991640" cy="31820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Anomalies</a:t>
            </a:r>
            <a:endParaRPr lang="en-CA" dirty="0"/>
          </a:p>
        </p:txBody>
      </p:sp>
      <p:sp>
        <p:nvSpPr>
          <p:cNvPr id="3" name="Content Placeholder 2"/>
          <p:cNvSpPr>
            <a:spLocks noGrp="1"/>
          </p:cNvSpPr>
          <p:nvPr>
            <p:ph idx="1"/>
          </p:nvPr>
        </p:nvSpPr>
        <p:spPr/>
        <p:txBody>
          <a:bodyPr/>
          <a:lstStyle/>
          <a:p>
            <a:r>
              <a:rPr lang="en-US" dirty="0"/>
              <a:t>Occur when changing the data creates undesirable consequences.</a:t>
            </a:r>
          </a:p>
          <a:p>
            <a:r>
              <a:rPr lang="en-US" dirty="0"/>
              <a:t>Three types:</a:t>
            </a:r>
            <a:endParaRPr lang="en-CA" dirty="0"/>
          </a:p>
          <a:p>
            <a:pPr lvl="1"/>
            <a:r>
              <a:rPr lang="en-US" dirty="0"/>
              <a:t>Deletion anomaly</a:t>
            </a:r>
          </a:p>
          <a:p>
            <a:pPr lvl="1"/>
            <a:r>
              <a:rPr lang="en-US" dirty="0"/>
              <a:t>Insertion anomaly</a:t>
            </a:r>
          </a:p>
          <a:p>
            <a:pPr lvl="1"/>
            <a:r>
              <a:rPr lang="en-US" dirty="0"/>
              <a:t>Update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9F7331-F563-48BC-8DCA-E4CD5F5C9D3D}"/>
                  </a:ext>
                </a:extLst>
              </p14:cNvPr>
              <p14:cNvContentPartPr/>
              <p14:nvPr/>
            </p14:nvContentPartPr>
            <p14:xfrm>
              <a:off x="357840" y="2318040"/>
              <a:ext cx="3128040" cy="2255040"/>
            </p14:xfrm>
          </p:contentPart>
        </mc:Choice>
        <mc:Fallback xmlns="">
          <p:pic>
            <p:nvPicPr>
              <p:cNvPr id="5" name="Ink 4">
                <a:extLst>
                  <a:ext uri="{FF2B5EF4-FFF2-40B4-BE49-F238E27FC236}">
                    <a16:creationId xmlns:a16="http://schemas.microsoft.com/office/drawing/2014/main" id="{7F9F7331-F563-48BC-8DCA-E4CD5F5C9D3D}"/>
                  </a:ext>
                </a:extLst>
              </p:cNvPr>
              <p:cNvPicPr/>
              <p:nvPr/>
            </p:nvPicPr>
            <p:blipFill>
              <a:blip r:embed="rId3"/>
              <a:stretch>
                <a:fillRect/>
              </a:stretch>
            </p:blipFill>
            <p:spPr>
              <a:xfrm>
                <a:off x="348480" y="2308680"/>
                <a:ext cx="3146760" cy="22737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Deletion Anomaly</a:t>
            </a:r>
          </a:p>
        </p:txBody>
      </p:sp>
      <p:sp>
        <p:nvSpPr>
          <p:cNvPr id="5" name="Content Placeholder 4"/>
          <p:cNvSpPr>
            <a:spLocks noGrp="1"/>
          </p:cNvSpPr>
          <p:nvPr>
            <p:ph idx="1"/>
          </p:nvPr>
        </p:nvSpPr>
        <p:spPr/>
        <p:txBody>
          <a:bodyPr/>
          <a:lstStyle/>
          <a:p>
            <a:r>
              <a:rPr lang="en-US" dirty="0"/>
              <a:t>A deletion anomaly occurs when you delete a tuple and it not only deletes the facts you wanted but also deletes another piece of data.</a:t>
            </a:r>
          </a:p>
          <a:p>
            <a:pPr marL="274320" lvl="1" indent="-274320">
              <a:buClr>
                <a:schemeClr val="accent3"/>
              </a:buClr>
              <a:buSzPct val="95000"/>
            </a:pPr>
            <a:r>
              <a:rPr lang="en-US" dirty="0"/>
              <a:t>EquipmentRepair(I</a:t>
            </a:r>
            <a:r>
              <a:rPr lang="en-US" u="sng" dirty="0"/>
              <a:t>temNumber,</a:t>
            </a:r>
            <a:r>
              <a:rPr lang="en-US" dirty="0"/>
              <a:t> </a:t>
            </a:r>
            <a:r>
              <a:rPr lang="en-US" u="sng" dirty="0"/>
              <a:t>RepairNumber</a:t>
            </a:r>
            <a:r>
              <a:rPr lang="en-US" dirty="0"/>
              <a:t>, Type, AcquisitionCost, RepairDate, RepairAmount)</a:t>
            </a:r>
          </a:p>
          <a:p>
            <a:r>
              <a:rPr lang="en-US" dirty="0"/>
              <a:t>Ex: Delete repair number 2100</a:t>
            </a:r>
          </a:p>
        </p:txBody>
      </p:sp>
      <p:sp>
        <p:nvSpPr>
          <p:cNvPr id="6" name="Slide Number Placeholder 3"/>
          <p:cNvSpPr>
            <a:spLocks noGrp="1"/>
          </p:cNvSpPr>
          <p:nvPr>
            <p:ph type="sldNum" sz="quarter" idx="12"/>
          </p:nvPr>
        </p:nvSpPr>
        <p:spPr/>
        <p:txBody>
          <a:bodyPr/>
          <a:lstStyle/>
          <a:p>
            <a:fld id="{492FEEAF-2E98-4714-9B87-82BC2D305DF9}" type="slidenum">
              <a:rPr lang="en-US"/>
              <a:pPr/>
              <a:t>14</a:t>
            </a:fld>
            <a:endParaRPr lang="en-US" dirty="0"/>
          </a:p>
        </p:txBody>
      </p:sp>
      <p:pic>
        <p:nvPicPr>
          <p:cNvPr id="13316" name="Picture 4" descr="fig_3-8"/>
          <p:cNvPicPr>
            <a:picLocks noChangeAspect="1" noChangeArrowheads="1"/>
          </p:cNvPicPr>
          <p:nvPr/>
        </p:nvPicPr>
        <p:blipFill>
          <a:blip r:embed="rId3" cstate="print"/>
          <a:srcRect l="21000"/>
          <a:stretch>
            <a:fillRect/>
          </a:stretch>
        </p:blipFill>
        <p:spPr bwMode="auto">
          <a:xfrm>
            <a:off x="914400" y="4495800"/>
            <a:ext cx="7467600" cy="198505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DD27DC7-EF67-90B3-554F-CFD08A8E40F0}"/>
                  </a:ext>
                </a:extLst>
              </p14:cNvPr>
              <p14:cNvContentPartPr/>
              <p14:nvPr/>
            </p14:nvContentPartPr>
            <p14:xfrm>
              <a:off x="785160" y="1293120"/>
              <a:ext cx="7583040" cy="4397760"/>
            </p14:xfrm>
          </p:contentPart>
        </mc:Choice>
        <mc:Fallback xmlns="">
          <p:pic>
            <p:nvPicPr>
              <p:cNvPr id="2" name="Ink 1">
                <a:extLst>
                  <a:ext uri="{FF2B5EF4-FFF2-40B4-BE49-F238E27FC236}">
                    <a16:creationId xmlns:a16="http://schemas.microsoft.com/office/drawing/2014/main" id="{FDD27DC7-EF67-90B3-554F-CFD08A8E40F0}"/>
                  </a:ext>
                </a:extLst>
              </p:cNvPr>
              <p:cNvPicPr/>
              <p:nvPr/>
            </p:nvPicPr>
            <p:blipFill>
              <a:blip r:embed="rId5"/>
              <a:stretch>
                <a:fillRect/>
              </a:stretch>
            </p:blipFill>
            <p:spPr>
              <a:xfrm>
                <a:off x="775800" y="1283760"/>
                <a:ext cx="7601760" cy="4416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Deletion Anomaly</a:t>
            </a:r>
          </a:p>
        </p:txBody>
      </p:sp>
      <p:sp>
        <p:nvSpPr>
          <p:cNvPr id="6" name="Slide Number Placeholder 3"/>
          <p:cNvSpPr>
            <a:spLocks noGrp="1"/>
          </p:cNvSpPr>
          <p:nvPr>
            <p:ph type="sldNum" sz="quarter" idx="12"/>
          </p:nvPr>
        </p:nvSpPr>
        <p:spPr/>
        <p:txBody>
          <a:bodyPr/>
          <a:lstStyle/>
          <a:p>
            <a:fld id="{20AE134A-6920-4B4B-BEBC-AD1851F451E9}" type="slidenum">
              <a:rPr lang="en-US"/>
              <a:pPr/>
              <a:t>15</a:t>
            </a:fld>
            <a:endParaRPr lang="en-US" dirty="0"/>
          </a:p>
        </p:txBody>
      </p:sp>
      <p:pic>
        <p:nvPicPr>
          <p:cNvPr id="8" name="Picture 4" descr="FIG_04_05"/>
          <p:cNvPicPr>
            <a:picLocks noGrp="1" noChangeAspect="1" noChangeArrowheads="1"/>
          </p:cNvPicPr>
          <p:nvPr>
            <p:ph sz="half" idx="1"/>
          </p:nvPr>
        </p:nvPicPr>
        <p:blipFill>
          <a:blip r:embed="rId2" cstate="print"/>
          <a:srcRect t="14583"/>
          <a:stretch>
            <a:fillRect/>
          </a:stretch>
        </p:blipFill>
        <p:spPr bwMode="auto">
          <a:xfrm>
            <a:off x="914400" y="3091882"/>
            <a:ext cx="5105400" cy="3337395"/>
          </a:xfrm>
          <a:prstGeom prst="rect">
            <a:avLst/>
          </a:prstGeom>
          <a:noFill/>
        </p:spPr>
      </p:pic>
      <p:sp>
        <p:nvSpPr>
          <p:cNvPr id="9" name="Content Placeholder 6"/>
          <p:cNvSpPr txBox="1">
            <a:spLocks/>
          </p:cNvSpPr>
          <p:nvPr/>
        </p:nvSpPr>
        <p:spPr>
          <a:xfrm>
            <a:off x="533400" y="1981200"/>
            <a:ext cx="8153400" cy="1143000"/>
          </a:xfrm>
          <a:prstGeom prst="rect">
            <a:avLst/>
          </a:prstGeom>
        </p:spPr>
        <p:txBody>
          <a:bodyPr>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a:latin typeface="+mn-lt"/>
              </a:rPr>
              <a:t>This relation stores a list of all activities offered (and the activity's associated fee) and students taking those activities. </a:t>
            </a:r>
          </a:p>
          <a:p>
            <a:pPr marL="731520" lvl="1" indent="-274320" fontAlgn="auto">
              <a:spcBef>
                <a:spcPct val="20000"/>
              </a:spcBef>
              <a:spcAft>
                <a:spcPts val="0"/>
              </a:spcAft>
              <a:buClr>
                <a:schemeClr val="accent3"/>
              </a:buClr>
              <a:buSzPct val="95000"/>
              <a:buFont typeface="Wingdings 2"/>
              <a:buChar char=""/>
              <a:defRPr/>
            </a:pPr>
            <a:r>
              <a:rPr kumimoji="0" lang="en-CA" sz="2600" b="0" i="0" u="none" strike="noStrike" kern="1200" cap="none" spc="0" normalizeH="0" baseline="0" noProof="0" dirty="0">
                <a:ln>
                  <a:noFill/>
                </a:ln>
                <a:solidFill>
                  <a:schemeClr val="tx1"/>
                </a:solidFill>
                <a:effectLst/>
                <a:uLnTx/>
                <a:uFillTx/>
                <a:latin typeface="+mn-lt"/>
                <a:ea typeface="+mn-ea"/>
                <a:cs typeface="+mn-cs"/>
              </a:rPr>
              <a:t>SID </a:t>
            </a:r>
            <a:r>
              <a:rPr kumimoji="0" lang="en-CA" sz="2600" b="0" i="0" u="none" strike="noStrike" kern="1200" cap="none" spc="0" normalizeH="0" baseline="0" noProof="0" dirty="0">
                <a:ln>
                  <a:noFill/>
                </a:ln>
                <a:solidFill>
                  <a:schemeClr val="tx1"/>
                </a:solidFill>
                <a:effectLst/>
                <a:uLnTx/>
                <a:uFillTx/>
                <a:latin typeface="+mn-lt"/>
                <a:ea typeface="+mn-ea"/>
                <a:cs typeface="+mn-cs"/>
                <a:sym typeface="Wingdings" pitchFamily="2" charset="2"/>
              </a:rPr>
              <a:t> Activity</a:t>
            </a:r>
            <a:endParaRPr kumimoji="0" lang="en-CA" sz="2600" b="0" i="0" u="none" strike="noStrike" kern="1200" cap="none" spc="0" normalizeH="0" noProof="0" dirty="0">
              <a:ln>
                <a:noFill/>
              </a:ln>
              <a:solidFill>
                <a:schemeClr val="tx1"/>
              </a:solidFill>
              <a:effectLst/>
              <a:uLnTx/>
              <a:uFillTx/>
              <a:latin typeface="+mn-lt"/>
              <a:ea typeface="+mn-ea"/>
              <a:cs typeface="+mn-cs"/>
              <a:sym typeface="Wingdings" pitchFamily="2" charset="2"/>
            </a:endParaRPr>
          </a:p>
          <a:p>
            <a:pPr marL="731520" lvl="1" indent="-274320" fontAlgn="auto">
              <a:spcBef>
                <a:spcPct val="20000"/>
              </a:spcBef>
              <a:spcAft>
                <a:spcPts val="0"/>
              </a:spcAft>
              <a:buClr>
                <a:schemeClr val="accent3"/>
              </a:buClr>
              <a:buSzPct val="95000"/>
              <a:buFont typeface="Wingdings 2"/>
              <a:buChar char=""/>
              <a:defRPr/>
            </a:pPr>
            <a:r>
              <a:rPr lang="en-CA" sz="2600" baseline="0" dirty="0">
                <a:latin typeface="+mn-lt"/>
                <a:sym typeface="Wingdings" pitchFamily="2" charset="2"/>
              </a:rPr>
              <a:t>Activity</a:t>
            </a:r>
            <a:r>
              <a:rPr lang="en-CA" sz="2600" dirty="0">
                <a:latin typeface="+mn-lt"/>
                <a:sym typeface="Wingdings" pitchFamily="2" charset="2"/>
              </a:rPr>
              <a:t>  Fee</a:t>
            </a:r>
            <a:endParaRPr kumimoji="0" lang="en-CA" sz="26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3075D57-4C94-58A1-E823-B356C11D314E}"/>
                  </a:ext>
                </a:extLst>
              </p14:cNvPr>
              <p14:cNvContentPartPr/>
              <p14:nvPr/>
            </p14:nvContentPartPr>
            <p14:xfrm>
              <a:off x="921600" y="2428920"/>
              <a:ext cx="8141040" cy="3884760"/>
            </p14:xfrm>
          </p:contentPart>
        </mc:Choice>
        <mc:Fallback xmlns="">
          <p:pic>
            <p:nvPicPr>
              <p:cNvPr id="2" name="Ink 1">
                <a:extLst>
                  <a:ext uri="{FF2B5EF4-FFF2-40B4-BE49-F238E27FC236}">
                    <a16:creationId xmlns:a16="http://schemas.microsoft.com/office/drawing/2014/main" id="{23075D57-4C94-58A1-E823-B356C11D314E}"/>
                  </a:ext>
                </a:extLst>
              </p:cNvPr>
              <p:cNvPicPr/>
              <p:nvPr/>
            </p:nvPicPr>
            <p:blipFill>
              <a:blip r:embed="rId4"/>
              <a:stretch>
                <a:fillRect/>
              </a:stretch>
            </p:blipFill>
            <p:spPr>
              <a:xfrm>
                <a:off x="912240" y="2419560"/>
                <a:ext cx="8159760" cy="3903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04088"/>
            <a:ext cx="8229600" cy="819912"/>
          </a:xfrm>
        </p:spPr>
        <p:txBody>
          <a:bodyPr/>
          <a:lstStyle/>
          <a:p>
            <a:r>
              <a:rPr lang="en-US" dirty="0"/>
              <a:t>Insertion Anomaly</a:t>
            </a:r>
          </a:p>
        </p:txBody>
      </p:sp>
      <p:sp>
        <p:nvSpPr>
          <p:cNvPr id="5" name="Content Placeholder 4"/>
          <p:cNvSpPr>
            <a:spLocks noGrp="1"/>
          </p:cNvSpPr>
          <p:nvPr>
            <p:ph idx="1"/>
          </p:nvPr>
        </p:nvSpPr>
        <p:spPr>
          <a:xfrm>
            <a:off x="457200" y="1524000"/>
            <a:ext cx="8229600" cy="4876800"/>
          </a:xfrm>
        </p:spPr>
        <p:txBody>
          <a:bodyPr/>
          <a:lstStyle/>
          <a:p>
            <a:r>
              <a:rPr lang="en-US" dirty="0"/>
              <a:t>An insertion anomaly occurs when we cannot insert a fact about one entity until we have an additional fact about another entity.</a:t>
            </a:r>
          </a:p>
          <a:p>
            <a:pPr marL="274320" lvl="1" indent="-274320">
              <a:buClr>
                <a:schemeClr val="accent3"/>
              </a:buClr>
              <a:buSzPct val="95000"/>
            </a:pPr>
            <a:r>
              <a:rPr lang="en-US" dirty="0"/>
              <a:t>EquipmentRepair(I</a:t>
            </a:r>
            <a:r>
              <a:rPr lang="en-US" u="sng" dirty="0"/>
              <a:t>temNumber,</a:t>
            </a:r>
            <a:r>
              <a:rPr lang="en-US" dirty="0"/>
              <a:t> </a:t>
            </a:r>
            <a:r>
              <a:rPr lang="en-US" u="sng" dirty="0"/>
              <a:t>RepairNumber</a:t>
            </a:r>
            <a:r>
              <a:rPr lang="en-US" dirty="0"/>
              <a:t>, Type, AcquisitionCost, RepairDate, RepairAmount)</a:t>
            </a:r>
          </a:p>
          <a:p>
            <a:r>
              <a:rPr lang="en-US" dirty="0"/>
              <a:t>Ex: Add a new item to the table: ItemNumber (400) for a Drill Bit that’s acquisition cost is $67.00.</a:t>
            </a:r>
          </a:p>
          <a:p>
            <a:pPr lvl="1"/>
            <a:endParaRPr lang="en-CA" dirty="0"/>
          </a:p>
          <a:p>
            <a:endParaRPr lang="en-CA" dirty="0"/>
          </a:p>
        </p:txBody>
      </p:sp>
      <p:sp>
        <p:nvSpPr>
          <p:cNvPr id="6" name="Slide Number Placeholder 3"/>
          <p:cNvSpPr>
            <a:spLocks noGrp="1"/>
          </p:cNvSpPr>
          <p:nvPr>
            <p:ph type="sldNum" sz="quarter" idx="12"/>
          </p:nvPr>
        </p:nvSpPr>
        <p:spPr/>
        <p:txBody>
          <a:bodyPr/>
          <a:lstStyle/>
          <a:p>
            <a:fld id="{044E51C7-08C3-400A-9831-341C9EACF49E}" type="slidenum">
              <a:rPr lang="en-US"/>
              <a:pPr/>
              <a:t>16</a:t>
            </a:fld>
            <a:endParaRPr lang="en-US" dirty="0"/>
          </a:p>
        </p:txBody>
      </p:sp>
      <p:pic>
        <p:nvPicPr>
          <p:cNvPr id="15364" name="Picture 4" descr="fig_3-9"/>
          <p:cNvPicPr>
            <a:picLocks noChangeAspect="1" noChangeArrowheads="1"/>
          </p:cNvPicPr>
          <p:nvPr/>
        </p:nvPicPr>
        <p:blipFill>
          <a:blip r:embed="rId2" cstate="print"/>
          <a:srcRect l="21495"/>
          <a:stretch>
            <a:fillRect/>
          </a:stretch>
        </p:blipFill>
        <p:spPr bwMode="auto">
          <a:xfrm>
            <a:off x="838200" y="4419600"/>
            <a:ext cx="7620000" cy="19812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79CC164-A0D7-2147-5667-F241FD41DD7A}"/>
                  </a:ext>
                </a:extLst>
              </p14:cNvPr>
              <p14:cNvContentPartPr/>
              <p14:nvPr/>
            </p14:nvContentPartPr>
            <p14:xfrm>
              <a:off x="378000" y="3013560"/>
              <a:ext cx="5665320" cy="1739160"/>
            </p14:xfrm>
          </p:contentPart>
        </mc:Choice>
        <mc:Fallback xmlns="">
          <p:pic>
            <p:nvPicPr>
              <p:cNvPr id="2" name="Ink 1">
                <a:extLst>
                  <a:ext uri="{FF2B5EF4-FFF2-40B4-BE49-F238E27FC236}">
                    <a16:creationId xmlns:a16="http://schemas.microsoft.com/office/drawing/2014/main" id="{E79CC164-A0D7-2147-5667-F241FD41DD7A}"/>
                  </a:ext>
                </a:extLst>
              </p:cNvPr>
              <p:cNvPicPr/>
              <p:nvPr/>
            </p:nvPicPr>
            <p:blipFill>
              <a:blip r:embed="rId4"/>
              <a:stretch>
                <a:fillRect/>
              </a:stretch>
            </p:blipFill>
            <p:spPr>
              <a:xfrm>
                <a:off x="368640" y="3004200"/>
                <a:ext cx="5684040" cy="17578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17</a:t>
            </a:fld>
            <a:endParaRPr lang="en-US" dirty="0"/>
          </a:p>
        </p:txBody>
      </p:sp>
      <p:pic>
        <p:nvPicPr>
          <p:cNvPr id="7" name="Picture 4" descr="FIG_04_05"/>
          <p:cNvPicPr>
            <a:picLocks noGrp="1" noChangeAspect="1" noChangeArrowheads="1"/>
          </p:cNvPicPr>
          <p:nvPr>
            <p:ph idx="1"/>
          </p:nvPr>
        </p:nvPicPr>
        <p:blipFill>
          <a:blip r:embed="rId3" cstate="print"/>
          <a:srcRect t="13201"/>
          <a:stretch>
            <a:fillRect/>
          </a:stretch>
        </p:blipFill>
        <p:spPr bwMode="auto">
          <a:xfrm>
            <a:off x="762000" y="2133600"/>
            <a:ext cx="6248400" cy="4150689"/>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4682701-C509-25AD-8783-72976F9799BA}"/>
                  </a:ext>
                </a:extLst>
              </p14:cNvPr>
              <p14:cNvContentPartPr/>
              <p14:nvPr/>
            </p14:nvContentPartPr>
            <p14:xfrm>
              <a:off x="5819400" y="1191960"/>
              <a:ext cx="2644200" cy="716040"/>
            </p14:xfrm>
          </p:contentPart>
        </mc:Choice>
        <mc:Fallback xmlns="">
          <p:pic>
            <p:nvPicPr>
              <p:cNvPr id="3" name="Ink 2">
                <a:extLst>
                  <a:ext uri="{FF2B5EF4-FFF2-40B4-BE49-F238E27FC236}">
                    <a16:creationId xmlns:a16="http://schemas.microsoft.com/office/drawing/2014/main" id="{94682701-C509-25AD-8783-72976F9799BA}"/>
                  </a:ext>
                </a:extLst>
              </p:cNvPr>
              <p:cNvPicPr/>
              <p:nvPr/>
            </p:nvPicPr>
            <p:blipFill>
              <a:blip r:embed="rId5"/>
              <a:stretch>
                <a:fillRect/>
              </a:stretch>
            </p:blipFill>
            <p:spPr>
              <a:xfrm>
                <a:off x="5810040" y="1182600"/>
                <a:ext cx="2662920" cy="7347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endParaRPr lang="en-CA" dirty="0"/>
          </a:p>
        </p:txBody>
      </p:sp>
      <p:sp>
        <p:nvSpPr>
          <p:cNvPr id="3" name="Content Placeholder 2"/>
          <p:cNvSpPr>
            <a:spLocks noGrp="1"/>
          </p:cNvSpPr>
          <p:nvPr>
            <p:ph idx="1"/>
          </p:nvPr>
        </p:nvSpPr>
        <p:spPr/>
        <p:txBody>
          <a:bodyPr/>
          <a:lstStyle/>
          <a:p>
            <a:r>
              <a:rPr lang="en-US" dirty="0"/>
              <a:t>Occurs when </a:t>
            </a:r>
            <a:r>
              <a:rPr lang="en-CA" dirty="0"/>
              <a:t>the same information can be expressed on multiple rows; therefore updates to the table may result in logical inconsistencies. </a:t>
            </a:r>
          </a:p>
          <a:p>
            <a:r>
              <a:rPr lang="en-US" dirty="0"/>
              <a:t>Ex: There are two acquisition costs for the Drill Press.</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18</a:t>
            </a:fld>
            <a:endParaRPr lang="en-US" dirty="0"/>
          </a:p>
        </p:txBody>
      </p:sp>
      <p:pic>
        <p:nvPicPr>
          <p:cNvPr id="5" name="Picture 4" descr="fig_3-9"/>
          <p:cNvPicPr>
            <a:picLocks noChangeAspect="1" noChangeArrowheads="1"/>
          </p:cNvPicPr>
          <p:nvPr/>
        </p:nvPicPr>
        <p:blipFill>
          <a:blip r:embed="rId2" cstate="print"/>
          <a:srcRect l="21495"/>
          <a:stretch>
            <a:fillRect/>
          </a:stretch>
        </p:blipFill>
        <p:spPr bwMode="auto">
          <a:xfrm>
            <a:off x="762000" y="3962400"/>
            <a:ext cx="7620000" cy="19812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49BEC57-608C-C1FE-49D6-7A05E29229A7}"/>
                  </a:ext>
                </a:extLst>
              </p14:cNvPr>
              <p14:cNvContentPartPr/>
              <p14:nvPr/>
            </p14:nvContentPartPr>
            <p14:xfrm>
              <a:off x="62280" y="385200"/>
              <a:ext cx="6997320" cy="5500440"/>
            </p14:xfrm>
          </p:contentPart>
        </mc:Choice>
        <mc:Fallback xmlns="">
          <p:pic>
            <p:nvPicPr>
              <p:cNvPr id="6" name="Ink 5">
                <a:extLst>
                  <a:ext uri="{FF2B5EF4-FFF2-40B4-BE49-F238E27FC236}">
                    <a16:creationId xmlns:a16="http://schemas.microsoft.com/office/drawing/2014/main" id="{049BEC57-608C-C1FE-49D6-7A05E29229A7}"/>
                  </a:ext>
                </a:extLst>
              </p:cNvPr>
              <p:cNvPicPr/>
              <p:nvPr/>
            </p:nvPicPr>
            <p:blipFill>
              <a:blip r:embed="rId4"/>
              <a:stretch>
                <a:fillRect/>
              </a:stretch>
            </p:blipFill>
            <p:spPr>
              <a:xfrm>
                <a:off x="52920" y="375840"/>
                <a:ext cx="7016040" cy="5519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19</a:t>
            </a:fld>
            <a:endParaRPr lang="en-US" dirty="0"/>
          </a:p>
        </p:txBody>
      </p:sp>
      <p:pic>
        <p:nvPicPr>
          <p:cNvPr id="5" name="Picture 4" descr="FIG_04_05"/>
          <p:cNvPicPr>
            <a:picLocks noChangeAspect="1" noChangeArrowheads="1"/>
          </p:cNvPicPr>
          <p:nvPr/>
        </p:nvPicPr>
        <p:blipFill>
          <a:blip r:embed="rId3" cstate="print"/>
          <a:srcRect t="13201"/>
          <a:stretch>
            <a:fillRect/>
          </a:stretch>
        </p:blipFill>
        <p:spPr bwMode="auto">
          <a:xfrm>
            <a:off x="1066800" y="2362200"/>
            <a:ext cx="6136974" cy="4076671"/>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C2EF945-6065-DDBD-B49C-D035163668CD}"/>
                  </a:ext>
                </a:extLst>
              </p14:cNvPr>
              <p14:cNvContentPartPr/>
              <p14:nvPr/>
            </p14:nvContentPartPr>
            <p14:xfrm>
              <a:off x="669960" y="755640"/>
              <a:ext cx="8147880" cy="4165920"/>
            </p14:xfrm>
          </p:contentPart>
        </mc:Choice>
        <mc:Fallback xmlns="">
          <p:pic>
            <p:nvPicPr>
              <p:cNvPr id="3" name="Ink 2">
                <a:extLst>
                  <a:ext uri="{FF2B5EF4-FFF2-40B4-BE49-F238E27FC236}">
                    <a16:creationId xmlns:a16="http://schemas.microsoft.com/office/drawing/2014/main" id="{CC2EF945-6065-DDBD-B49C-D035163668CD}"/>
                  </a:ext>
                </a:extLst>
              </p:cNvPr>
              <p:cNvPicPr/>
              <p:nvPr/>
            </p:nvPicPr>
            <p:blipFill>
              <a:blip r:embed="rId5"/>
              <a:stretch>
                <a:fillRect/>
              </a:stretch>
            </p:blipFill>
            <p:spPr>
              <a:xfrm>
                <a:off x="660600" y="746280"/>
                <a:ext cx="8166600" cy="41846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Modifying table data</a:t>
            </a:r>
          </a:p>
        </p:txBody>
      </p:sp>
      <p:sp>
        <p:nvSpPr>
          <p:cNvPr id="7" name="Content Placeholder 6"/>
          <p:cNvSpPr>
            <a:spLocks noGrp="1"/>
          </p:cNvSpPr>
          <p:nvPr>
            <p:ph idx="1"/>
          </p:nvPr>
        </p:nvSpPr>
        <p:spPr/>
        <p:txBody>
          <a:bodyPr/>
          <a:lstStyle/>
          <a:p>
            <a:r>
              <a:rPr lang="en-US" dirty="0"/>
              <a:t>What problems could arise by deleting, adding, or editing data from the following </a:t>
            </a:r>
            <a:r>
              <a:rPr lang="en-US" dirty="0" err="1"/>
              <a:t>InstructorCourse</a:t>
            </a:r>
            <a:r>
              <a:rPr lang="en-US" dirty="0"/>
              <a:t> table?</a:t>
            </a:r>
            <a:endParaRPr lang="en-CA" dirty="0"/>
          </a:p>
        </p:txBody>
      </p:sp>
      <p:sp>
        <p:nvSpPr>
          <p:cNvPr id="6" name="Slide Number Placeholder 3"/>
          <p:cNvSpPr>
            <a:spLocks noGrp="1"/>
          </p:cNvSpPr>
          <p:nvPr>
            <p:ph type="sldNum" sz="quarter" idx="12"/>
          </p:nvPr>
        </p:nvSpPr>
        <p:spPr/>
        <p:txBody>
          <a:bodyPr/>
          <a:lstStyle/>
          <a:p>
            <a:fld id="{0D3C7F46-E219-496A-86BA-255FCC37ACC4}" type="slidenum">
              <a:rPr lang="en-US"/>
              <a:pPr/>
              <a:t>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5654410"/>
              </p:ext>
            </p:extLst>
          </p:nvPr>
        </p:nvGraphicFramePr>
        <p:xfrm>
          <a:off x="914400" y="3200400"/>
          <a:ext cx="7620000" cy="2895597"/>
        </p:xfrm>
        <a:graphic>
          <a:graphicData uri="http://schemas.openxmlformats.org/drawingml/2006/table">
            <a:tbl>
              <a:tblPr>
                <a:tableStyleId>{5C22544A-7EE6-4342-B048-85BDC9FD1C3A}</a:tableStyleId>
              </a:tblPr>
              <a:tblGrid>
                <a:gridCol w="1262825">
                  <a:extLst>
                    <a:ext uri="{9D8B030D-6E8A-4147-A177-3AD203B41FA5}">
                      <a16:colId xmlns:a16="http://schemas.microsoft.com/office/drawing/2014/main" val="20000"/>
                    </a:ext>
                  </a:extLst>
                </a:gridCol>
                <a:gridCol w="1119322">
                  <a:extLst>
                    <a:ext uri="{9D8B030D-6E8A-4147-A177-3AD203B41FA5}">
                      <a16:colId xmlns:a16="http://schemas.microsoft.com/office/drawing/2014/main" val="20001"/>
                    </a:ext>
                  </a:extLst>
                </a:gridCol>
                <a:gridCol w="904068">
                  <a:extLst>
                    <a:ext uri="{9D8B030D-6E8A-4147-A177-3AD203B41FA5}">
                      <a16:colId xmlns:a16="http://schemas.microsoft.com/office/drawing/2014/main" val="20002"/>
                    </a:ext>
                  </a:extLst>
                </a:gridCol>
                <a:gridCol w="1018870">
                  <a:extLst>
                    <a:ext uri="{9D8B030D-6E8A-4147-A177-3AD203B41FA5}">
                      <a16:colId xmlns:a16="http://schemas.microsoft.com/office/drawing/2014/main" val="20003"/>
                    </a:ext>
                  </a:extLst>
                </a:gridCol>
                <a:gridCol w="1004520">
                  <a:extLst>
                    <a:ext uri="{9D8B030D-6E8A-4147-A177-3AD203B41FA5}">
                      <a16:colId xmlns:a16="http://schemas.microsoft.com/office/drawing/2014/main" val="20004"/>
                    </a:ext>
                  </a:extLst>
                </a:gridCol>
                <a:gridCol w="1090621">
                  <a:extLst>
                    <a:ext uri="{9D8B030D-6E8A-4147-A177-3AD203B41FA5}">
                      <a16:colId xmlns:a16="http://schemas.microsoft.com/office/drawing/2014/main" val="20005"/>
                    </a:ext>
                  </a:extLst>
                </a:gridCol>
                <a:gridCol w="1219774">
                  <a:extLst>
                    <a:ext uri="{9D8B030D-6E8A-4147-A177-3AD203B41FA5}">
                      <a16:colId xmlns:a16="http://schemas.microsoft.com/office/drawing/2014/main" val="20006"/>
                    </a:ext>
                  </a:extLst>
                </a:gridCol>
              </a:tblGrid>
              <a:tr h="713799">
                <a:tc>
                  <a:txBody>
                    <a:bodyPr/>
                    <a:lstStyle/>
                    <a:p>
                      <a:pPr algn="l" fontAlgn="ctr"/>
                      <a:r>
                        <a:rPr lang="en-US" sz="1600" u="sng" strike="noStrike" dirty="0" err="1">
                          <a:effectLst/>
                          <a:latin typeface="+mj-lt"/>
                        </a:rPr>
                        <a:t>InstructorID</a:t>
                      </a:r>
                      <a:r>
                        <a:rPr lang="en-US" sz="1600" u="sng" strike="noStrike" dirty="0">
                          <a:effectLst/>
                          <a:latin typeface="+mj-lt"/>
                        </a:rPr>
                        <a:t> (PK)</a:t>
                      </a:r>
                      <a:endParaRPr lang="en-US" sz="1600" b="1" i="1" u="sng"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Instructor Name</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Office Number</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Office Windows</a:t>
                      </a:r>
                      <a:endParaRPr lang="en-US" sz="1600" b="1" i="1" u="none" strike="noStrike" dirty="0">
                        <a:solidFill>
                          <a:srgbClr val="000000"/>
                        </a:solidFill>
                        <a:effectLst/>
                        <a:latin typeface="+mj-lt"/>
                      </a:endParaRPr>
                    </a:p>
                  </a:txBody>
                  <a:tcPr marL="7620" marR="7620" marT="7620" marB="0" anchor="ctr"/>
                </a:tc>
                <a:tc>
                  <a:txBody>
                    <a:bodyPr/>
                    <a:lstStyle/>
                    <a:p>
                      <a:pPr algn="l" fontAlgn="ctr"/>
                      <a:r>
                        <a:rPr lang="en-US" sz="1600" u="sng" strike="noStrike">
                          <a:effectLst/>
                          <a:latin typeface="+mj-lt"/>
                        </a:rPr>
                        <a:t>CourseID (PK)</a:t>
                      </a:r>
                      <a:endParaRPr lang="en-US" sz="1600" b="1" i="1" u="sng"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Course Name</a:t>
                      </a:r>
                      <a:endParaRPr lang="en-US" sz="1600" b="1" i="1"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Instructor Hours</a:t>
                      </a:r>
                      <a:endParaRPr lang="en-US" sz="1600" b="1" i="1"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0"/>
                  </a:ext>
                </a:extLst>
              </a:tr>
              <a:tr h="363633">
                <a:tc>
                  <a:txBody>
                    <a:bodyPr/>
                    <a:lstStyle/>
                    <a:p>
                      <a:pPr algn="r" fontAlgn="ctr"/>
                      <a:r>
                        <a:rPr lang="en-US" sz="1600" u="none" strike="noStrike">
                          <a:effectLst/>
                          <a:latin typeface="+mj-lt"/>
                        </a:rPr>
                        <a:t>1</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a:solidFill>
                            <a:schemeClr val="dk1"/>
                          </a:solidFill>
                          <a:effectLst/>
                          <a:latin typeface="+mj-lt"/>
                        </a:rPr>
                        <a:t>Jason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a:effectLst/>
                          <a:latin typeface="+mj-lt"/>
                        </a:rPr>
                        <a:t>243.7</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b="0" i="0" u="none" strike="noStrike" dirty="0">
                          <a:solidFill>
                            <a:schemeClr val="dk1"/>
                          </a:solidFill>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CDBM280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DB</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1"/>
                  </a:ext>
                </a:extLst>
              </a:tr>
              <a:tr h="363633">
                <a:tc>
                  <a:txBody>
                    <a:bodyPr/>
                    <a:lstStyle/>
                    <a:p>
                      <a:pPr algn="r" fontAlgn="ctr"/>
                      <a:r>
                        <a:rPr lang="en-US" sz="1600" u="none" strike="noStrike">
                          <a:effectLst/>
                          <a:latin typeface="+mj-lt"/>
                        </a:rPr>
                        <a:t>1</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a:solidFill>
                            <a:schemeClr val="dk1"/>
                          </a:solidFill>
                          <a:effectLst/>
                          <a:latin typeface="+mj-lt"/>
                        </a:rPr>
                        <a:t>Jason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a:effectLst/>
                          <a:latin typeface="+mj-lt"/>
                        </a:rPr>
                        <a:t>243.7</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b="0" i="0" u="none" strike="noStrike" dirty="0">
                          <a:solidFill>
                            <a:schemeClr val="dk1"/>
                          </a:solidFill>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COSA290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Projects</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192</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2"/>
                  </a:ext>
                </a:extLst>
              </a:tr>
              <a:tr h="363633">
                <a:tc>
                  <a:txBody>
                    <a:bodyPr/>
                    <a:lstStyle/>
                    <a:p>
                      <a:pPr algn="r" fontAlgn="ctr"/>
                      <a:r>
                        <a:rPr lang="en-US" sz="1600" u="none" strike="noStrike">
                          <a:effectLst/>
                          <a:latin typeface="+mj-lt"/>
                        </a:rPr>
                        <a:t>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Leon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243.8</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CDBM280</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DB</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3"/>
                  </a:ext>
                </a:extLst>
              </a:tr>
              <a:tr h="363633">
                <a:tc>
                  <a:txBody>
                    <a:bodyPr/>
                    <a:lstStyle/>
                    <a:p>
                      <a:pPr algn="r" fontAlgn="ctr"/>
                      <a:r>
                        <a:rPr lang="en-US" sz="1600" u="none" strike="noStrike">
                          <a:effectLst/>
                          <a:latin typeface="+mj-lt"/>
                        </a:rPr>
                        <a:t>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Leon</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243.8</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No</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MATH282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App Math</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96</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4"/>
                  </a:ext>
                </a:extLst>
              </a:tr>
              <a:tr h="363633">
                <a:tc>
                  <a:txBody>
                    <a:bodyPr/>
                    <a:lstStyle/>
                    <a:p>
                      <a:pPr algn="r" fontAlgn="ctr"/>
                      <a:r>
                        <a:rPr lang="en-US" sz="1600" u="none" strike="noStrike">
                          <a:effectLst/>
                          <a:latin typeface="+mj-lt"/>
                        </a:rPr>
                        <a:t>3</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b="0" i="0" u="none" strike="noStrike" dirty="0">
                          <a:solidFill>
                            <a:schemeClr val="dk1"/>
                          </a:solidFill>
                          <a:effectLst/>
                          <a:latin typeface="+mj-lt"/>
                        </a:rPr>
                        <a:t>Rick</a:t>
                      </a:r>
                      <a:endParaRPr lang="en-US" sz="1600" b="0" i="0" u="none" strike="noStrike" dirty="0">
                        <a:solidFill>
                          <a:srgbClr val="000000"/>
                        </a:solidFill>
                        <a:effectLst/>
                        <a:latin typeface="+mj-lt"/>
                      </a:endParaRPr>
                    </a:p>
                  </a:txBody>
                  <a:tcPr marL="7620" marR="7620" marT="7620" marB="0" anchor="ctr"/>
                </a:tc>
                <a:tc>
                  <a:txBody>
                    <a:bodyPr/>
                    <a:lstStyle/>
                    <a:p>
                      <a:pPr algn="ctr" fontAlgn="ctr"/>
                      <a:r>
                        <a:rPr lang="en-US" sz="1600" u="none" strike="noStrike" dirty="0">
                          <a:effectLst/>
                          <a:latin typeface="+mj-lt"/>
                        </a:rPr>
                        <a:t>243.6</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dirty="0">
                          <a:effectLst/>
                          <a:latin typeface="+mj-lt"/>
                        </a:rPr>
                        <a:t>Yes</a:t>
                      </a:r>
                      <a:endParaRPr lang="en-US" sz="1600" b="0" i="0" u="none" strike="noStrike" dirty="0">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SUSS285 </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Adv Prog</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a:effectLst/>
                          <a:latin typeface="+mj-lt"/>
                        </a:rPr>
                        <a:t>160</a:t>
                      </a:r>
                      <a:endParaRPr lang="en-US" sz="1600" b="0" i="0" u="none" strike="noStrike">
                        <a:solidFill>
                          <a:srgbClr val="000000"/>
                        </a:solidFill>
                        <a:effectLst/>
                        <a:latin typeface="+mj-lt"/>
                      </a:endParaRPr>
                    </a:p>
                  </a:txBody>
                  <a:tcPr marL="7620" marR="7620" marT="7620" marB="0" anchor="ctr"/>
                </a:tc>
                <a:extLst>
                  <a:ext uri="{0D108BD9-81ED-4DB2-BD59-A6C34878D82A}">
                    <a16:rowId xmlns:a16="http://schemas.microsoft.com/office/drawing/2014/main" val="10005"/>
                  </a:ext>
                </a:extLst>
              </a:tr>
              <a:tr h="363633">
                <a:tc>
                  <a:txBody>
                    <a:bodyPr/>
                    <a:lstStyle/>
                    <a:p>
                      <a:pPr algn="r" fontAlgn="ctr"/>
                      <a:r>
                        <a:rPr lang="en-US" sz="1600" u="none" strike="noStrike">
                          <a:effectLst/>
                          <a:latin typeface="+mj-lt"/>
                        </a:rPr>
                        <a:t>4</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Rob</a:t>
                      </a:r>
                      <a:endParaRPr lang="en-US" sz="1600" b="0" i="0" u="none" strike="noStrike">
                        <a:solidFill>
                          <a:srgbClr val="000000"/>
                        </a:solidFill>
                        <a:effectLst/>
                        <a:latin typeface="+mj-lt"/>
                      </a:endParaRPr>
                    </a:p>
                  </a:txBody>
                  <a:tcPr marL="7620" marR="7620" marT="7620" marB="0" anchor="ctr"/>
                </a:tc>
                <a:tc>
                  <a:txBody>
                    <a:bodyPr/>
                    <a:lstStyle/>
                    <a:p>
                      <a:pPr algn="ctr" fontAlgn="ctr"/>
                      <a:r>
                        <a:rPr lang="en-US" sz="1600" u="none" strike="noStrike">
                          <a:effectLst/>
                          <a:latin typeface="+mj-lt"/>
                        </a:rPr>
                        <a:t>240A.2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Yes</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MATH282</a:t>
                      </a:r>
                      <a:endParaRPr lang="en-US" sz="1600" b="0" i="0" u="none" strike="noStrike">
                        <a:solidFill>
                          <a:srgbClr val="000000"/>
                        </a:solidFill>
                        <a:effectLst/>
                        <a:latin typeface="+mj-lt"/>
                      </a:endParaRPr>
                    </a:p>
                  </a:txBody>
                  <a:tcPr marL="7620" marR="7620" marT="7620" marB="0" anchor="ctr"/>
                </a:tc>
                <a:tc>
                  <a:txBody>
                    <a:bodyPr/>
                    <a:lstStyle/>
                    <a:p>
                      <a:pPr algn="l" fontAlgn="ctr"/>
                      <a:r>
                        <a:rPr lang="en-US" sz="1600" u="none" strike="noStrike">
                          <a:effectLst/>
                          <a:latin typeface="+mj-lt"/>
                        </a:rPr>
                        <a:t>App Math</a:t>
                      </a:r>
                      <a:endParaRPr lang="en-US" sz="1600" b="0" i="0" u="none" strike="noStrike">
                        <a:solidFill>
                          <a:srgbClr val="000000"/>
                        </a:solidFill>
                        <a:effectLst/>
                        <a:latin typeface="+mj-lt"/>
                      </a:endParaRPr>
                    </a:p>
                  </a:txBody>
                  <a:tcPr marL="7620" marR="7620" marT="7620" marB="0" anchor="ctr"/>
                </a:tc>
                <a:tc>
                  <a:txBody>
                    <a:bodyPr/>
                    <a:lstStyle/>
                    <a:p>
                      <a:pPr algn="r" fontAlgn="ctr"/>
                      <a:r>
                        <a:rPr lang="en-US" sz="1600" u="none" strike="noStrike" dirty="0">
                          <a:effectLst/>
                          <a:latin typeface="+mj-lt"/>
                        </a:rPr>
                        <a:t>96</a:t>
                      </a:r>
                      <a:endParaRPr lang="en-US" sz="16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B123734-EE92-4468-49DB-0FAA10808701}"/>
                  </a:ext>
                </a:extLst>
              </p14:cNvPr>
              <p14:cNvContentPartPr/>
              <p14:nvPr/>
            </p14:nvContentPartPr>
            <p14:xfrm>
              <a:off x="420120" y="2880"/>
              <a:ext cx="8266680" cy="6619320"/>
            </p14:xfrm>
          </p:contentPart>
        </mc:Choice>
        <mc:Fallback xmlns="">
          <p:pic>
            <p:nvPicPr>
              <p:cNvPr id="3" name="Ink 2">
                <a:extLst>
                  <a:ext uri="{FF2B5EF4-FFF2-40B4-BE49-F238E27FC236}">
                    <a16:creationId xmlns:a16="http://schemas.microsoft.com/office/drawing/2014/main" id="{5B123734-EE92-4468-49DB-0FAA10808701}"/>
                  </a:ext>
                </a:extLst>
              </p:cNvPr>
              <p:cNvPicPr/>
              <p:nvPr/>
            </p:nvPicPr>
            <p:blipFill>
              <a:blip r:embed="rId4"/>
              <a:stretch>
                <a:fillRect/>
              </a:stretch>
            </p:blipFill>
            <p:spPr>
              <a:xfrm>
                <a:off x="410760" y="-6480"/>
                <a:ext cx="8285400" cy="66380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dirty="0"/>
              <a:t>Solve the problem with anomalies</a:t>
            </a:r>
          </a:p>
        </p:txBody>
      </p:sp>
      <p:sp>
        <p:nvSpPr>
          <p:cNvPr id="5" name="Content Placeholder 4"/>
          <p:cNvSpPr>
            <a:spLocks noGrp="1"/>
          </p:cNvSpPr>
          <p:nvPr>
            <p:ph idx="1"/>
          </p:nvPr>
        </p:nvSpPr>
        <p:spPr/>
        <p:txBody>
          <a:bodyPr/>
          <a:lstStyle/>
          <a:p>
            <a:r>
              <a:rPr lang="en-US" dirty="0"/>
              <a:t>Divide the table into multiple, joining tables</a:t>
            </a:r>
            <a:endParaRPr lang="en-CA" dirty="0"/>
          </a:p>
        </p:txBody>
      </p:sp>
      <p:sp>
        <p:nvSpPr>
          <p:cNvPr id="6" name="Slide Number Placeholder 3"/>
          <p:cNvSpPr>
            <a:spLocks noGrp="1"/>
          </p:cNvSpPr>
          <p:nvPr>
            <p:ph type="sldNum" sz="quarter" idx="12"/>
          </p:nvPr>
        </p:nvSpPr>
        <p:spPr/>
        <p:txBody>
          <a:bodyPr/>
          <a:lstStyle/>
          <a:p>
            <a:fld id="{C914283A-DEEC-4BE6-9C3D-1C7B78F75826}" type="slidenum">
              <a:rPr lang="en-US"/>
              <a:pPr/>
              <a:t>20</a:t>
            </a:fld>
            <a:endParaRPr lang="en-US" dirty="0"/>
          </a:p>
        </p:txBody>
      </p:sp>
      <p:pic>
        <p:nvPicPr>
          <p:cNvPr id="16388" name="Picture 4" descr="FIG_04_06"/>
          <p:cNvPicPr>
            <a:picLocks noChangeAspect="1" noChangeArrowheads="1"/>
          </p:cNvPicPr>
          <p:nvPr/>
        </p:nvPicPr>
        <p:blipFill>
          <a:blip r:embed="rId3" cstate="print"/>
          <a:srcRect t="17158"/>
          <a:stretch>
            <a:fillRect/>
          </a:stretch>
        </p:blipFill>
        <p:spPr bwMode="auto">
          <a:xfrm>
            <a:off x="685800" y="2743200"/>
            <a:ext cx="7620000" cy="2943225"/>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8F5AE3B-C75A-33E9-C4AE-25D5BB6A77F0}"/>
                  </a:ext>
                </a:extLst>
              </p14:cNvPr>
              <p14:cNvContentPartPr/>
              <p14:nvPr/>
            </p14:nvContentPartPr>
            <p14:xfrm>
              <a:off x="166320" y="2880"/>
              <a:ext cx="8558280" cy="6372360"/>
            </p14:xfrm>
          </p:contentPart>
        </mc:Choice>
        <mc:Fallback xmlns="">
          <p:pic>
            <p:nvPicPr>
              <p:cNvPr id="2" name="Ink 1">
                <a:extLst>
                  <a:ext uri="{FF2B5EF4-FFF2-40B4-BE49-F238E27FC236}">
                    <a16:creationId xmlns:a16="http://schemas.microsoft.com/office/drawing/2014/main" id="{68F5AE3B-C75A-33E9-C4AE-25D5BB6A77F0}"/>
                  </a:ext>
                </a:extLst>
              </p:cNvPr>
              <p:cNvPicPr/>
              <p:nvPr/>
            </p:nvPicPr>
            <p:blipFill>
              <a:blip r:embed="rId5"/>
              <a:stretch>
                <a:fillRect/>
              </a:stretch>
            </p:blipFill>
            <p:spPr>
              <a:xfrm>
                <a:off x="156960" y="-6480"/>
                <a:ext cx="8577000" cy="63910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 Constraints</a:t>
            </a:r>
            <a:endParaRPr lang="en-CA" dirty="0"/>
          </a:p>
        </p:txBody>
      </p:sp>
      <p:sp>
        <p:nvSpPr>
          <p:cNvPr id="3" name="Content Placeholder 2"/>
          <p:cNvSpPr>
            <a:spLocks noGrp="1"/>
          </p:cNvSpPr>
          <p:nvPr>
            <p:ph idx="1"/>
          </p:nvPr>
        </p:nvSpPr>
        <p:spPr/>
        <p:txBody>
          <a:bodyPr/>
          <a:lstStyle/>
          <a:p>
            <a:r>
              <a:rPr lang="en-US" dirty="0"/>
              <a:t>Suppose that activities can exist before any student enrolls in them, but no student may enroll in an activity that does not have a fee assigned to it.</a:t>
            </a:r>
          </a:p>
          <a:p>
            <a:r>
              <a:rPr lang="en-US" dirty="0"/>
              <a:t>We must check to make sure that the activity is present in the ACT-COST table before we can add it to the STU-ACT table. This constraint is called referential integrity.</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21</a:t>
            </a:fld>
            <a:endParaRPr lang="en-US" dirty="0"/>
          </a:p>
        </p:txBody>
      </p:sp>
      <p:pic>
        <p:nvPicPr>
          <p:cNvPr id="6" name="Picture 4" descr="FIG_04_06"/>
          <p:cNvPicPr>
            <a:picLocks noChangeAspect="1" noChangeArrowheads="1"/>
          </p:cNvPicPr>
          <p:nvPr/>
        </p:nvPicPr>
        <p:blipFill>
          <a:blip r:embed="rId3" cstate="print"/>
          <a:srcRect t="17158"/>
          <a:stretch>
            <a:fillRect/>
          </a:stretch>
        </p:blipFill>
        <p:spPr bwMode="auto">
          <a:xfrm>
            <a:off x="3124200" y="4572000"/>
            <a:ext cx="4953000" cy="1913096"/>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3074AEA-2A7D-E51D-5DF3-46EE3D9A32C3}"/>
                  </a:ext>
                </a:extLst>
              </p14:cNvPr>
              <p14:cNvContentPartPr/>
              <p14:nvPr/>
            </p14:nvContentPartPr>
            <p14:xfrm>
              <a:off x="187560" y="2618280"/>
              <a:ext cx="6570360" cy="4130280"/>
            </p14:xfrm>
          </p:contentPart>
        </mc:Choice>
        <mc:Fallback xmlns="">
          <p:pic>
            <p:nvPicPr>
              <p:cNvPr id="5" name="Ink 4">
                <a:extLst>
                  <a:ext uri="{FF2B5EF4-FFF2-40B4-BE49-F238E27FC236}">
                    <a16:creationId xmlns:a16="http://schemas.microsoft.com/office/drawing/2014/main" id="{23074AEA-2A7D-E51D-5DF3-46EE3D9A32C3}"/>
                  </a:ext>
                </a:extLst>
              </p:cNvPr>
              <p:cNvPicPr/>
              <p:nvPr/>
            </p:nvPicPr>
            <p:blipFill>
              <a:blip r:embed="rId5"/>
              <a:stretch>
                <a:fillRect/>
              </a:stretch>
            </p:blipFill>
            <p:spPr>
              <a:xfrm>
                <a:off x="178200" y="2608920"/>
                <a:ext cx="6589080" cy="41490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Essence of the normalization process</a:t>
            </a:r>
            <a:endParaRPr lang="en-CA" dirty="0"/>
          </a:p>
        </p:txBody>
      </p:sp>
      <p:sp>
        <p:nvSpPr>
          <p:cNvPr id="3" name="Content Placeholder 2"/>
          <p:cNvSpPr>
            <a:spLocks noGrp="1"/>
          </p:cNvSpPr>
          <p:nvPr>
            <p:ph idx="1"/>
          </p:nvPr>
        </p:nvSpPr>
        <p:spPr/>
        <p:txBody>
          <a:bodyPr/>
          <a:lstStyle/>
          <a:p>
            <a:r>
              <a:rPr lang="en-US" dirty="0"/>
              <a:t>Every normalized relation should have a single theme.</a:t>
            </a:r>
          </a:p>
          <a:p>
            <a:r>
              <a:rPr lang="en-US" dirty="0"/>
              <a:t>Any relation having two or more themes should be broken into two or more relations each having a single theme.</a:t>
            </a:r>
          </a:p>
          <a:p>
            <a:r>
              <a:rPr lang="en-US" dirty="0"/>
              <a:t>When you break up a relation you need to check for </a:t>
            </a:r>
            <a:r>
              <a:rPr lang="en-US"/>
              <a:t>and to record </a:t>
            </a:r>
            <a:r>
              <a:rPr lang="en-US" dirty="0"/>
              <a:t>any resulting referential </a:t>
            </a:r>
            <a:r>
              <a:rPr lang="en-US"/>
              <a:t>integrity constraints. </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22</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0F55878-47A1-CE93-EDF0-FDFC5EB7D7C1}"/>
                  </a:ext>
                </a:extLst>
              </p14:cNvPr>
              <p14:cNvContentPartPr/>
              <p14:nvPr/>
            </p14:nvContentPartPr>
            <p14:xfrm>
              <a:off x="180720" y="1090440"/>
              <a:ext cx="8353440" cy="4826880"/>
            </p14:xfrm>
          </p:contentPart>
        </mc:Choice>
        <mc:Fallback xmlns="">
          <p:pic>
            <p:nvPicPr>
              <p:cNvPr id="5" name="Ink 4">
                <a:extLst>
                  <a:ext uri="{FF2B5EF4-FFF2-40B4-BE49-F238E27FC236}">
                    <a16:creationId xmlns:a16="http://schemas.microsoft.com/office/drawing/2014/main" id="{70F55878-47A1-CE93-EDF0-FDFC5EB7D7C1}"/>
                  </a:ext>
                </a:extLst>
              </p:cNvPr>
              <p:cNvPicPr/>
              <p:nvPr/>
            </p:nvPicPr>
            <p:blipFill>
              <a:blip r:embed="rId3"/>
              <a:stretch>
                <a:fillRect/>
              </a:stretch>
            </p:blipFill>
            <p:spPr>
              <a:xfrm>
                <a:off x="171360" y="1081080"/>
                <a:ext cx="8372160" cy="48456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D473FC75-347F-4EF0-AB9E-CEEF7A4F0B5A}" type="slidenum">
              <a:rPr lang="en-US"/>
              <a:pPr/>
              <a:t>23</a:t>
            </a:fld>
            <a:endParaRPr lang="en-US" dirty="0"/>
          </a:p>
        </p:txBody>
      </p:sp>
      <p:sp>
        <p:nvSpPr>
          <p:cNvPr id="19458" name="Rectangle 2"/>
          <p:cNvSpPr>
            <a:spLocks noGrp="1" noChangeArrowheads="1"/>
          </p:cNvSpPr>
          <p:nvPr>
            <p:ph type="title"/>
          </p:nvPr>
        </p:nvSpPr>
        <p:spPr/>
        <p:txBody>
          <a:bodyPr/>
          <a:lstStyle/>
          <a:p>
            <a:r>
              <a:rPr lang="en-US" dirty="0"/>
              <a:t>Relationship of Normal Forms</a:t>
            </a:r>
          </a:p>
        </p:txBody>
      </p:sp>
      <p:pic>
        <p:nvPicPr>
          <p:cNvPr id="19460" name="Picture 4" descr="FIG_04_07"/>
          <p:cNvPicPr>
            <a:picLocks noChangeAspect="1" noChangeArrowheads="1"/>
          </p:cNvPicPr>
          <p:nvPr/>
        </p:nvPicPr>
        <p:blipFill>
          <a:blip r:embed="rId2" cstate="print"/>
          <a:srcRect/>
          <a:stretch>
            <a:fillRect/>
          </a:stretch>
        </p:blipFill>
        <p:spPr bwMode="auto">
          <a:xfrm>
            <a:off x="609600" y="1752600"/>
            <a:ext cx="7620000" cy="390525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148CD79-BACF-BF7D-FA4F-54F9159AC290}"/>
                  </a:ext>
                </a:extLst>
              </p14:cNvPr>
              <p14:cNvContentPartPr/>
              <p14:nvPr/>
            </p14:nvContentPartPr>
            <p14:xfrm>
              <a:off x="1353600" y="2477160"/>
              <a:ext cx="5226480" cy="3298680"/>
            </p14:xfrm>
          </p:contentPart>
        </mc:Choice>
        <mc:Fallback xmlns="">
          <p:pic>
            <p:nvPicPr>
              <p:cNvPr id="2" name="Ink 1">
                <a:extLst>
                  <a:ext uri="{FF2B5EF4-FFF2-40B4-BE49-F238E27FC236}">
                    <a16:creationId xmlns:a16="http://schemas.microsoft.com/office/drawing/2014/main" id="{C148CD79-BACF-BF7D-FA4F-54F9159AC290}"/>
                  </a:ext>
                </a:extLst>
              </p:cNvPr>
              <p:cNvPicPr/>
              <p:nvPr/>
            </p:nvPicPr>
            <p:blipFill>
              <a:blip r:embed="rId4"/>
              <a:stretch>
                <a:fillRect/>
              </a:stretch>
            </p:blipFill>
            <p:spPr>
              <a:xfrm>
                <a:off x="1344240" y="2467800"/>
                <a:ext cx="5245200" cy="33174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9C0B33B-1843-4E44-A112-81E77880B56C}" type="slidenum">
              <a:rPr lang="en-US"/>
              <a:pPr/>
              <a:t>24</a:t>
            </a:fld>
            <a:endParaRPr lang="en-US" dirty="0"/>
          </a:p>
        </p:txBody>
      </p:sp>
      <p:sp>
        <p:nvSpPr>
          <p:cNvPr id="17410" name="Rectangle 2"/>
          <p:cNvSpPr>
            <a:spLocks noGrp="1" noChangeArrowheads="1"/>
          </p:cNvSpPr>
          <p:nvPr>
            <p:ph type="title" idx="4294967295"/>
          </p:nvPr>
        </p:nvSpPr>
        <p:spPr>
          <a:xfrm>
            <a:off x="228600" y="274638"/>
            <a:ext cx="8229600" cy="1143000"/>
          </a:xfrm>
        </p:spPr>
        <p:txBody>
          <a:bodyPr/>
          <a:lstStyle/>
          <a:p>
            <a:r>
              <a:rPr lang="en-US" dirty="0"/>
              <a:t>Normalization Categories</a:t>
            </a:r>
          </a:p>
        </p:txBody>
      </p:sp>
      <p:pic>
        <p:nvPicPr>
          <p:cNvPr id="17412" name="Picture 4" descr="fig_3-10"/>
          <p:cNvPicPr>
            <a:picLocks noChangeAspect="1" noChangeArrowheads="1"/>
          </p:cNvPicPr>
          <p:nvPr/>
        </p:nvPicPr>
        <p:blipFill>
          <a:blip r:embed="rId2" cstate="print"/>
          <a:srcRect l="9000" t="19146"/>
          <a:stretch>
            <a:fillRect/>
          </a:stretch>
        </p:blipFill>
        <p:spPr bwMode="auto">
          <a:xfrm>
            <a:off x="304800" y="1828800"/>
            <a:ext cx="8382000" cy="3379282"/>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F08B13A-C555-6C2D-DE33-E0EE8AD0EDDC}"/>
                  </a:ext>
                </a:extLst>
              </p14:cNvPr>
              <p14:cNvContentPartPr/>
              <p14:nvPr/>
            </p14:nvContentPartPr>
            <p14:xfrm>
              <a:off x="167760" y="1621440"/>
              <a:ext cx="7781400" cy="4118760"/>
            </p14:xfrm>
          </p:contentPart>
        </mc:Choice>
        <mc:Fallback xmlns="">
          <p:pic>
            <p:nvPicPr>
              <p:cNvPr id="2" name="Ink 1">
                <a:extLst>
                  <a:ext uri="{FF2B5EF4-FFF2-40B4-BE49-F238E27FC236}">
                    <a16:creationId xmlns:a16="http://schemas.microsoft.com/office/drawing/2014/main" id="{CF08B13A-C555-6C2D-DE33-E0EE8AD0EDDC}"/>
                  </a:ext>
                </a:extLst>
              </p:cNvPr>
              <p:cNvPicPr/>
              <p:nvPr/>
            </p:nvPicPr>
            <p:blipFill>
              <a:blip r:embed="rId4"/>
              <a:stretch>
                <a:fillRect/>
              </a:stretch>
            </p:blipFill>
            <p:spPr>
              <a:xfrm>
                <a:off x="158400" y="1612080"/>
                <a:ext cx="7800120" cy="41374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Normal Forms</a:t>
            </a:r>
            <a:endParaRPr lang="en-CA" dirty="0"/>
          </a:p>
        </p:txBody>
      </p:sp>
      <p:sp>
        <p:nvSpPr>
          <p:cNvPr id="4" name="Content Placeholder 3"/>
          <p:cNvSpPr>
            <a:spLocks noGrp="1"/>
          </p:cNvSpPr>
          <p:nvPr>
            <p:ph idx="1"/>
          </p:nvPr>
        </p:nvSpPr>
        <p:spPr/>
        <p:txBody>
          <a:bodyPr/>
          <a:lstStyle/>
          <a:p>
            <a:r>
              <a:rPr lang="en-US" dirty="0"/>
              <a:t>The classes of relations and the techniques for preventing anomalies are called normal forms</a:t>
            </a:r>
            <a:endParaRPr lang="en-CA" dirty="0"/>
          </a:p>
        </p:txBody>
      </p:sp>
      <p:sp>
        <p:nvSpPr>
          <p:cNvPr id="2" name="Slide Number Placeholder 1"/>
          <p:cNvSpPr>
            <a:spLocks noGrp="1"/>
          </p:cNvSpPr>
          <p:nvPr>
            <p:ph type="sldNum" sz="quarter" idx="12"/>
          </p:nvPr>
        </p:nvSpPr>
        <p:spPr/>
        <p:txBody>
          <a:bodyPr/>
          <a:lstStyle/>
          <a:p>
            <a:fld id="{CF461D06-3300-44FE-B299-1E5DF39612FE}" type="slidenum">
              <a:rPr lang="en-US" smtClean="0"/>
              <a:pPr/>
              <a:t>25</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9D2B741-92D6-BC3B-8045-0E2450694E4E}"/>
                  </a:ext>
                </a:extLst>
              </p14:cNvPr>
              <p14:cNvContentPartPr/>
              <p14:nvPr/>
            </p14:nvContentPartPr>
            <p14:xfrm>
              <a:off x="2706480" y="1759680"/>
              <a:ext cx="3483000" cy="1111320"/>
            </p14:xfrm>
          </p:contentPart>
        </mc:Choice>
        <mc:Fallback xmlns="">
          <p:pic>
            <p:nvPicPr>
              <p:cNvPr id="5" name="Ink 4">
                <a:extLst>
                  <a:ext uri="{FF2B5EF4-FFF2-40B4-BE49-F238E27FC236}">
                    <a16:creationId xmlns:a16="http://schemas.microsoft.com/office/drawing/2014/main" id="{E9D2B741-92D6-BC3B-8045-0E2450694E4E}"/>
                  </a:ext>
                </a:extLst>
              </p:cNvPr>
              <p:cNvPicPr/>
              <p:nvPr/>
            </p:nvPicPr>
            <p:blipFill>
              <a:blip r:embed="rId3"/>
              <a:stretch>
                <a:fillRect/>
              </a:stretch>
            </p:blipFill>
            <p:spPr>
              <a:xfrm>
                <a:off x="2697120" y="1750320"/>
                <a:ext cx="3501720" cy="11300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8330F1-2AF2-44F8-AAAA-914B897CD7DE}" type="slidenum">
              <a:rPr lang="en-US"/>
              <a:pPr/>
              <a:t>26</a:t>
            </a:fld>
            <a:endParaRPr lang="en-US" dirty="0"/>
          </a:p>
        </p:txBody>
      </p:sp>
      <p:sp>
        <p:nvSpPr>
          <p:cNvPr id="28677" name="Rectangle 5"/>
          <p:cNvSpPr>
            <a:spLocks noGrp="1" noChangeArrowheads="1"/>
          </p:cNvSpPr>
          <p:nvPr>
            <p:ph type="title"/>
          </p:nvPr>
        </p:nvSpPr>
        <p:spPr/>
        <p:txBody>
          <a:bodyPr/>
          <a:lstStyle/>
          <a:p>
            <a:r>
              <a:rPr lang="en-US" dirty="0"/>
              <a:t>1</a:t>
            </a:r>
            <a:r>
              <a:rPr lang="en-US" baseline="30000" dirty="0"/>
              <a:t>st</a:t>
            </a:r>
            <a:r>
              <a:rPr lang="en-US" dirty="0"/>
              <a:t> Normal Form</a:t>
            </a:r>
          </a:p>
        </p:txBody>
      </p:sp>
      <p:sp>
        <p:nvSpPr>
          <p:cNvPr id="28678" name="Rectangle 6"/>
          <p:cNvSpPr>
            <a:spLocks noGrp="1" noChangeArrowheads="1"/>
          </p:cNvSpPr>
          <p:nvPr>
            <p:ph type="body" idx="1"/>
          </p:nvPr>
        </p:nvSpPr>
        <p:spPr/>
        <p:txBody>
          <a:bodyPr/>
          <a:lstStyle/>
          <a:p>
            <a:pPr>
              <a:buFontTx/>
              <a:buNone/>
            </a:pPr>
            <a:r>
              <a:rPr lang="en-US" dirty="0"/>
              <a:t>	A table is in 1</a:t>
            </a:r>
            <a:r>
              <a:rPr lang="en-US" baseline="30000" dirty="0"/>
              <a:t>st</a:t>
            </a:r>
            <a:r>
              <a:rPr lang="en-US" dirty="0"/>
              <a:t> Normal Form if it meets all the requirements of a relation.</a:t>
            </a:r>
          </a:p>
          <a:p>
            <a:pPr>
              <a:buFontTx/>
              <a:buNone/>
            </a:pPr>
            <a:endParaRPr lang="en-US" dirty="0"/>
          </a:p>
          <a:p>
            <a:r>
              <a:rPr lang="en-US" sz="2800" dirty="0"/>
              <a:t>1NF deals with the “shape” of a record type.</a:t>
            </a:r>
          </a:p>
          <a:p>
            <a:r>
              <a:rPr lang="en-US" sz="2800" dirty="0"/>
              <a:t>Under first normal form, all occurrences of a record type must contain the same number of fields.  </a:t>
            </a:r>
          </a:p>
          <a:p>
            <a:r>
              <a:rPr lang="en-US" sz="2800" dirty="0"/>
              <a:t>Relational database theory does not deal with records having a variable number of fields.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E56C283-5ECB-F422-2119-D0F307F67C63}"/>
                  </a:ext>
                </a:extLst>
              </p14:cNvPr>
              <p14:cNvContentPartPr/>
              <p14:nvPr/>
            </p14:nvContentPartPr>
            <p14:xfrm>
              <a:off x="139320" y="1368000"/>
              <a:ext cx="8507160" cy="4460400"/>
            </p14:xfrm>
          </p:contentPart>
        </mc:Choice>
        <mc:Fallback xmlns="">
          <p:pic>
            <p:nvPicPr>
              <p:cNvPr id="2" name="Ink 1">
                <a:extLst>
                  <a:ext uri="{FF2B5EF4-FFF2-40B4-BE49-F238E27FC236}">
                    <a16:creationId xmlns:a16="http://schemas.microsoft.com/office/drawing/2014/main" id="{0E56C283-5ECB-F422-2119-D0F307F67C63}"/>
                  </a:ext>
                </a:extLst>
              </p:cNvPr>
              <p:cNvPicPr/>
              <p:nvPr/>
            </p:nvPicPr>
            <p:blipFill>
              <a:blip r:embed="rId3"/>
              <a:stretch>
                <a:fillRect/>
              </a:stretch>
            </p:blipFill>
            <p:spPr>
              <a:xfrm>
                <a:off x="129960" y="1358640"/>
                <a:ext cx="8525880" cy="44791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7FF572-8EAC-4FCE-A3E1-F34CB3FB3204}" type="slidenum">
              <a:rPr lang="en-US"/>
              <a:pPr/>
              <a:t>27</a:t>
            </a:fld>
            <a:endParaRPr lang="en-US" dirty="0"/>
          </a:p>
        </p:txBody>
      </p:sp>
      <p:sp>
        <p:nvSpPr>
          <p:cNvPr id="20482" name="Rectangle 2"/>
          <p:cNvSpPr>
            <a:spLocks noGrp="1" noChangeArrowheads="1"/>
          </p:cNvSpPr>
          <p:nvPr>
            <p:ph type="title"/>
          </p:nvPr>
        </p:nvSpPr>
        <p:spPr/>
        <p:txBody>
          <a:bodyPr/>
          <a:lstStyle/>
          <a:p>
            <a:r>
              <a:rPr lang="en-US" dirty="0"/>
              <a:t>Characteristics of a relation</a:t>
            </a:r>
          </a:p>
        </p:txBody>
      </p:sp>
      <p:sp>
        <p:nvSpPr>
          <p:cNvPr id="20483" name="Rectangle 3"/>
          <p:cNvSpPr>
            <a:spLocks noGrp="1" noChangeArrowheads="1"/>
          </p:cNvSpPr>
          <p:nvPr>
            <p:ph type="body" idx="1"/>
          </p:nvPr>
        </p:nvSpPr>
        <p:spPr/>
        <p:txBody>
          <a:bodyPr>
            <a:normAutofit lnSpcReduction="10000"/>
          </a:bodyPr>
          <a:lstStyle/>
          <a:p>
            <a:r>
              <a:rPr lang="en-US" dirty="0"/>
              <a:t>A relation is a two-dimensional table that has the characteristics listed below:</a:t>
            </a:r>
            <a:endParaRPr lang="en-CA" dirty="0"/>
          </a:p>
          <a:p>
            <a:pPr lvl="1"/>
            <a:r>
              <a:rPr lang="en-US" dirty="0"/>
              <a:t>rows contain data about an entity</a:t>
            </a:r>
          </a:p>
          <a:p>
            <a:pPr lvl="1"/>
            <a:r>
              <a:rPr lang="en-US" dirty="0"/>
              <a:t>columns contain data about attributes of the entity</a:t>
            </a:r>
          </a:p>
          <a:p>
            <a:pPr lvl="1"/>
            <a:r>
              <a:rPr lang="en-US" dirty="0"/>
              <a:t>cells of the table hold a single value</a:t>
            </a:r>
          </a:p>
          <a:p>
            <a:pPr lvl="1"/>
            <a:r>
              <a:rPr lang="en-US" dirty="0"/>
              <a:t>all entries in a column are of the same kind</a:t>
            </a:r>
          </a:p>
          <a:p>
            <a:pPr lvl="1"/>
            <a:r>
              <a:rPr lang="en-US" dirty="0"/>
              <a:t>each column has a unique name</a:t>
            </a:r>
          </a:p>
          <a:p>
            <a:pPr lvl="1"/>
            <a:r>
              <a:rPr lang="en-US" dirty="0"/>
              <a:t>the order of the columns is unimportant</a:t>
            </a:r>
          </a:p>
          <a:p>
            <a:pPr lvl="1"/>
            <a:r>
              <a:rPr lang="en-US" dirty="0"/>
              <a:t>the order of the rows is unimportant</a:t>
            </a:r>
          </a:p>
          <a:p>
            <a:pPr lvl="1"/>
            <a:r>
              <a:rPr lang="en-US" dirty="0"/>
              <a:t>no two rows may be identical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A8F396B-3E38-4659-BEAA-646CB7CA3858}"/>
                  </a:ext>
                </a:extLst>
              </p14:cNvPr>
              <p14:cNvContentPartPr/>
              <p14:nvPr/>
            </p14:nvContentPartPr>
            <p14:xfrm>
              <a:off x="757440" y="2805120"/>
              <a:ext cx="4839480" cy="3268080"/>
            </p14:xfrm>
          </p:contentPart>
        </mc:Choice>
        <mc:Fallback xmlns="">
          <p:pic>
            <p:nvPicPr>
              <p:cNvPr id="2" name="Ink 1">
                <a:extLst>
                  <a:ext uri="{FF2B5EF4-FFF2-40B4-BE49-F238E27FC236}">
                    <a16:creationId xmlns:a16="http://schemas.microsoft.com/office/drawing/2014/main" id="{8A8F396B-3E38-4659-BEAA-646CB7CA3858}"/>
                  </a:ext>
                </a:extLst>
              </p:cNvPr>
              <p:cNvPicPr/>
              <p:nvPr/>
            </p:nvPicPr>
            <p:blipFill>
              <a:blip r:embed="rId3"/>
              <a:stretch>
                <a:fillRect/>
              </a:stretch>
            </p:blipFill>
            <p:spPr>
              <a:xfrm>
                <a:off x="748080" y="2795760"/>
                <a:ext cx="4858200" cy="328680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4ACB17E4-5DD3-460F-A2F0-56C08D74EED6}" type="slidenum">
              <a:rPr lang="en-US"/>
              <a:pPr/>
              <a:t>28</a:t>
            </a:fld>
            <a:endParaRPr lang="en-US" dirty="0"/>
          </a:p>
        </p:txBody>
      </p:sp>
      <p:sp>
        <p:nvSpPr>
          <p:cNvPr id="21508" name="Rectangle 4"/>
          <p:cNvSpPr>
            <a:spLocks noGrp="1" noChangeArrowheads="1"/>
          </p:cNvSpPr>
          <p:nvPr>
            <p:ph type="title"/>
          </p:nvPr>
        </p:nvSpPr>
        <p:spPr/>
        <p:txBody>
          <a:bodyPr/>
          <a:lstStyle/>
          <a:p>
            <a:r>
              <a:rPr lang="en-US" dirty="0"/>
              <a:t>Unnormalized Table</a:t>
            </a:r>
          </a:p>
        </p:txBody>
      </p:sp>
      <p:graphicFrame>
        <p:nvGraphicFramePr>
          <p:cNvPr id="21886" name="Group 382"/>
          <p:cNvGraphicFramePr>
            <a:graphicFrameLocks noGrp="1"/>
          </p:cNvGraphicFramePr>
          <p:nvPr>
            <p:ph idx="1"/>
          </p:nvPr>
        </p:nvGraphicFramePr>
        <p:xfrm>
          <a:off x="457200" y="1600200"/>
          <a:ext cx="8229600" cy="4297363"/>
        </p:xfrm>
        <a:graphic>
          <a:graphicData uri="http://schemas.openxmlformats.org/drawingml/2006/table">
            <a:tbl>
              <a:tblPr/>
              <a:tblGrid>
                <a:gridCol w="2243138">
                  <a:extLst>
                    <a:ext uri="{9D8B030D-6E8A-4147-A177-3AD203B41FA5}">
                      <a16:colId xmlns:a16="http://schemas.microsoft.com/office/drawing/2014/main" val="20000"/>
                    </a:ext>
                  </a:extLst>
                </a:gridCol>
                <a:gridCol w="1685925">
                  <a:extLst>
                    <a:ext uri="{9D8B030D-6E8A-4147-A177-3AD203B41FA5}">
                      <a16:colId xmlns:a16="http://schemas.microsoft.com/office/drawing/2014/main" val="20001"/>
                    </a:ext>
                  </a:extLst>
                </a:gridCol>
                <a:gridCol w="4300537">
                  <a:extLst>
                    <a:ext uri="{9D8B030D-6E8A-4147-A177-3AD203B41FA5}">
                      <a16:colId xmlns:a16="http://schemas.microsoft.com/office/drawing/2014/main" val="20002"/>
                    </a:ext>
                  </a:extLst>
                </a:gridCol>
              </a:tblGrid>
              <a:tr h="571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Character</a:t>
                      </a:r>
                      <a:endParaRPr kumimoji="0" lang="en-U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Animal</a:t>
                      </a:r>
                      <a:endParaRPr kumimoji="0" lang="en-U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Info</a:t>
                      </a:r>
                      <a:endParaRPr kumimoji="0" lang="en-US" sz="20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Alex</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Lion</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Born into a life of privilege. </a:t>
                      </a:r>
                      <a:r>
                        <a:rPr kumimoji="0" lang="en-US" sz="1800" b="1" i="0" u="none" strike="noStrike" kern="1200" cap="none" normalizeH="0" baseline="0" dirty="0">
                          <a:ln>
                            <a:noFill/>
                          </a:ln>
                          <a:solidFill>
                            <a:schemeClr val="tx1"/>
                          </a:solidFill>
                          <a:effectLst/>
                          <a:latin typeface="Times New Roman" pitchFamily="18" charset="0"/>
                          <a:ea typeface="+mn-ea"/>
                          <a:cs typeface="Times New Roman" pitchFamily="18" charset="0"/>
                        </a:rPr>
                        <a:t>Now lives at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The star in the Greatest city on earth.</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2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Gloria</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Hippo</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Born and raised in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Strikingly beautiful, smart &amp; independent.</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9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Melman</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Giraffe</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a:ln>
                            <a:noFill/>
                          </a:ln>
                          <a:solidFill>
                            <a:schemeClr val="tx1"/>
                          </a:solidFill>
                          <a:effectLst/>
                          <a:latin typeface="Times New Roman" pitchFamily="18" charset="0"/>
                          <a:ea typeface="+mn-ea"/>
                          <a:cs typeface="Times New Roman" pitchFamily="18" charset="0"/>
                        </a:rPr>
                        <a:t>Born in San Diago Zoo &amp; transferred to Central Park Zoo as a young adult.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He is a hypochondriac.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89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Marty</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Zebra</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Born at the Central Park Zoo.</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He is a dreamer and an adventurer.</a:t>
                      </a:r>
                      <a:endParaRPr kumimoji="0" lang="en-US" sz="18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C009183-C81F-2704-6116-8396A16CC9AF}"/>
                  </a:ext>
                </a:extLst>
              </p14:cNvPr>
              <p14:cNvContentPartPr/>
              <p14:nvPr/>
            </p14:nvContentPartPr>
            <p14:xfrm>
              <a:off x="1265400" y="1310760"/>
              <a:ext cx="7233840" cy="4195800"/>
            </p14:xfrm>
          </p:contentPart>
        </mc:Choice>
        <mc:Fallback xmlns="">
          <p:pic>
            <p:nvPicPr>
              <p:cNvPr id="2" name="Ink 1">
                <a:extLst>
                  <a:ext uri="{FF2B5EF4-FFF2-40B4-BE49-F238E27FC236}">
                    <a16:creationId xmlns:a16="http://schemas.microsoft.com/office/drawing/2014/main" id="{BC009183-C81F-2704-6116-8396A16CC9AF}"/>
                  </a:ext>
                </a:extLst>
              </p:cNvPr>
              <p:cNvPicPr/>
              <p:nvPr/>
            </p:nvPicPr>
            <p:blipFill>
              <a:blip r:embed="rId3"/>
              <a:stretch>
                <a:fillRect/>
              </a:stretch>
            </p:blipFill>
            <p:spPr>
              <a:xfrm>
                <a:off x="1256040" y="1301400"/>
                <a:ext cx="7252560" cy="42145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4B85D93A-D6AA-4CC5-8A3A-69438CC9BED7}" type="slidenum">
              <a:rPr lang="en-US"/>
              <a:pPr/>
              <a:t>29</a:t>
            </a:fld>
            <a:endParaRPr lang="en-US" dirty="0"/>
          </a:p>
        </p:txBody>
      </p:sp>
      <p:sp>
        <p:nvSpPr>
          <p:cNvPr id="23556" name="Rectangle 4"/>
          <p:cNvSpPr>
            <a:spLocks noGrp="1" noChangeArrowheads="1"/>
          </p:cNvSpPr>
          <p:nvPr>
            <p:ph type="title"/>
          </p:nvPr>
        </p:nvSpPr>
        <p:spPr/>
        <p:txBody>
          <a:bodyPr/>
          <a:lstStyle/>
          <a:p>
            <a:r>
              <a:rPr lang="en-US" dirty="0"/>
              <a:t>Relation</a:t>
            </a:r>
          </a:p>
        </p:txBody>
      </p:sp>
      <p:graphicFrame>
        <p:nvGraphicFramePr>
          <p:cNvPr id="23702" name="Group 150"/>
          <p:cNvGraphicFramePr>
            <a:graphicFrameLocks noGrp="1"/>
          </p:cNvGraphicFramePr>
          <p:nvPr>
            <p:ph type="tbl" idx="1"/>
          </p:nvPr>
        </p:nvGraphicFramePr>
        <p:xfrm>
          <a:off x="457200" y="1600200"/>
          <a:ext cx="8229600" cy="4861560"/>
        </p:xfrm>
        <a:graphic>
          <a:graphicData uri="http://schemas.openxmlformats.org/drawingml/2006/table">
            <a:tbl>
              <a:tblPr/>
              <a:tblGrid>
                <a:gridCol w="1044054">
                  <a:extLst>
                    <a:ext uri="{9D8B030D-6E8A-4147-A177-3AD203B41FA5}">
                      <a16:colId xmlns:a16="http://schemas.microsoft.com/office/drawing/2014/main" val="20000"/>
                    </a:ext>
                  </a:extLst>
                </a:gridCol>
                <a:gridCol w="921224">
                  <a:extLst>
                    <a:ext uri="{9D8B030D-6E8A-4147-A177-3AD203B41FA5}">
                      <a16:colId xmlns:a16="http://schemas.microsoft.com/office/drawing/2014/main" val="20001"/>
                    </a:ext>
                  </a:extLst>
                </a:gridCol>
                <a:gridCol w="1463722">
                  <a:extLst>
                    <a:ext uri="{9D8B030D-6E8A-4147-A177-3AD203B41FA5}">
                      <a16:colId xmlns:a16="http://schemas.microsoft.com/office/drawing/2014/main" val="20002"/>
                    </a:ext>
                  </a:extLst>
                </a:gridCol>
                <a:gridCol w="1729854">
                  <a:extLst>
                    <a:ext uri="{9D8B030D-6E8A-4147-A177-3AD203B41FA5}">
                      <a16:colId xmlns:a16="http://schemas.microsoft.com/office/drawing/2014/main" val="20003"/>
                    </a:ext>
                  </a:extLst>
                </a:gridCol>
                <a:gridCol w="3070746">
                  <a:extLst>
                    <a:ext uri="{9D8B030D-6E8A-4147-A177-3AD203B41FA5}">
                      <a16:colId xmlns:a16="http://schemas.microsoft.com/office/drawing/2014/main" val="20004"/>
                    </a:ext>
                  </a:extLst>
                </a:gridCol>
              </a:tblGrid>
              <a:tr h="533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Character</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Animal</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PlaceBorn</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err="1">
                          <a:ln>
                            <a:noFill/>
                          </a:ln>
                          <a:solidFill>
                            <a:schemeClr val="tx1"/>
                          </a:solidFill>
                          <a:effectLst/>
                          <a:latin typeface="Times New Roman" pitchFamily="18" charset="0"/>
                          <a:cs typeface="Times New Roman" pitchFamily="18" charset="0"/>
                        </a:rPr>
                        <a:t>CurrentResidence</a:t>
                      </a:r>
                      <a:endParaRPr kumimoji="0" lang="en-US" sz="1600" b="1" i="1"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CharacterTraits</a:t>
                      </a:r>
                      <a:endParaRPr kumimoji="0" lang="en-US" sz="16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Alex</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Lion</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The star in the Greatest city on earth.</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strikingly beautiful</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smart</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Gloria</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Hippo</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independent</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Melman</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Giraffe</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San Diago Zoo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hypochondriac</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Marty</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Zebra</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dreamer</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Marty</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Zebra</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Central Park Zoo</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adventurer</a:t>
                      </a:r>
                      <a:endParaRPr kumimoji="0" lang="en-US" sz="1400" b="1"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32FCC3A-CE77-CBD6-2416-AAD3321D1F0A}"/>
                  </a:ext>
                </a:extLst>
              </p14:cNvPr>
              <p14:cNvContentPartPr/>
              <p14:nvPr/>
            </p14:nvContentPartPr>
            <p14:xfrm>
              <a:off x="1082520" y="1091160"/>
              <a:ext cx="7965720" cy="3267000"/>
            </p14:xfrm>
          </p:contentPart>
        </mc:Choice>
        <mc:Fallback xmlns="">
          <p:pic>
            <p:nvPicPr>
              <p:cNvPr id="2" name="Ink 1">
                <a:extLst>
                  <a:ext uri="{FF2B5EF4-FFF2-40B4-BE49-F238E27FC236}">
                    <a16:creationId xmlns:a16="http://schemas.microsoft.com/office/drawing/2014/main" id="{932FCC3A-CE77-CBD6-2416-AAD3321D1F0A}"/>
                  </a:ext>
                </a:extLst>
              </p:cNvPr>
              <p:cNvPicPr/>
              <p:nvPr/>
            </p:nvPicPr>
            <p:blipFill>
              <a:blip r:embed="rId3"/>
              <a:stretch>
                <a:fillRect/>
              </a:stretch>
            </p:blipFill>
            <p:spPr>
              <a:xfrm>
                <a:off x="1073160" y="1081800"/>
                <a:ext cx="7984440" cy="32857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7FF572-8EAC-4FCE-A3E1-F34CB3FB3204}" type="slidenum">
              <a:rPr lang="en-US"/>
              <a:pPr/>
              <a:t>3</a:t>
            </a:fld>
            <a:endParaRPr lang="en-US" dirty="0"/>
          </a:p>
        </p:txBody>
      </p:sp>
      <p:sp>
        <p:nvSpPr>
          <p:cNvPr id="20482" name="Rectangle 2"/>
          <p:cNvSpPr>
            <a:spLocks noGrp="1" noChangeArrowheads="1"/>
          </p:cNvSpPr>
          <p:nvPr>
            <p:ph type="title"/>
          </p:nvPr>
        </p:nvSpPr>
        <p:spPr/>
        <p:txBody>
          <a:bodyPr/>
          <a:lstStyle/>
          <a:p>
            <a:r>
              <a:rPr lang="en-US" dirty="0"/>
              <a:t>Characteristics of a relation</a:t>
            </a:r>
          </a:p>
        </p:txBody>
      </p:sp>
      <p:sp>
        <p:nvSpPr>
          <p:cNvPr id="20483" name="Rectangle 3"/>
          <p:cNvSpPr>
            <a:spLocks noGrp="1" noChangeArrowheads="1"/>
          </p:cNvSpPr>
          <p:nvPr>
            <p:ph type="body" idx="1"/>
          </p:nvPr>
        </p:nvSpPr>
        <p:spPr/>
        <p:txBody>
          <a:bodyPr>
            <a:normAutofit lnSpcReduction="10000"/>
          </a:bodyPr>
          <a:lstStyle/>
          <a:p>
            <a:r>
              <a:rPr lang="en-US" dirty="0"/>
              <a:t>A relation is a two-dimensional table that has the characteristics listed below:</a:t>
            </a:r>
            <a:endParaRPr lang="en-CA" dirty="0"/>
          </a:p>
          <a:p>
            <a:pPr lvl="1"/>
            <a:r>
              <a:rPr lang="en-US" dirty="0"/>
              <a:t>rows contain data about an entity</a:t>
            </a:r>
          </a:p>
          <a:p>
            <a:pPr lvl="1"/>
            <a:r>
              <a:rPr lang="en-US" dirty="0"/>
              <a:t>columns contain data about attributes of the entity</a:t>
            </a:r>
          </a:p>
          <a:p>
            <a:pPr lvl="1"/>
            <a:r>
              <a:rPr lang="en-US" dirty="0"/>
              <a:t>cells of the table hold a single value</a:t>
            </a:r>
          </a:p>
          <a:p>
            <a:pPr lvl="1"/>
            <a:r>
              <a:rPr lang="en-US" dirty="0"/>
              <a:t>all entries in a column are of the same kind</a:t>
            </a:r>
          </a:p>
          <a:p>
            <a:pPr lvl="1"/>
            <a:r>
              <a:rPr lang="en-US" dirty="0"/>
              <a:t>each column has a unique name</a:t>
            </a:r>
          </a:p>
          <a:p>
            <a:pPr lvl="1"/>
            <a:r>
              <a:rPr lang="en-US" dirty="0"/>
              <a:t>the order of the columns is unimportant</a:t>
            </a:r>
          </a:p>
          <a:p>
            <a:pPr lvl="1"/>
            <a:r>
              <a:rPr lang="en-US" dirty="0"/>
              <a:t>the order of the rows is unimportant</a:t>
            </a:r>
          </a:p>
          <a:p>
            <a:pPr lvl="1"/>
            <a:r>
              <a:rPr lang="en-US" dirty="0"/>
              <a:t>no two rows may be identical</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AA81C51-2E3B-79DB-42DC-5AB718F3FE84}"/>
                  </a:ext>
                </a:extLst>
              </p14:cNvPr>
              <p14:cNvContentPartPr/>
              <p14:nvPr/>
            </p14:nvContentPartPr>
            <p14:xfrm>
              <a:off x="344160" y="2286000"/>
              <a:ext cx="7780320" cy="3719160"/>
            </p14:xfrm>
          </p:contentPart>
        </mc:Choice>
        <mc:Fallback xmlns="">
          <p:pic>
            <p:nvPicPr>
              <p:cNvPr id="2" name="Ink 1">
                <a:extLst>
                  <a:ext uri="{FF2B5EF4-FFF2-40B4-BE49-F238E27FC236}">
                    <a16:creationId xmlns:a16="http://schemas.microsoft.com/office/drawing/2014/main" id="{4AA81C51-2E3B-79DB-42DC-5AB718F3FE84}"/>
                  </a:ext>
                </a:extLst>
              </p:cNvPr>
              <p:cNvPicPr/>
              <p:nvPr/>
            </p:nvPicPr>
            <p:blipFill>
              <a:blip r:embed="rId3"/>
              <a:stretch>
                <a:fillRect/>
              </a:stretch>
            </p:blipFill>
            <p:spPr>
              <a:xfrm>
                <a:off x="334800" y="2276640"/>
                <a:ext cx="7799040" cy="3737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7B5FA3B-8506-E142-45BC-FA61B7FAE9F8}"/>
                  </a:ext>
                </a:extLst>
              </p14:cNvPr>
              <p14:cNvContentPartPr/>
              <p14:nvPr/>
            </p14:nvContentPartPr>
            <p14:xfrm>
              <a:off x="1263240" y="4048560"/>
              <a:ext cx="7363080" cy="1362960"/>
            </p14:xfrm>
          </p:contentPart>
        </mc:Choice>
        <mc:Fallback xmlns="">
          <p:pic>
            <p:nvPicPr>
              <p:cNvPr id="3" name="Ink 2">
                <a:extLst>
                  <a:ext uri="{FF2B5EF4-FFF2-40B4-BE49-F238E27FC236}">
                    <a16:creationId xmlns:a16="http://schemas.microsoft.com/office/drawing/2014/main" id="{D7B5FA3B-8506-E142-45BC-FA61B7FAE9F8}"/>
                  </a:ext>
                </a:extLst>
              </p:cNvPr>
              <p:cNvPicPr/>
              <p:nvPr/>
            </p:nvPicPr>
            <p:blipFill>
              <a:blip r:embed="rId5"/>
              <a:stretch>
                <a:fillRect/>
              </a:stretch>
            </p:blipFill>
            <p:spPr>
              <a:xfrm>
                <a:off x="1253880" y="4039200"/>
                <a:ext cx="7381800" cy="13816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E54D8F-C108-4A60-B37F-664A128238DB}" type="slidenum">
              <a:rPr lang="en-US"/>
              <a:pPr/>
              <a:t>30</a:t>
            </a:fld>
            <a:endParaRPr lang="en-US" dirty="0"/>
          </a:p>
        </p:txBody>
      </p:sp>
      <p:sp>
        <p:nvSpPr>
          <p:cNvPr id="30722" name="Rectangle 2"/>
          <p:cNvSpPr>
            <a:spLocks noGrp="1" noChangeArrowheads="1"/>
          </p:cNvSpPr>
          <p:nvPr>
            <p:ph type="title"/>
          </p:nvPr>
        </p:nvSpPr>
        <p:spPr/>
        <p:txBody>
          <a:bodyPr/>
          <a:lstStyle/>
          <a:p>
            <a:r>
              <a:rPr lang="en-US" dirty="0"/>
              <a:t>2NF and 3NF</a:t>
            </a:r>
          </a:p>
        </p:txBody>
      </p:sp>
      <p:sp>
        <p:nvSpPr>
          <p:cNvPr id="30723" name="Rectangle 3"/>
          <p:cNvSpPr>
            <a:spLocks noGrp="1" noChangeArrowheads="1"/>
          </p:cNvSpPr>
          <p:nvPr>
            <p:ph type="body" idx="1"/>
          </p:nvPr>
        </p:nvSpPr>
        <p:spPr/>
        <p:txBody>
          <a:bodyPr/>
          <a:lstStyle/>
          <a:p>
            <a:r>
              <a:rPr lang="en-US" dirty="0"/>
              <a:t>2NF and 3NF deal with the relationship between non-key and key fields.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6527FC4-CD12-298D-6C69-E86B25865552}"/>
                  </a:ext>
                </a:extLst>
              </p14:cNvPr>
              <p14:cNvContentPartPr/>
              <p14:nvPr/>
            </p14:nvContentPartPr>
            <p14:xfrm>
              <a:off x="517680" y="1783800"/>
              <a:ext cx="7567200" cy="4939920"/>
            </p14:xfrm>
          </p:contentPart>
        </mc:Choice>
        <mc:Fallback xmlns="">
          <p:pic>
            <p:nvPicPr>
              <p:cNvPr id="2" name="Ink 1">
                <a:extLst>
                  <a:ext uri="{FF2B5EF4-FFF2-40B4-BE49-F238E27FC236}">
                    <a16:creationId xmlns:a16="http://schemas.microsoft.com/office/drawing/2014/main" id="{16527FC4-CD12-298D-6C69-E86B25865552}"/>
                  </a:ext>
                </a:extLst>
              </p:cNvPr>
              <p:cNvPicPr/>
              <p:nvPr/>
            </p:nvPicPr>
            <p:blipFill>
              <a:blip r:embed="rId3"/>
              <a:stretch>
                <a:fillRect/>
              </a:stretch>
            </p:blipFill>
            <p:spPr>
              <a:xfrm>
                <a:off x="508320" y="1774440"/>
                <a:ext cx="7585920" cy="49586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B3EADA-BFCD-44B9-A333-8FD193916E7D}" type="slidenum">
              <a:rPr lang="en-US"/>
              <a:pPr/>
              <a:t>31</a:t>
            </a:fld>
            <a:endParaRPr lang="en-US" dirty="0"/>
          </a:p>
        </p:txBody>
      </p:sp>
      <p:sp>
        <p:nvSpPr>
          <p:cNvPr id="31746" name="Rectangle 2"/>
          <p:cNvSpPr>
            <a:spLocks noGrp="1" noChangeArrowheads="1"/>
          </p:cNvSpPr>
          <p:nvPr>
            <p:ph type="title"/>
          </p:nvPr>
        </p:nvSpPr>
        <p:spPr/>
        <p:txBody>
          <a:bodyPr/>
          <a:lstStyle/>
          <a:p>
            <a:r>
              <a:rPr lang="en-US" dirty="0"/>
              <a:t>2</a:t>
            </a:r>
            <a:r>
              <a:rPr lang="en-US" baseline="30000" dirty="0"/>
              <a:t>nd</a:t>
            </a:r>
            <a:r>
              <a:rPr lang="en-US" dirty="0"/>
              <a:t> Normal Form</a:t>
            </a:r>
          </a:p>
        </p:txBody>
      </p:sp>
      <p:sp>
        <p:nvSpPr>
          <p:cNvPr id="31747" name="Rectangle 3"/>
          <p:cNvSpPr>
            <a:spLocks noGrp="1" noChangeArrowheads="1"/>
          </p:cNvSpPr>
          <p:nvPr>
            <p:ph type="body" idx="1"/>
          </p:nvPr>
        </p:nvSpPr>
        <p:spPr/>
        <p:txBody>
          <a:bodyPr>
            <a:normAutofit/>
          </a:bodyPr>
          <a:lstStyle/>
          <a:p>
            <a:pPr>
              <a:lnSpc>
                <a:spcPct val="90000"/>
              </a:lnSpc>
              <a:buFontTx/>
              <a:buNone/>
            </a:pPr>
            <a:r>
              <a:rPr lang="en-US" b="1" dirty="0"/>
              <a:t>	A relation is in second normal form if it is in 1NF and every non-key attribute is fully dependent on the whole key, not just part of it.</a:t>
            </a:r>
            <a:r>
              <a:rPr lang="en-US" dirty="0"/>
              <a:t> </a:t>
            </a:r>
          </a:p>
          <a:p>
            <a:pPr>
              <a:lnSpc>
                <a:spcPct val="90000"/>
              </a:lnSpc>
              <a:buFontTx/>
              <a:buNone/>
            </a:pPr>
            <a:endParaRPr lang="en-US" dirty="0"/>
          </a:p>
          <a:p>
            <a:pPr>
              <a:lnSpc>
                <a:spcPct val="90000"/>
              </a:lnSpc>
            </a:pPr>
            <a:r>
              <a:rPr lang="en-US" dirty="0"/>
              <a:t>2NF is designed to eliminate dependencies that involve only part of the key.</a:t>
            </a:r>
          </a:p>
          <a:p>
            <a:pPr>
              <a:lnSpc>
                <a:spcPct val="90000"/>
              </a:lnSpc>
            </a:pPr>
            <a:r>
              <a:rPr lang="en-US" dirty="0"/>
              <a:t>2NF is violated when a non-key field is determined by only part of the key.</a:t>
            </a:r>
          </a:p>
          <a:p>
            <a:pPr>
              <a:lnSpc>
                <a:spcPct val="90000"/>
              </a:lnSpc>
            </a:pPr>
            <a:r>
              <a:rPr lang="en-US" dirty="0"/>
              <a:t>There are no 2NF violations if the key is not composite.</a:t>
            </a:r>
          </a:p>
          <a:p>
            <a:pPr>
              <a:lnSpc>
                <a:spcPct val="90000"/>
              </a:lnSpc>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7D667C7-A1FC-AD29-EB44-5E763FBC664D}"/>
                  </a:ext>
                </a:extLst>
              </p14:cNvPr>
              <p14:cNvContentPartPr/>
              <p14:nvPr/>
            </p14:nvContentPartPr>
            <p14:xfrm>
              <a:off x="252000" y="2312640"/>
              <a:ext cx="7982640" cy="4229280"/>
            </p14:xfrm>
          </p:contentPart>
        </mc:Choice>
        <mc:Fallback xmlns="">
          <p:pic>
            <p:nvPicPr>
              <p:cNvPr id="2" name="Ink 1">
                <a:extLst>
                  <a:ext uri="{FF2B5EF4-FFF2-40B4-BE49-F238E27FC236}">
                    <a16:creationId xmlns:a16="http://schemas.microsoft.com/office/drawing/2014/main" id="{57D667C7-A1FC-AD29-EB44-5E763FBC664D}"/>
                  </a:ext>
                </a:extLst>
              </p:cNvPr>
              <p:cNvPicPr/>
              <p:nvPr/>
            </p:nvPicPr>
            <p:blipFill>
              <a:blip r:embed="rId3"/>
              <a:stretch>
                <a:fillRect/>
              </a:stretch>
            </p:blipFill>
            <p:spPr>
              <a:xfrm>
                <a:off x="242640" y="2303280"/>
                <a:ext cx="8001360" cy="42480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a:t>
            </a:r>
            <a:endParaRPr lang="en-CA" dirty="0"/>
          </a:p>
        </p:txBody>
      </p:sp>
      <p:sp>
        <p:nvSpPr>
          <p:cNvPr id="3" name="Content Placeholder 2"/>
          <p:cNvSpPr>
            <a:spLocks noGrp="1"/>
          </p:cNvSpPr>
          <p:nvPr>
            <p:ph idx="1"/>
          </p:nvPr>
        </p:nvSpPr>
        <p:spPr/>
        <p:txBody>
          <a:bodyPr/>
          <a:lstStyle/>
          <a:p>
            <a:pPr>
              <a:lnSpc>
                <a:spcPct val="90000"/>
              </a:lnSpc>
            </a:pPr>
            <a:r>
              <a:rPr lang="en-US" dirty="0"/>
              <a:t>The relation Relation1(</a:t>
            </a:r>
            <a:r>
              <a:rPr lang="en-US" u="sng" dirty="0"/>
              <a:t>A,B</a:t>
            </a:r>
            <a:r>
              <a:rPr lang="en-US" dirty="0"/>
              <a:t>,C,D) where B</a:t>
            </a:r>
            <a:r>
              <a:rPr lang="en-US" dirty="0">
                <a:sym typeface="Wingdings" pitchFamily="2" charset="2"/>
              </a:rPr>
              <a:t></a:t>
            </a:r>
            <a:r>
              <a:rPr lang="en-US" dirty="0"/>
              <a:t>C becomes Relation1(</a:t>
            </a:r>
            <a:r>
              <a:rPr lang="en-US" u="sng" dirty="0"/>
              <a:t>A,B</a:t>
            </a:r>
            <a:r>
              <a:rPr lang="en-US" dirty="0"/>
              <a:t>,D) and Relation2(</a:t>
            </a:r>
            <a:r>
              <a:rPr lang="en-US" u="sng" dirty="0"/>
              <a:t>B</a:t>
            </a:r>
            <a:r>
              <a:rPr lang="en-US" dirty="0"/>
              <a:t>,C)</a:t>
            </a:r>
          </a:p>
          <a:p>
            <a:pPr>
              <a:lnSpc>
                <a:spcPct val="90000"/>
              </a:lnSpc>
              <a:buNone/>
            </a:pPr>
            <a:endParaRPr lang="en-US" dirty="0"/>
          </a:p>
          <a:p>
            <a:pPr>
              <a:lnSpc>
                <a:spcPct val="90000"/>
              </a:lnSpc>
            </a:pPr>
            <a:r>
              <a:rPr lang="en-US" dirty="0"/>
              <a:t>To place the relation in 2NF: </a:t>
            </a:r>
          </a:p>
          <a:p>
            <a:pPr lvl="1">
              <a:lnSpc>
                <a:spcPct val="90000"/>
              </a:lnSpc>
            </a:pPr>
            <a:r>
              <a:rPr lang="en-US" dirty="0"/>
              <a:t>remove the functional dependency involving only part of the key and place in a relation of its own. The determinate will become the PK of the new relation and the FK connection to the original relation</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32</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B24D9EE-6906-1981-3F12-CAAD8275F16F}"/>
                  </a:ext>
                </a:extLst>
              </p14:cNvPr>
              <p14:cNvContentPartPr/>
              <p14:nvPr/>
            </p14:nvContentPartPr>
            <p14:xfrm>
              <a:off x="1273320" y="1425600"/>
              <a:ext cx="7844040" cy="5113800"/>
            </p14:xfrm>
          </p:contentPart>
        </mc:Choice>
        <mc:Fallback xmlns="">
          <p:pic>
            <p:nvPicPr>
              <p:cNvPr id="5" name="Ink 4">
                <a:extLst>
                  <a:ext uri="{FF2B5EF4-FFF2-40B4-BE49-F238E27FC236}">
                    <a16:creationId xmlns:a16="http://schemas.microsoft.com/office/drawing/2014/main" id="{2B24D9EE-6906-1981-3F12-CAAD8275F16F}"/>
                  </a:ext>
                </a:extLst>
              </p:cNvPr>
              <p:cNvPicPr/>
              <p:nvPr/>
            </p:nvPicPr>
            <p:blipFill>
              <a:blip r:embed="rId3"/>
              <a:stretch>
                <a:fillRect/>
              </a:stretch>
            </p:blipFill>
            <p:spPr>
              <a:xfrm>
                <a:off x="1263960" y="1416240"/>
                <a:ext cx="7862760" cy="51325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D318BF-777A-4CB7-8872-54EBCFA8AC90}" type="slidenum">
              <a:rPr lang="en-US"/>
              <a:pPr/>
              <a:t>33</a:t>
            </a:fld>
            <a:endParaRPr lang="en-US" dirty="0"/>
          </a:p>
        </p:txBody>
      </p:sp>
      <p:sp>
        <p:nvSpPr>
          <p:cNvPr id="32770" name="Rectangle 2"/>
          <p:cNvSpPr>
            <a:spLocks noGrp="1" noChangeArrowheads="1"/>
          </p:cNvSpPr>
          <p:nvPr>
            <p:ph type="title"/>
          </p:nvPr>
        </p:nvSpPr>
        <p:spPr/>
        <p:txBody>
          <a:bodyPr/>
          <a:lstStyle/>
          <a:p>
            <a:r>
              <a:rPr lang="en-US" dirty="0"/>
              <a:t>3</a:t>
            </a:r>
            <a:r>
              <a:rPr lang="en-US" baseline="30000" dirty="0"/>
              <a:t>rd</a:t>
            </a:r>
            <a:r>
              <a:rPr lang="en-US" dirty="0"/>
              <a:t> Normal Form</a:t>
            </a:r>
          </a:p>
        </p:txBody>
      </p:sp>
      <p:sp>
        <p:nvSpPr>
          <p:cNvPr id="32771" name="Rectangle 3"/>
          <p:cNvSpPr>
            <a:spLocks noGrp="1" noChangeArrowheads="1"/>
          </p:cNvSpPr>
          <p:nvPr>
            <p:ph type="body" idx="1"/>
          </p:nvPr>
        </p:nvSpPr>
        <p:spPr/>
        <p:txBody>
          <a:bodyPr/>
          <a:lstStyle/>
          <a:p>
            <a:pPr>
              <a:buFontTx/>
              <a:buNone/>
            </a:pPr>
            <a:r>
              <a:rPr lang="en-US" b="1" dirty="0"/>
              <a:t>	For a table to be </a:t>
            </a:r>
            <a:r>
              <a:rPr lang="en-US" b="1"/>
              <a:t>in 3NF </a:t>
            </a:r>
            <a:r>
              <a:rPr lang="en-US" b="1" dirty="0"/>
              <a:t>it must be in 2NF and every non-key attribute has no transitive dependencies.</a:t>
            </a:r>
          </a:p>
          <a:p>
            <a:pPr>
              <a:buFontTx/>
              <a:buNone/>
            </a:pPr>
            <a:endParaRPr lang="en-US" b="1" dirty="0"/>
          </a:p>
          <a:p>
            <a:r>
              <a:rPr lang="en-US" dirty="0"/>
              <a:t>A transitive dependency is when a key attribute determines a non-key attribute and in turn this non-key attribute determines another non-key attribute,  </a:t>
            </a:r>
            <a:r>
              <a:rPr lang="en-US" u="sng" dirty="0"/>
              <a:t>A</a:t>
            </a:r>
            <a:r>
              <a:rPr lang="en-US" dirty="0">
                <a:sym typeface="Wingdings" pitchFamily="2" charset="2"/>
              </a:rPr>
              <a:t>BC</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C81604F-8047-1A96-1950-60CF93B8C0B2}"/>
                  </a:ext>
                </a:extLst>
              </p14:cNvPr>
              <p14:cNvContentPartPr/>
              <p14:nvPr/>
            </p14:nvContentPartPr>
            <p14:xfrm>
              <a:off x="180360" y="113040"/>
              <a:ext cx="8897040" cy="5922360"/>
            </p14:xfrm>
          </p:contentPart>
        </mc:Choice>
        <mc:Fallback xmlns="">
          <p:pic>
            <p:nvPicPr>
              <p:cNvPr id="2" name="Ink 1">
                <a:extLst>
                  <a:ext uri="{FF2B5EF4-FFF2-40B4-BE49-F238E27FC236}">
                    <a16:creationId xmlns:a16="http://schemas.microsoft.com/office/drawing/2014/main" id="{5C81604F-8047-1A96-1950-60CF93B8C0B2}"/>
                  </a:ext>
                </a:extLst>
              </p:cNvPr>
              <p:cNvPicPr/>
              <p:nvPr/>
            </p:nvPicPr>
            <p:blipFill>
              <a:blip r:embed="rId3"/>
              <a:stretch>
                <a:fillRect/>
              </a:stretch>
            </p:blipFill>
            <p:spPr>
              <a:xfrm>
                <a:off x="171000" y="103680"/>
                <a:ext cx="8915760" cy="594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E4B1F84-3ED6-586C-5AEE-D55B642925D1}"/>
                  </a:ext>
                </a:extLst>
              </p14:cNvPr>
              <p14:cNvContentPartPr/>
              <p14:nvPr/>
            </p14:nvContentPartPr>
            <p14:xfrm>
              <a:off x="5674320" y="1145160"/>
              <a:ext cx="3316680" cy="655920"/>
            </p14:xfrm>
          </p:contentPart>
        </mc:Choice>
        <mc:Fallback>
          <p:pic>
            <p:nvPicPr>
              <p:cNvPr id="3" name="Ink 2">
                <a:extLst>
                  <a:ext uri="{FF2B5EF4-FFF2-40B4-BE49-F238E27FC236}">
                    <a16:creationId xmlns:a16="http://schemas.microsoft.com/office/drawing/2014/main" id="{9E4B1F84-3ED6-586C-5AEE-D55B642925D1}"/>
                  </a:ext>
                </a:extLst>
              </p:cNvPr>
              <p:cNvPicPr/>
              <p:nvPr/>
            </p:nvPicPr>
            <p:blipFill>
              <a:blip r:embed="rId5"/>
              <a:stretch>
                <a:fillRect/>
              </a:stretch>
            </p:blipFill>
            <p:spPr>
              <a:xfrm>
                <a:off x="5664960" y="1135800"/>
                <a:ext cx="3335400" cy="67464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place in 3NF</a:t>
            </a:r>
            <a:endParaRPr lang="en-CA" dirty="0"/>
          </a:p>
        </p:txBody>
      </p:sp>
      <p:sp>
        <p:nvSpPr>
          <p:cNvPr id="3" name="Content Placeholder 2"/>
          <p:cNvSpPr>
            <a:spLocks noGrp="1"/>
          </p:cNvSpPr>
          <p:nvPr>
            <p:ph idx="1"/>
          </p:nvPr>
        </p:nvSpPr>
        <p:spPr/>
        <p:txBody>
          <a:bodyPr/>
          <a:lstStyle/>
          <a:p>
            <a:r>
              <a:rPr lang="en-US" dirty="0"/>
              <a:t>Move the non-key determinate and its dependant attributes to a new table and form a relationship between the original table and the new table.</a:t>
            </a:r>
          </a:p>
          <a:p>
            <a:pPr>
              <a:buNone/>
            </a:pPr>
            <a:endParaRPr lang="en-US" dirty="0"/>
          </a:p>
          <a:p>
            <a:r>
              <a:rPr lang="en-US" dirty="0"/>
              <a:t>The relation – Relation(</a:t>
            </a:r>
            <a:r>
              <a:rPr lang="en-US" u="sng" dirty="0"/>
              <a:t>A</a:t>
            </a:r>
            <a:r>
              <a:rPr lang="en-US" dirty="0"/>
              <a:t>, B, C, D) where A</a:t>
            </a:r>
            <a:r>
              <a:rPr lang="en-US" dirty="0">
                <a:sym typeface="Wingdings" pitchFamily="2" charset="2"/>
              </a:rPr>
              <a:t>B, C, D and CD becomes Relation1(</a:t>
            </a:r>
            <a:r>
              <a:rPr lang="en-US" u="sng" dirty="0"/>
              <a:t>A</a:t>
            </a:r>
            <a:r>
              <a:rPr lang="en-US" dirty="0"/>
              <a:t>, B, C) and Relation2(</a:t>
            </a:r>
            <a:r>
              <a:rPr lang="en-US" u="sng" dirty="0"/>
              <a:t>C</a:t>
            </a:r>
            <a:r>
              <a:rPr lang="en-US" dirty="0"/>
              <a:t>, D)</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34</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6111134-AE2F-B83C-C7FF-4CA484BC9945}"/>
                  </a:ext>
                </a:extLst>
              </p14:cNvPr>
              <p14:cNvContentPartPr/>
              <p14:nvPr/>
            </p14:nvContentPartPr>
            <p14:xfrm>
              <a:off x="295560" y="2562480"/>
              <a:ext cx="8124480" cy="3999960"/>
            </p14:xfrm>
          </p:contentPart>
        </mc:Choice>
        <mc:Fallback xmlns="">
          <p:pic>
            <p:nvPicPr>
              <p:cNvPr id="5" name="Ink 4">
                <a:extLst>
                  <a:ext uri="{FF2B5EF4-FFF2-40B4-BE49-F238E27FC236}">
                    <a16:creationId xmlns:a16="http://schemas.microsoft.com/office/drawing/2014/main" id="{16111134-AE2F-B83C-C7FF-4CA484BC9945}"/>
                  </a:ext>
                </a:extLst>
              </p:cNvPr>
              <p:cNvPicPr/>
              <p:nvPr/>
            </p:nvPicPr>
            <p:blipFill>
              <a:blip r:embed="rId3"/>
              <a:stretch>
                <a:fillRect/>
              </a:stretch>
            </p:blipFill>
            <p:spPr>
              <a:xfrm>
                <a:off x="286200" y="2553120"/>
                <a:ext cx="8143200" cy="40186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3NF Violation</a:t>
            </a:r>
            <a:endParaRPr lang="en-CA" dirty="0"/>
          </a:p>
        </p:txBody>
      </p:sp>
      <p:sp>
        <p:nvSpPr>
          <p:cNvPr id="5" name="Slide Number Placeholder 3"/>
          <p:cNvSpPr>
            <a:spLocks noGrp="1"/>
          </p:cNvSpPr>
          <p:nvPr>
            <p:ph type="sldNum" sz="quarter" idx="12"/>
          </p:nvPr>
        </p:nvSpPr>
        <p:spPr/>
        <p:txBody>
          <a:bodyPr/>
          <a:lstStyle/>
          <a:p>
            <a:fld id="{B5ABF735-0A37-493F-BADC-92930DB4DEE0}" type="slidenum">
              <a:rPr lang="en-US"/>
              <a:pPr/>
              <a:t>35</a:t>
            </a:fld>
            <a:endParaRPr lang="en-US" dirty="0"/>
          </a:p>
        </p:txBody>
      </p:sp>
      <p:pic>
        <p:nvPicPr>
          <p:cNvPr id="35844" name="Picture 4" descr="FIG_04_09a"/>
          <p:cNvPicPr>
            <a:picLocks noChangeAspect="1" noChangeArrowheads="1"/>
          </p:cNvPicPr>
          <p:nvPr/>
        </p:nvPicPr>
        <p:blipFill>
          <a:blip r:embed="rId2" cstate="print"/>
          <a:srcRect t="23333" b="10000"/>
          <a:stretch>
            <a:fillRect/>
          </a:stretch>
        </p:blipFill>
        <p:spPr bwMode="auto">
          <a:xfrm>
            <a:off x="1219200" y="2057400"/>
            <a:ext cx="4438650" cy="38100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B7B3AA7-AC3F-B550-374D-BE6E73A0B138}"/>
                  </a:ext>
                </a:extLst>
              </p14:cNvPr>
              <p14:cNvContentPartPr/>
              <p14:nvPr/>
            </p14:nvContentPartPr>
            <p14:xfrm>
              <a:off x="1109160" y="1716120"/>
              <a:ext cx="7804080" cy="4706640"/>
            </p14:xfrm>
          </p:contentPart>
        </mc:Choice>
        <mc:Fallback xmlns="">
          <p:pic>
            <p:nvPicPr>
              <p:cNvPr id="2" name="Ink 1">
                <a:extLst>
                  <a:ext uri="{FF2B5EF4-FFF2-40B4-BE49-F238E27FC236}">
                    <a16:creationId xmlns:a16="http://schemas.microsoft.com/office/drawing/2014/main" id="{3B7B3AA7-AC3F-B550-374D-BE6E73A0B138}"/>
                  </a:ext>
                </a:extLst>
              </p:cNvPr>
              <p:cNvPicPr/>
              <p:nvPr/>
            </p:nvPicPr>
            <p:blipFill>
              <a:blip r:embed="rId4"/>
              <a:stretch>
                <a:fillRect/>
              </a:stretch>
            </p:blipFill>
            <p:spPr>
              <a:xfrm>
                <a:off x="1099800" y="1706760"/>
                <a:ext cx="7822800" cy="472536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Relations in 3NF</a:t>
            </a:r>
            <a:endParaRPr lang="en-CA" dirty="0"/>
          </a:p>
        </p:txBody>
      </p:sp>
      <p:sp>
        <p:nvSpPr>
          <p:cNvPr id="6" name="Content Placeholder 5"/>
          <p:cNvSpPr>
            <a:spLocks noGrp="1"/>
          </p:cNvSpPr>
          <p:nvPr>
            <p:ph idx="1"/>
          </p:nvPr>
        </p:nvSpPr>
        <p:spPr/>
        <p:txBody>
          <a:bodyPr/>
          <a:lstStyle/>
          <a:p>
            <a:r>
              <a:rPr lang="en-US" dirty="0"/>
              <a:t>Eliminate transitive dependencies</a:t>
            </a:r>
            <a:endParaRPr lang="en-CA" dirty="0"/>
          </a:p>
        </p:txBody>
      </p:sp>
      <p:sp>
        <p:nvSpPr>
          <p:cNvPr id="5" name="Slide Number Placeholder 3"/>
          <p:cNvSpPr>
            <a:spLocks noGrp="1"/>
          </p:cNvSpPr>
          <p:nvPr>
            <p:ph type="sldNum" sz="quarter" idx="12"/>
          </p:nvPr>
        </p:nvSpPr>
        <p:spPr/>
        <p:txBody>
          <a:bodyPr/>
          <a:lstStyle/>
          <a:p>
            <a:fld id="{4C39EADA-ECD6-44A1-B83E-688869190F74}" type="slidenum">
              <a:rPr lang="en-US"/>
              <a:pPr/>
              <a:t>36</a:t>
            </a:fld>
            <a:endParaRPr lang="en-US" dirty="0"/>
          </a:p>
        </p:txBody>
      </p:sp>
      <p:pic>
        <p:nvPicPr>
          <p:cNvPr id="36868" name="Picture 4" descr="FIG_04_09b"/>
          <p:cNvPicPr>
            <a:picLocks noChangeAspect="1" noChangeArrowheads="1"/>
          </p:cNvPicPr>
          <p:nvPr/>
        </p:nvPicPr>
        <p:blipFill>
          <a:blip r:embed="rId2" cstate="print"/>
          <a:srcRect t="21608" b="11587"/>
          <a:stretch>
            <a:fillRect/>
          </a:stretch>
        </p:blipFill>
        <p:spPr bwMode="auto">
          <a:xfrm>
            <a:off x="685800" y="2971800"/>
            <a:ext cx="7620000" cy="304800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F259EE2-D890-ED8D-D321-2BB239468CFE}"/>
                  </a:ext>
                </a:extLst>
              </p14:cNvPr>
              <p14:cNvContentPartPr/>
              <p14:nvPr/>
            </p14:nvContentPartPr>
            <p14:xfrm>
              <a:off x="5604480" y="2508840"/>
              <a:ext cx="2685960" cy="2422800"/>
            </p14:xfrm>
          </p:contentPart>
        </mc:Choice>
        <mc:Fallback xmlns="">
          <p:pic>
            <p:nvPicPr>
              <p:cNvPr id="2" name="Ink 1">
                <a:extLst>
                  <a:ext uri="{FF2B5EF4-FFF2-40B4-BE49-F238E27FC236}">
                    <a16:creationId xmlns:a16="http://schemas.microsoft.com/office/drawing/2014/main" id="{2F259EE2-D890-ED8D-D321-2BB239468CFE}"/>
                  </a:ext>
                </a:extLst>
              </p:cNvPr>
              <p:cNvPicPr/>
              <p:nvPr/>
            </p:nvPicPr>
            <p:blipFill>
              <a:blip r:embed="rId4"/>
              <a:stretch>
                <a:fillRect/>
              </a:stretch>
            </p:blipFill>
            <p:spPr>
              <a:xfrm>
                <a:off x="5595120" y="2499480"/>
                <a:ext cx="2704680" cy="24415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Boyce-Codd Normal Form</a:t>
            </a:r>
          </a:p>
        </p:txBody>
      </p:sp>
      <p:sp>
        <p:nvSpPr>
          <p:cNvPr id="33795" name="Rectangle 3"/>
          <p:cNvSpPr>
            <a:spLocks noGrp="1" noChangeArrowheads="1"/>
          </p:cNvSpPr>
          <p:nvPr>
            <p:ph idx="1"/>
          </p:nvPr>
        </p:nvSpPr>
        <p:spPr/>
        <p:txBody>
          <a:bodyPr/>
          <a:lstStyle/>
          <a:p>
            <a:pPr>
              <a:buFontTx/>
              <a:buNone/>
            </a:pPr>
            <a:r>
              <a:rPr lang="en-US" b="1" dirty="0"/>
              <a:t>	A relation in BCNF must be in 3NF and every determinant is a candidate key.</a:t>
            </a:r>
          </a:p>
          <a:p>
            <a:pPr>
              <a:buFontTx/>
              <a:buNone/>
            </a:pPr>
            <a:endParaRPr lang="en-US" b="1" dirty="0"/>
          </a:p>
          <a:p>
            <a:r>
              <a:rPr lang="en-US" dirty="0"/>
              <a:t>BCNF is a slightly stronger version of 3NF.</a:t>
            </a:r>
          </a:p>
          <a:p>
            <a:r>
              <a:rPr lang="en-US" dirty="0"/>
              <a:t>Only in rare cases does a 3NF table not meet the requirements of BCNF. A 3NF table which does not have multiple overlapping candidate keys is guaranteed to be in BCNF.</a:t>
            </a:r>
            <a:endParaRPr lang="en-US" b="1" dirty="0"/>
          </a:p>
          <a:p>
            <a:pPr>
              <a:buFontTx/>
              <a:buNone/>
            </a:pPr>
            <a:endParaRPr lang="en-US" b="1" dirty="0"/>
          </a:p>
        </p:txBody>
      </p:sp>
      <p:sp>
        <p:nvSpPr>
          <p:cNvPr id="6" name="Slide Number Placeholder 5"/>
          <p:cNvSpPr>
            <a:spLocks noGrp="1"/>
          </p:cNvSpPr>
          <p:nvPr>
            <p:ph type="sldNum" sz="quarter" idx="12"/>
          </p:nvPr>
        </p:nvSpPr>
        <p:spPr/>
        <p:txBody>
          <a:bodyPr/>
          <a:lstStyle/>
          <a:p>
            <a:fld id="{ACA27A3B-DB40-47D7-A94A-151653CE0CF1}" type="slidenum">
              <a:rPr lang="en-US"/>
              <a:pPr/>
              <a:t>37</a:t>
            </a:fld>
            <a:endParaRPr 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D55411A-718C-ED72-7726-9C0F375C03A1}"/>
                  </a:ext>
                </a:extLst>
              </p14:cNvPr>
              <p14:cNvContentPartPr/>
              <p14:nvPr/>
            </p14:nvContentPartPr>
            <p14:xfrm>
              <a:off x="354960" y="2269800"/>
              <a:ext cx="8458920" cy="4153680"/>
            </p14:xfrm>
          </p:contentPart>
        </mc:Choice>
        <mc:Fallback>
          <p:pic>
            <p:nvPicPr>
              <p:cNvPr id="2" name="Ink 1">
                <a:extLst>
                  <a:ext uri="{FF2B5EF4-FFF2-40B4-BE49-F238E27FC236}">
                    <a16:creationId xmlns:a16="http://schemas.microsoft.com/office/drawing/2014/main" id="{FD55411A-718C-ED72-7726-9C0F375C03A1}"/>
                  </a:ext>
                </a:extLst>
              </p:cNvPr>
              <p:cNvPicPr/>
              <p:nvPr/>
            </p:nvPicPr>
            <p:blipFill>
              <a:blip r:embed="rId4"/>
              <a:stretch>
                <a:fillRect/>
              </a:stretch>
            </p:blipFill>
            <p:spPr>
              <a:xfrm>
                <a:off x="345600" y="2260440"/>
                <a:ext cx="8477640" cy="417240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a:t>
            </a:r>
            <a:endParaRPr lang="en-CA" dirty="0"/>
          </a:p>
        </p:txBody>
      </p:sp>
      <p:sp>
        <p:nvSpPr>
          <p:cNvPr id="3" name="Content Placeholder 2"/>
          <p:cNvSpPr>
            <a:spLocks noGrp="1"/>
          </p:cNvSpPr>
          <p:nvPr>
            <p:ph idx="1"/>
          </p:nvPr>
        </p:nvSpPr>
        <p:spPr/>
        <p:txBody>
          <a:bodyPr/>
          <a:lstStyle/>
          <a:p>
            <a:r>
              <a:rPr lang="en-US" dirty="0"/>
              <a:t>BCNF covers 2 special cases not covered by 3NF</a:t>
            </a:r>
          </a:p>
          <a:p>
            <a:pPr marL="850392" lvl="1" indent="-457200">
              <a:buFont typeface="+mj-lt"/>
              <a:buAutoNum type="arabicPeriod"/>
            </a:pPr>
            <a:r>
              <a:rPr lang="en-US" dirty="0"/>
              <a:t>part of a key determines part of a key</a:t>
            </a:r>
          </a:p>
          <a:p>
            <a:pPr marL="850392" lvl="1" indent="-457200">
              <a:buFont typeface="+mj-lt"/>
              <a:buAutoNum type="arabicPeriod"/>
            </a:pPr>
            <a:r>
              <a:rPr lang="en-US" dirty="0"/>
              <a:t>a non-key attribute determines part of a key</a:t>
            </a:r>
          </a:p>
          <a:p>
            <a:pPr marL="850392" lvl="1" indent="-457200">
              <a:buFont typeface="+mj-lt"/>
              <a:buAutoNum type="arabicPeriod"/>
            </a:pPr>
            <a:endParaRPr lang="en-US" dirty="0"/>
          </a:p>
          <a:p>
            <a:pPr marL="484632" indent="-457200"/>
            <a:r>
              <a:rPr lang="en-US" dirty="0"/>
              <a:t>These situations are only possible if there are multiple composite, candidate keys. Tables with multiple, composite candidate keys are not common.</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38</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E9DE36C-FF31-50A9-3E57-161D783CBECC}"/>
                  </a:ext>
                </a:extLst>
              </p14:cNvPr>
              <p14:cNvContentPartPr/>
              <p14:nvPr/>
            </p14:nvContentPartPr>
            <p14:xfrm>
              <a:off x="223920" y="2726640"/>
              <a:ext cx="5242680" cy="2010960"/>
            </p14:xfrm>
          </p:contentPart>
        </mc:Choice>
        <mc:Fallback>
          <p:pic>
            <p:nvPicPr>
              <p:cNvPr id="5" name="Ink 4">
                <a:extLst>
                  <a:ext uri="{FF2B5EF4-FFF2-40B4-BE49-F238E27FC236}">
                    <a16:creationId xmlns:a16="http://schemas.microsoft.com/office/drawing/2014/main" id="{1E9DE36C-FF31-50A9-3E57-161D783CBECC}"/>
                  </a:ext>
                </a:extLst>
              </p:cNvPr>
              <p:cNvPicPr/>
              <p:nvPr/>
            </p:nvPicPr>
            <p:blipFill>
              <a:blip r:embed="rId3"/>
              <a:stretch>
                <a:fillRect/>
              </a:stretch>
            </p:blipFill>
            <p:spPr>
              <a:xfrm>
                <a:off x="214560" y="2717280"/>
                <a:ext cx="5261400" cy="202968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Violates BCNF</a:t>
            </a:r>
            <a:endParaRPr lang="en-CA" dirty="0"/>
          </a:p>
        </p:txBody>
      </p:sp>
      <p:sp>
        <p:nvSpPr>
          <p:cNvPr id="5" name="Slide Number Placeholder 3"/>
          <p:cNvSpPr>
            <a:spLocks noGrp="1"/>
          </p:cNvSpPr>
          <p:nvPr>
            <p:ph type="sldNum" sz="quarter" idx="12"/>
          </p:nvPr>
        </p:nvSpPr>
        <p:spPr/>
        <p:txBody>
          <a:bodyPr/>
          <a:lstStyle/>
          <a:p>
            <a:fld id="{AF90D022-1E00-4649-B567-0E7BF70650DB}" type="slidenum">
              <a:rPr lang="en-US"/>
              <a:pPr/>
              <a:t>39</a:t>
            </a:fld>
            <a:endParaRPr lang="en-US" dirty="0"/>
          </a:p>
        </p:txBody>
      </p:sp>
      <p:pic>
        <p:nvPicPr>
          <p:cNvPr id="38916" name="Picture 4" descr="FIG_04_10a"/>
          <p:cNvPicPr>
            <a:picLocks noChangeAspect="1" noChangeArrowheads="1"/>
          </p:cNvPicPr>
          <p:nvPr/>
        </p:nvPicPr>
        <p:blipFill>
          <a:blip r:embed="rId2" cstate="print"/>
          <a:srcRect t="23414" b="8912"/>
          <a:stretch>
            <a:fillRect/>
          </a:stretch>
        </p:blipFill>
        <p:spPr bwMode="auto">
          <a:xfrm>
            <a:off x="2438400" y="1752600"/>
            <a:ext cx="4200525" cy="42672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60DA7B0-33C5-B008-7DD2-A7C6B58568F1}"/>
                  </a:ext>
                </a:extLst>
              </p14:cNvPr>
              <p14:cNvContentPartPr/>
              <p14:nvPr/>
            </p14:nvContentPartPr>
            <p14:xfrm>
              <a:off x="2273760" y="2129760"/>
              <a:ext cx="4320360" cy="3814920"/>
            </p14:xfrm>
          </p:contentPart>
        </mc:Choice>
        <mc:Fallback>
          <p:pic>
            <p:nvPicPr>
              <p:cNvPr id="2" name="Ink 1">
                <a:extLst>
                  <a:ext uri="{FF2B5EF4-FFF2-40B4-BE49-F238E27FC236}">
                    <a16:creationId xmlns:a16="http://schemas.microsoft.com/office/drawing/2014/main" id="{460DA7B0-33C5-B008-7DD2-A7C6B58568F1}"/>
                  </a:ext>
                </a:extLst>
              </p:cNvPr>
              <p:cNvPicPr/>
              <p:nvPr/>
            </p:nvPicPr>
            <p:blipFill>
              <a:blip r:embed="rId4"/>
              <a:stretch>
                <a:fillRect/>
              </a:stretch>
            </p:blipFill>
            <p:spPr>
              <a:xfrm>
                <a:off x="2264400" y="2120400"/>
                <a:ext cx="4339080" cy="38336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Tables vs Relations</a:t>
            </a:r>
          </a:p>
        </p:txBody>
      </p:sp>
      <p:sp>
        <p:nvSpPr>
          <p:cNvPr id="7" name="Content Placeholder 6"/>
          <p:cNvSpPr>
            <a:spLocks noGrp="1"/>
          </p:cNvSpPr>
          <p:nvPr>
            <p:ph idx="1"/>
          </p:nvPr>
        </p:nvSpPr>
        <p:spPr/>
        <p:txBody>
          <a:bodyPr/>
          <a:lstStyle/>
          <a:p>
            <a:r>
              <a:rPr lang="en-US" dirty="0"/>
              <a:t>These tables are not relations</a:t>
            </a:r>
            <a:endParaRPr lang="en-CA" dirty="0"/>
          </a:p>
        </p:txBody>
      </p:sp>
      <p:sp>
        <p:nvSpPr>
          <p:cNvPr id="6" name="Slide Number Placeholder 3"/>
          <p:cNvSpPr>
            <a:spLocks noGrp="1"/>
          </p:cNvSpPr>
          <p:nvPr>
            <p:ph type="sldNum" sz="quarter" idx="12"/>
          </p:nvPr>
        </p:nvSpPr>
        <p:spPr/>
        <p:txBody>
          <a:bodyPr/>
          <a:lstStyle/>
          <a:p>
            <a:fld id="{32DED0AD-4E4B-44D1-9169-5F0F90C56CC0}" type="slidenum">
              <a:rPr lang="en-US"/>
              <a:pPr/>
              <a:t>4</a:t>
            </a:fld>
            <a:endParaRPr lang="en-US" dirty="0"/>
          </a:p>
        </p:txBody>
      </p:sp>
      <p:pic>
        <p:nvPicPr>
          <p:cNvPr id="6148" name="Picture 4" descr="fig_3-5"/>
          <p:cNvPicPr>
            <a:picLocks noChangeAspect="1" noChangeArrowheads="1"/>
          </p:cNvPicPr>
          <p:nvPr/>
        </p:nvPicPr>
        <p:blipFill>
          <a:blip r:embed="rId3" cstate="print"/>
          <a:srcRect l="21000"/>
          <a:stretch>
            <a:fillRect/>
          </a:stretch>
        </p:blipFill>
        <p:spPr bwMode="auto">
          <a:xfrm>
            <a:off x="685800" y="2286000"/>
            <a:ext cx="7696200" cy="4067175"/>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58F209-D06E-74EB-6EFA-0D7B1FA1D1AC}"/>
                  </a:ext>
                </a:extLst>
              </p14:cNvPr>
              <p14:cNvContentPartPr/>
              <p14:nvPr/>
            </p14:nvContentPartPr>
            <p14:xfrm>
              <a:off x="1462680" y="2246400"/>
              <a:ext cx="6842160" cy="3773880"/>
            </p14:xfrm>
          </p:contentPart>
        </mc:Choice>
        <mc:Fallback xmlns="">
          <p:pic>
            <p:nvPicPr>
              <p:cNvPr id="2" name="Ink 1">
                <a:extLst>
                  <a:ext uri="{FF2B5EF4-FFF2-40B4-BE49-F238E27FC236}">
                    <a16:creationId xmlns:a16="http://schemas.microsoft.com/office/drawing/2014/main" id="{D258F209-D06E-74EB-6EFA-0D7B1FA1D1AC}"/>
                  </a:ext>
                </a:extLst>
              </p:cNvPr>
              <p:cNvPicPr/>
              <p:nvPr/>
            </p:nvPicPr>
            <p:blipFill>
              <a:blip r:embed="rId5"/>
              <a:stretch>
                <a:fillRect/>
              </a:stretch>
            </p:blipFill>
            <p:spPr>
              <a:xfrm>
                <a:off x="1453320" y="2237040"/>
                <a:ext cx="6860880" cy="379260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Relation in BCNF</a:t>
            </a:r>
            <a:endParaRPr lang="en-CA" dirty="0"/>
          </a:p>
        </p:txBody>
      </p:sp>
      <p:sp>
        <p:nvSpPr>
          <p:cNvPr id="5" name="Slide Number Placeholder 3"/>
          <p:cNvSpPr>
            <a:spLocks noGrp="1"/>
          </p:cNvSpPr>
          <p:nvPr>
            <p:ph type="sldNum" sz="quarter" idx="12"/>
          </p:nvPr>
        </p:nvSpPr>
        <p:spPr/>
        <p:txBody>
          <a:bodyPr/>
          <a:lstStyle/>
          <a:p>
            <a:fld id="{41EC82E3-AE7F-4C59-82AD-ACE3CEF38CFE}" type="slidenum">
              <a:rPr lang="en-US"/>
              <a:pPr/>
              <a:t>40</a:t>
            </a:fld>
            <a:endParaRPr lang="en-US" dirty="0"/>
          </a:p>
        </p:txBody>
      </p:sp>
      <p:pic>
        <p:nvPicPr>
          <p:cNvPr id="39938" name="Picture 2" descr="FIG_04_10b"/>
          <p:cNvPicPr>
            <a:picLocks noChangeAspect="1" noChangeArrowheads="1"/>
          </p:cNvPicPr>
          <p:nvPr/>
        </p:nvPicPr>
        <p:blipFill>
          <a:blip r:embed="rId2" cstate="print"/>
          <a:srcRect t="23184" b="11266"/>
          <a:stretch>
            <a:fillRect/>
          </a:stretch>
        </p:blipFill>
        <p:spPr bwMode="auto">
          <a:xfrm>
            <a:off x="762000" y="2133600"/>
            <a:ext cx="7620000" cy="33528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AE45961-8EBB-8882-5B00-AB81FD4FEC3B}"/>
                  </a:ext>
                </a:extLst>
              </p14:cNvPr>
              <p14:cNvContentPartPr/>
              <p14:nvPr/>
            </p14:nvContentPartPr>
            <p14:xfrm>
              <a:off x="790560" y="1877760"/>
              <a:ext cx="8022600" cy="3379680"/>
            </p14:xfrm>
          </p:contentPart>
        </mc:Choice>
        <mc:Fallback>
          <p:pic>
            <p:nvPicPr>
              <p:cNvPr id="2" name="Ink 1">
                <a:extLst>
                  <a:ext uri="{FF2B5EF4-FFF2-40B4-BE49-F238E27FC236}">
                    <a16:creationId xmlns:a16="http://schemas.microsoft.com/office/drawing/2014/main" id="{8AE45961-8EBB-8882-5B00-AB81FD4FEC3B}"/>
                  </a:ext>
                </a:extLst>
              </p:cNvPr>
              <p:cNvPicPr/>
              <p:nvPr/>
            </p:nvPicPr>
            <p:blipFill>
              <a:blip r:embed="rId4"/>
              <a:stretch>
                <a:fillRect/>
              </a:stretch>
            </p:blipFill>
            <p:spPr>
              <a:xfrm>
                <a:off x="781200" y="1868400"/>
                <a:ext cx="8041320" cy="339840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Part of a key determines part of a key</a:t>
            </a:r>
            <a:endParaRPr lang="en-CA" sz="4000" dirty="0"/>
          </a:p>
        </p:txBody>
      </p:sp>
      <p:graphicFrame>
        <p:nvGraphicFramePr>
          <p:cNvPr id="6" name="Content Placeholder 5"/>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gridSpan="4">
                  <a:txBody>
                    <a:bodyPr/>
                    <a:lstStyle/>
                    <a:p>
                      <a:pPr algn="ctr"/>
                      <a:r>
                        <a:rPr lang="en-US" dirty="0" err="1"/>
                        <a:t>StudentGrade</a:t>
                      </a:r>
                      <a:endParaRPr lang="en-CA" dirty="0"/>
                    </a:p>
                  </a:txBody>
                  <a:tcPr/>
                </a:tc>
                <a:tc hMerge="1">
                  <a:txBody>
                    <a:bodyPr/>
                    <a:lstStyle/>
                    <a:p>
                      <a:endParaRPr lang="en-CA"/>
                    </a:p>
                  </a:txBody>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10000"/>
                  </a:ext>
                </a:extLst>
              </a:tr>
              <a:tr h="370840">
                <a:tc>
                  <a:txBody>
                    <a:bodyPr/>
                    <a:lstStyle/>
                    <a:p>
                      <a:pPr algn="ctr"/>
                      <a:r>
                        <a:rPr lang="en-US" b="1" u="sng" dirty="0" err="1"/>
                        <a:t>StudentID</a:t>
                      </a:r>
                      <a:endParaRPr lang="en-CA" b="1" u="sng" dirty="0"/>
                    </a:p>
                  </a:txBody>
                  <a:tcPr/>
                </a:tc>
                <a:tc>
                  <a:txBody>
                    <a:bodyPr/>
                    <a:lstStyle/>
                    <a:p>
                      <a:pPr algn="ctr"/>
                      <a:r>
                        <a:rPr lang="en-US" b="1" u="sng" dirty="0" err="1"/>
                        <a:t>CourseNo</a:t>
                      </a:r>
                      <a:endParaRPr lang="en-CA" b="1" u="sng" dirty="0"/>
                    </a:p>
                  </a:txBody>
                  <a:tcPr/>
                </a:tc>
                <a:tc>
                  <a:txBody>
                    <a:bodyPr/>
                    <a:lstStyle/>
                    <a:p>
                      <a:pPr algn="ctr"/>
                      <a:r>
                        <a:rPr lang="en-US" b="1" dirty="0" err="1"/>
                        <a:t>StudentEmail</a:t>
                      </a:r>
                      <a:endParaRPr lang="en-CA" b="1" dirty="0"/>
                    </a:p>
                  </a:txBody>
                  <a:tcPr/>
                </a:tc>
                <a:tc>
                  <a:txBody>
                    <a:bodyPr/>
                    <a:lstStyle/>
                    <a:p>
                      <a:pPr algn="ctr"/>
                      <a:r>
                        <a:rPr lang="en-US" b="1" dirty="0"/>
                        <a:t>Grade</a:t>
                      </a:r>
                      <a:endParaRPr lang="en-CA" b="1" dirty="0"/>
                    </a:p>
                  </a:txBody>
                  <a:tcPr/>
                </a:tc>
                <a:extLst>
                  <a:ext uri="{0D108BD9-81ED-4DB2-BD59-A6C34878D82A}">
                    <a16:rowId xmlns:a16="http://schemas.microsoft.com/office/drawing/2014/main" val="10001"/>
                  </a:ext>
                </a:extLst>
              </a:tr>
              <a:tr h="370840">
                <a:tc>
                  <a:txBody>
                    <a:bodyPr/>
                    <a:lstStyle/>
                    <a:p>
                      <a:pPr algn="ctr"/>
                      <a:r>
                        <a:rPr lang="en-US" dirty="0"/>
                        <a:t>S1</a:t>
                      </a:r>
                      <a:endParaRPr lang="en-CA" dirty="0"/>
                    </a:p>
                  </a:txBody>
                  <a:tcPr/>
                </a:tc>
                <a:tc>
                  <a:txBody>
                    <a:bodyPr/>
                    <a:lstStyle/>
                    <a:p>
                      <a:pPr algn="ctr"/>
                      <a:r>
                        <a:rPr lang="en-US" dirty="0"/>
                        <a:t>CDBM280</a:t>
                      </a:r>
                      <a:endParaRPr lang="en-CA" dirty="0"/>
                    </a:p>
                  </a:txBody>
                  <a:tcPr/>
                </a:tc>
                <a:tc>
                  <a:txBody>
                    <a:bodyPr/>
                    <a:lstStyle/>
                    <a:p>
                      <a:pPr algn="ctr"/>
                      <a:r>
                        <a:rPr lang="en-US" dirty="0"/>
                        <a:t>joe@siast.sk.ca</a:t>
                      </a:r>
                      <a:endParaRPr lang="en-CA" dirty="0"/>
                    </a:p>
                  </a:txBody>
                  <a:tcPr/>
                </a:tc>
                <a:tc>
                  <a:txBody>
                    <a:bodyPr/>
                    <a:lstStyle/>
                    <a:p>
                      <a:pPr algn="ctr"/>
                      <a:r>
                        <a:rPr lang="en-US" dirty="0"/>
                        <a:t>78</a:t>
                      </a:r>
                      <a:endParaRPr lang="en-CA" dirty="0"/>
                    </a:p>
                  </a:txBody>
                  <a:tcPr/>
                </a:tc>
                <a:extLst>
                  <a:ext uri="{0D108BD9-81ED-4DB2-BD59-A6C34878D82A}">
                    <a16:rowId xmlns:a16="http://schemas.microsoft.com/office/drawing/2014/main" val="10002"/>
                  </a:ext>
                </a:extLst>
              </a:tr>
              <a:tr h="370840">
                <a:tc>
                  <a:txBody>
                    <a:bodyPr/>
                    <a:lstStyle/>
                    <a:p>
                      <a:pPr algn="ctr"/>
                      <a:r>
                        <a:rPr lang="en-US" dirty="0"/>
                        <a:t>S1</a:t>
                      </a:r>
                      <a:endParaRPr lang="en-CA" dirty="0"/>
                    </a:p>
                  </a:txBody>
                  <a:tcPr/>
                </a:tc>
                <a:tc>
                  <a:txBody>
                    <a:bodyPr/>
                    <a:lstStyle/>
                    <a:p>
                      <a:pPr algn="ctr"/>
                      <a:r>
                        <a:rPr lang="en-US" dirty="0"/>
                        <a:t>COSC287</a:t>
                      </a:r>
                      <a:endParaRPr lang="en-CA" dirty="0"/>
                    </a:p>
                  </a:txBody>
                  <a:tcPr/>
                </a:tc>
                <a:tc>
                  <a:txBody>
                    <a:bodyPr/>
                    <a:lstStyle/>
                    <a:p>
                      <a:pPr algn="ctr"/>
                      <a:r>
                        <a:rPr lang="en-US" dirty="0"/>
                        <a:t>joe@siast.sk.ca</a:t>
                      </a:r>
                      <a:endParaRPr lang="en-CA" dirty="0"/>
                    </a:p>
                  </a:txBody>
                  <a:tcPr/>
                </a:tc>
                <a:tc>
                  <a:txBody>
                    <a:bodyPr/>
                    <a:lstStyle/>
                    <a:p>
                      <a:pPr algn="ctr"/>
                      <a:r>
                        <a:rPr lang="en-US" dirty="0"/>
                        <a:t>87</a:t>
                      </a:r>
                      <a:endParaRPr lang="en-CA" dirty="0"/>
                    </a:p>
                  </a:txBody>
                  <a:tcPr/>
                </a:tc>
                <a:extLst>
                  <a:ext uri="{0D108BD9-81ED-4DB2-BD59-A6C34878D82A}">
                    <a16:rowId xmlns:a16="http://schemas.microsoft.com/office/drawing/2014/main" val="10003"/>
                  </a:ext>
                </a:extLst>
              </a:tr>
              <a:tr h="370840">
                <a:tc>
                  <a:txBody>
                    <a:bodyPr/>
                    <a:lstStyle/>
                    <a:p>
                      <a:pPr algn="ctr"/>
                      <a:r>
                        <a:rPr lang="en-US" dirty="0"/>
                        <a:t>S2</a:t>
                      </a:r>
                      <a:endParaRPr lang="en-CA" dirty="0"/>
                    </a:p>
                  </a:txBody>
                  <a:tcPr/>
                </a:tc>
                <a:tc>
                  <a:txBody>
                    <a:bodyPr/>
                    <a:lstStyle/>
                    <a:p>
                      <a:pPr algn="ctr"/>
                      <a:r>
                        <a:rPr lang="en-US" dirty="0"/>
                        <a:t>CDBM280</a:t>
                      </a:r>
                      <a:endParaRPr lang="en-CA" dirty="0"/>
                    </a:p>
                  </a:txBody>
                  <a:tcPr/>
                </a:tc>
                <a:tc>
                  <a:txBody>
                    <a:bodyPr/>
                    <a:lstStyle/>
                    <a:p>
                      <a:pPr algn="ctr"/>
                      <a:r>
                        <a:rPr lang="en-US" dirty="0"/>
                        <a:t>betty@siast.sk.ca</a:t>
                      </a:r>
                      <a:endParaRPr lang="en-CA" dirty="0"/>
                    </a:p>
                  </a:txBody>
                  <a:tcPr/>
                </a:tc>
                <a:tc>
                  <a:txBody>
                    <a:bodyPr/>
                    <a:lstStyle/>
                    <a:p>
                      <a:pPr algn="ctr"/>
                      <a:r>
                        <a:rPr lang="en-US" dirty="0"/>
                        <a:t>80</a:t>
                      </a:r>
                      <a:endParaRPr lang="en-CA" dirty="0"/>
                    </a:p>
                  </a:txBody>
                  <a:tcPr/>
                </a:tc>
                <a:extLst>
                  <a:ext uri="{0D108BD9-81ED-4DB2-BD59-A6C34878D82A}">
                    <a16:rowId xmlns:a16="http://schemas.microsoft.com/office/drawing/2014/main" val="10004"/>
                  </a:ext>
                </a:extLst>
              </a:tr>
              <a:tr h="370840">
                <a:tc>
                  <a:txBody>
                    <a:bodyPr/>
                    <a:lstStyle/>
                    <a:p>
                      <a:pPr algn="ctr"/>
                      <a:r>
                        <a:rPr lang="en-US" dirty="0"/>
                        <a:t>S2</a:t>
                      </a:r>
                      <a:endParaRPr lang="en-CA" dirty="0"/>
                    </a:p>
                  </a:txBody>
                  <a:tcPr/>
                </a:tc>
                <a:tc>
                  <a:txBody>
                    <a:bodyPr/>
                    <a:lstStyle/>
                    <a:p>
                      <a:pPr algn="ctr"/>
                      <a:r>
                        <a:rPr lang="en-US" dirty="0"/>
                        <a:t>COSC287</a:t>
                      </a:r>
                      <a:endParaRPr lang="en-CA" dirty="0"/>
                    </a:p>
                  </a:txBody>
                  <a:tcPr/>
                </a:tc>
                <a:tc>
                  <a:txBody>
                    <a:bodyPr/>
                    <a:lstStyle/>
                    <a:p>
                      <a:pPr algn="ctr"/>
                      <a:r>
                        <a:rPr lang="en-US" dirty="0"/>
                        <a:t>betty@siast.sk.ca</a:t>
                      </a:r>
                      <a:endParaRPr lang="en-CA" dirty="0"/>
                    </a:p>
                  </a:txBody>
                  <a:tcPr/>
                </a:tc>
                <a:tc>
                  <a:txBody>
                    <a:bodyPr/>
                    <a:lstStyle/>
                    <a:p>
                      <a:pPr algn="ctr"/>
                      <a:r>
                        <a:rPr lang="en-US" dirty="0"/>
                        <a:t>72</a:t>
                      </a:r>
                      <a:endParaRPr lang="en-CA" dirty="0"/>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68E64324-7FE9-4EBF-8DC0-B534F728E288}" type="slidenum">
              <a:rPr lang="en-US" smtClean="0"/>
              <a:pPr/>
              <a:t>41</a:t>
            </a:fld>
            <a:endParaRPr lang="en-US" dirty="0"/>
          </a:p>
        </p:txBody>
      </p:sp>
      <p:pic>
        <p:nvPicPr>
          <p:cNvPr id="2064" name="Picture 16"/>
          <p:cNvPicPr>
            <a:picLocks noChangeAspect="1" noChangeArrowheads="1"/>
          </p:cNvPicPr>
          <p:nvPr/>
        </p:nvPicPr>
        <p:blipFill>
          <a:blip r:embed="rId3" cstate="print"/>
          <a:srcRect/>
          <a:stretch>
            <a:fillRect/>
          </a:stretch>
        </p:blipFill>
        <p:spPr bwMode="auto">
          <a:xfrm>
            <a:off x="2590800" y="4495800"/>
            <a:ext cx="4000500" cy="12573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2025129-880A-EB3E-6EB2-C8A8B4DB27C9}"/>
                  </a:ext>
                </a:extLst>
              </p14:cNvPr>
              <p14:cNvContentPartPr/>
              <p14:nvPr/>
            </p14:nvContentPartPr>
            <p14:xfrm>
              <a:off x="258120" y="2007720"/>
              <a:ext cx="8532000" cy="4635360"/>
            </p14:xfrm>
          </p:contentPart>
        </mc:Choice>
        <mc:Fallback>
          <p:pic>
            <p:nvPicPr>
              <p:cNvPr id="2" name="Ink 1">
                <a:extLst>
                  <a:ext uri="{FF2B5EF4-FFF2-40B4-BE49-F238E27FC236}">
                    <a16:creationId xmlns:a16="http://schemas.microsoft.com/office/drawing/2014/main" id="{12025129-880A-EB3E-6EB2-C8A8B4DB27C9}"/>
                  </a:ext>
                </a:extLst>
              </p:cNvPr>
              <p:cNvPicPr/>
              <p:nvPr/>
            </p:nvPicPr>
            <p:blipFill>
              <a:blip r:embed="rId5"/>
              <a:stretch>
                <a:fillRect/>
              </a:stretch>
            </p:blipFill>
            <p:spPr>
              <a:xfrm>
                <a:off x="248760" y="1998360"/>
                <a:ext cx="8550720" cy="465408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E9FABE5-5EFB-489C-83E5-F0D49CE6362E}" type="slidenum">
              <a:rPr lang="en-US"/>
              <a:pPr/>
              <a:t>42</a:t>
            </a:fld>
            <a:endParaRPr lang="en-US" dirty="0"/>
          </a:p>
        </p:txBody>
      </p:sp>
      <p:sp>
        <p:nvSpPr>
          <p:cNvPr id="40962" name="Rectangle 2"/>
          <p:cNvSpPr>
            <a:spLocks noGrp="1" noChangeArrowheads="1"/>
          </p:cNvSpPr>
          <p:nvPr>
            <p:ph type="title"/>
          </p:nvPr>
        </p:nvSpPr>
        <p:spPr/>
        <p:txBody>
          <a:bodyPr/>
          <a:lstStyle/>
          <a:p>
            <a:r>
              <a:rPr lang="en-US" dirty="0"/>
              <a:t>BCNF</a:t>
            </a:r>
          </a:p>
        </p:txBody>
      </p:sp>
      <p:sp>
        <p:nvSpPr>
          <p:cNvPr id="40963" name="Rectangle 3"/>
          <p:cNvSpPr>
            <a:spLocks noGrp="1" noChangeArrowheads="1"/>
          </p:cNvSpPr>
          <p:nvPr>
            <p:ph type="body" idx="1"/>
          </p:nvPr>
        </p:nvSpPr>
        <p:spPr/>
        <p:txBody>
          <a:bodyPr/>
          <a:lstStyle/>
          <a:p>
            <a:pPr>
              <a:lnSpc>
                <a:spcPct val="90000"/>
              </a:lnSpc>
            </a:pPr>
            <a:r>
              <a:rPr lang="en-US" sz="2400" dirty="0"/>
              <a:t>Relations in BCNF have no functional dependency anomalies.  However there are anomalies that can rise from other situations other than functional dependencies</a:t>
            </a:r>
            <a:r>
              <a:rPr lang="en-US" sz="18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86A6BA-4FFF-4EB1-9914-8021F542CF50}" type="slidenum">
              <a:rPr lang="en-US"/>
              <a:pPr/>
              <a:t>43</a:t>
            </a:fld>
            <a:endParaRPr lang="en-US" dirty="0"/>
          </a:p>
        </p:txBody>
      </p:sp>
      <p:sp>
        <p:nvSpPr>
          <p:cNvPr id="41986" name="Rectangle 2"/>
          <p:cNvSpPr>
            <a:spLocks noGrp="1" noChangeArrowheads="1"/>
          </p:cNvSpPr>
          <p:nvPr>
            <p:ph type="title"/>
          </p:nvPr>
        </p:nvSpPr>
        <p:spPr/>
        <p:txBody>
          <a:bodyPr/>
          <a:lstStyle/>
          <a:p>
            <a:r>
              <a:rPr lang="en-US" dirty="0"/>
              <a:t>4</a:t>
            </a:r>
            <a:r>
              <a:rPr lang="en-US" baseline="30000" dirty="0"/>
              <a:t>th</a:t>
            </a:r>
            <a:r>
              <a:rPr lang="en-US" dirty="0"/>
              <a:t>NF and 5</a:t>
            </a:r>
            <a:r>
              <a:rPr lang="en-US" baseline="30000" dirty="0"/>
              <a:t>th</a:t>
            </a:r>
            <a:r>
              <a:rPr lang="en-US" dirty="0"/>
              <a:t>NF</a:t>
            </a:r>
          </a:p>
        </p:txBody>
      </p:sp>
      <p:sp>
        <p:nvSpPr>
          <p:cNvPr id="41987" name="Rectangle 3"/>
          <p:cNvSpPr>
            <a:spLocks noGrp="1" noChangeArrowheads="1"/>
          </p:cNvSpPr>
          <p:nvPr>
            <p:ph type="body" idx="1"/>
          </p:nvPr>
        </p:nvSpPr>
        <p:spPr/>
        <p:txBody>
          <a:bodyPr>
            <a:normAutofit/>
          </a:bodyPr>
          <a:lstStyle/>
          <a:p>
            <a:r>
              <a:rPr lang="en-US" b="1" dirty="0"/>
              <a:t>4NF and 5NF</a:t>
            </a:r>
            <a:r>
              <a:rPr lang="en-US" dirty="0"/>
              <a:t> deal with multivalued facts. </a:t>
            </a:r>
          </a:p>
          <a:p>
            <a:pPr>
              <a:buNone/>
            </a:pPr>
            <a:endParaRPr lang="en-US" dirty="0"/>
          </a:p>
          <a:p>
            <a:r>
              <a:rPr lang="en-US" dirty="0"/>
              <a:t>Multivalue dependency</a:t>
            </a:r>
          </a:p>
          <a:p>
            <a:pPr lvl="1"/>
            <a:r>
              <a:rPr lang="en-US" dirty="0"/>
              <a:t>A condition in a relation with three or more attributes in which independent attributes appear to have relationships they do not have.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6E67147-B400-6327-05E6-52EC9C543D9A}"/>
                  </a:ext>
                </a:extLst>
              </p14:cNvPr>
              <p14:cNvContentPartPr/>
              <p14:nvPr/>
            </p14:nvContentPartPr>
            <p14:xfrm>
              <a:off x="4439880" y="2349360"/>
              <a:ext cx="1397880" cy="93960"/>
            </p14:xfrm>
          </p:contentPart>
        </mc:Choice>
        <mc:Fallback>
          <p:pic>
            <p:nvPicPr>
              <p:cNvPr id="2" name="Ink 1">
                <a:extLst>
                  <a:ext uri="{FF2B5EF4-FFF2-40B4-BE49-F238E27FC236}">
                    <a16:creationId xmlns:a16="http://schemas.microsoft.com/office/drawing/2014/main" id="{56E67147-B400-6327-05E6-52EC9C543D9A}"/>
                  </a:ext>
                </a:extLst>
              </p:cNvPr>
              <p:cNvPicPr/>
              <p:nvPr/>
            </p:nvPicPr>
            <p:blipFill>
              <a:blip r:embed="rId3"/>
              <a:stretch>
                <a:fillRect/>
              </a:stretch>
            </p:blipFill>
            <p:spPr>
              <a:xfrm>
                <a:off x="4430520" y="2340000"/>
                <a:ext cx="1416600" cy="11268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B86926-D78C-40B9-BA40-F862AA645463}" type="slidenum">
              <a:rPr lang="en-US"/>
              <a:pPr/>
              <a:t>44</a:t>
            </a:fld>
            <a:endParaRPr lang="en-US" dirty="0"/>
          </a:p>
        </p:txBody>
      </p:sp>
      <p:sp>
        <p:nvSpPr>
          <p:cNvPr id="43010" name="Rectangle 2"/>
          <p:cNvSpPr>
            <a:spLocks noGrp="1" noChangeArrowheads="1"/>
          </p:cNvSpPr>
          <p:nvPr>
            <p:ph type="title"/>
          </p:nvPr>
        </p:nvSpPr>
        <p:spPr/>
        <p:txBody>
          <a:bodyPr/>
          <a:lstStyle/>
          <a:p>
            <a:r>
              <a:rPr lang="en-US" dirty="0"/>
              <a:t>4</a:t>
            </a:r>
            <a:r>
              <a:rPr lang="en-US" baseline="30000" dirty="0"/>
              <a:t>th</a:t>
            </a:r>
            <a:r>
              <a:rPr lang="en-US" dirty="0"/>
              <a:t> Normal Form</a:t>
            </a:r>
          </a:p>
        </p:txBody>
      </p:sp>
      <p:sp>
        <p:nvSpPr>
          <p:cNvPr id="43011" name="Rectangle 3"/>
          <p:cNvSpPr>
            <a:spLocks noGrp="1" noChangeArrowheads="1"/>
          </p:cNvSpPr>
          <p:nvPr>
            <p:ph type="body" idx="1"/>
          </p:nvPr>
        </p:nvSpPr>
        <p:spPr/>
        <p:txBody>
          <a:bodyPr/>
          <a:lstStyle/>
          <a:p>
            <a:pPr>
              <a:buFontTx/>
              <a:buNone/>
            </a:pPr>
            <a:r>
              <a:rPr lang="en-US" dirty="0"/>
              <a:t>	A relation is in fourth normal form if it is in BCNF and has no multi-value dependencies (MVD). </a:t>
            </a:r>
          </a:p>
          <a:p>
            <a:pPr>
              <a:buFontTx/>
              <a:buNone/>
            </a:pPr>
            <a:endParaRPr lang="en-US" dirty="0"/>
          </a:p>
          <a:p>
            <a:pPr>
              <a:buFontTx/>
              <a:buNone/>
            </a:pPr>
            <a:r>
              <a:rPr lang="en-US" dirty="0"/>
              <a:t>	A multi-value dependency exists when a relation has at least three attributes, two of them are multi-valued, and their values depend on only the third</a:t>
            </a:r>
          </a:p>
          <a:p>
            <a:pPr>
              <a:buFontTx/>
              <a:buNone/>
            </a:pPr>
            <a:r>
              <a:rPr lang="en-US" dirty="0"/>
              <a:t>	</a:t>
            </a:r>
          </a:p>
          <a:p>
            <a:pPr>
              <a:buFontTx/>
              <a:buNone/>
            </a:pPr>
            <a:r>
              <a:rPr lang="en-US" dirty="0"/>
              <a:t>	4NF is designed to eliminate multiple sets of multi-valued dependencies attribute.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2F1CCCC-EEBC-6EF0-C327-BD1207F281A5}"/>
                  </a:ext>
                </a:extLst>
              </p14:cNvPr>
              <p14:cNvContentPartPr/>
              <p14:nvPr/>
            </p14:nvContentPartPr>
            <p14:xfrm>
              <a:off x="4857840" y="2322000"/>
              <a:ext cx="2871000" cy="3023280"/>
            </p14:xfrm>
          </p:contentPart>
        </mc:Choice>
        <mc:Fallback>
          <p:pic>
            <p:nvPicPr>
              <p:cNvPr id="2" name="Ink 1">
                <a:extLst>
                  <a:ext uri="{FF2B5EF4-FFF2-40B4-BE49-F238E27FC236}">
                    <a16:creationId xmlns:a16="http://schemas.microsoft.com/office/drawing/2014/main" id="{12F1CCCC-EEBC-6EF0-C327-BD1207F281A5}"/>
                  </a:ext>
                </a:extLst>
              </p:cNvPr>
              <p:cNvPicPr/>
              <p:nvPr/>
            </p:nvPicPr>
            <p:blipFill>
              <a:blip r:embed="rId3"/>
              <a:stretch>
                <a:fillRect/>
              </a:stretch>
            </p:blipFill>
            <p:spPr>
              <a:xfrm>
                <a:off x="4848480" y="2312640"/>
                <a:ext cx="2889720" cy="30420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sz="4000" dirty="0"/>
              <a:t>Relation with Multi-valued Dependencies </a:t>
            </a:r>
            <a:endParaRPr lang="en-CA" sz="4000" dirty="0"/>
          </a:p>
        </p:txBody>
      </p:sp>
      <p:sp>
        <p:nvSpPr>
          <p:cNvPr id="5" name="Slide Number Placeholder 3"/>
          <p:cNvSpPr>
            <a:spLocks noGrp="1"/>
          </p:cNvSpPr>
          <p:nvPr>
            <p:ph type="sldNum" sz="quarter" idx="12"/>
          </p:nvPr>
        </p:nvSpPr>
        <p:spPr/>
        <p:txBody>
          <a:bodyPr/>
          <a:lstStyle/>
          <a:p>
            <a:fld id="{3234A634-C377-416B-A513-15072A91B763}" type="slidenum">
              <a:rPr lang="en-US"/>
              <a:pPr/>
              <a:t>45</a:t>
            </a:fld>
            <a:endParaRPr lang="en-US" dirty="0"/>
          </a:p>
        </p:txBody>
      </p:sp>
      <p:pic>
        <p:nvPicPr>
          <p:cNvPr id="44036" name="Picture 4" descr="FIG_04_11"/>
          <p:cNvPicPr>
            <a:picLocks noChangeAspect="1" noChangeArrowheads="1"/>
          </p:cNvPicPr>
          <p:nvPr/>
        </p:nvPicPr>
        <p:blipFill>
          <a:blip r:embed="rId2" cstate="print"/>
          <a:srcRect t="17167"/>
          <a:stretch>
            <a:fillRect/>
          </a:stretch>
        </p:blipFill>
        <p:spPr bwMode="auto">
          <a:xfrm>
            <a:off x="1981200" y="2057400"/>
            <a:ext cx="5181600" cy="45339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6913398-F03E-7D17-C6E5-BF02068EEA3A}"/>
                  </a:ext>
                </a:extLst>
              </p14:cNvPr>
              <p14:cNvContentPartPr/>
              <p14:nvPr/>
            </p14:nvContentPartPr>
            <p14:xfrm>
              <a:off x="1945080" y="2254680"/>
              <a:ext cx="5507280" cy="2986560"/>
            </p14:xfrm>
          </p:contentPart>
        </mc:Choice>
        <mc:Fallback>
          <p:pic>
            <p:nvPicPr>
              <p:cNvPr id="2" name="Ink 1">
                <a:extLst>
                  <a:ext uri="{FF2B5EF4-FFF2-40B4-BE49-F238E27FC236}">
                    <a16:creationId xmlns:a16="http://schemas.microsoft.com/office/drawing/2014/main" id="{86913398-F03E-7D17-C6E5-BF02068EEA3A}"/>
                  </a:ext>
                </a:extLst>
              </p:cNvPr>
              <p:cNvPicPr/>
              <p:nvPr/>
            </p:nvPicPr>
            <p:blipFill>
              <a:blip r:embed="rId4"/>
              <a:stretch>
                <a:fillRect/>
              </a:stretch>
            </p:blipFill>
            <p:spPr>
              <a:xfrm>
                <a:off x="1935720" y="2245320"/>
                <a:ext cx="5526000" cy="300528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Anomaly</a:t>
            </a:r>
            <a:endParaRPr lang="en-CA" dirty="0"/>
          </a:p>
        </p:txBody>
      </p:sp>
      <p:sp>
        <p:nvSpPr>
          <p:cNvPr id="6" name="Content Placeholder 5"/>
          <p:cNvSpPr>
            <a:spLocks noGrp="1"/>
          </p:cNvSpPr>
          <p:nvPr>
            <p:ph idx="1"/>
          </p:nvPr>
        </p:nvSpPr>
        <p:spPr/>
        <p:txBody>
          <a:bodyPr/>
          <a:lstStyle/>
          <a:p>
            <a:r>
              <a:rPr lang="en-US" dirty="0"/>
              <a:t>To add the activity of Skiing to</a:t>
            </a:r>
          </a:p>
          <a:p>
            <a:pPr>
              <a:buNone/>
            </a:pPr>
            <a:r>
              <a:rPr lang="en-US" dirty="0"/>
              <a:t>SID 100 we must add 2 rows.</a:t>
            </a:r>
            <a:endParaRPr lang="en-CA" dirty="0"/>
          </a:p>
        </p:txBody>
      </p:sp>
      <p:sp>
        <p:nvSpPr>
          <p:cNvPr id="5" name="Slide Number Placeholder 3"/>
          <p:cNvSpPr>
            <a:spLocks noGrp="1"/>
          </p:cNvSpPr>
          <p:nvPr>
            <p:ph type="sldNum" sz="quarter" idx="12"/>
          </p:nvPr>
        </p:nvSpPr>
        <p:spPr/>
        <p:txBody>
          <a:bodyPr/>
          <a:lstStyle/>
          <a:p>
            <a:fld id="{F8935EE3-9258-4EB2-A5C1-75BC370B04A4}" type="slidenum">
              <a:rPr lang="en-US"/>
              <a:pPr/>
              <a:t>46</a:t>
            </a:fld>
            <a:endParaRPr lang="en-US" dirty="0"/>
          </a:p>
        </p:txBody>
      </p:sp>
      <p:pic>
        <p:nvPicPr>
          <p:cNvPr id="45058" name="Picture 2" descr="FIG_04_12"/>
          <p:cNvPicPr>
            <a:picLocks noChangeAspect="1" noChangeArrowheads="1"/>
          </p:cNvPicPr>
          <p:nvPr/>
        </p:nvPicPr>
        <p:blipFill>
          <a:blip r:embed="rId2" cstate="print"/>
          <a:srcRect t="14667"/>
          <a:stretch>
            <a:fillRect/>
          </a:stretch>
        </p:blipFill>
        <p:spPr bwMode="auto">
          <a:xfrm>
            <a:off x="5562600" y="1524000"/>
            <a:ext cx="3209925" cy="4876800"/>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95487C5-58BE-75FA-E721-6484BA5C8643}"/>
                  </a:ext>
                </a:extLst>
              </p14:cNvPr>
              <p14:cNvContentPartPr/>
              <p14:nvPr/>
            </p14:nvContentPartPr>
            <p14:xfrm>
              <a:off x="5640840" y="2211120"/>
              <a:ext cx="2960640" cy="4234320"/>
            </p14:xfrm>
          </p:contentPart>
        </mc:Choice>
        <mc:Fallback>
          <p:pic>
            <p:nvPicPr>
              <p:cNvPr id="2" name="Ink 1">
                <a:extLst>
                  <a:ext uri="{FF2B5EF4-FFF2-40B4-BE49-F238E27FC236}">
                    <a16:creationId xmlns:a16="http://schemas.microsoft.com/office/drawing/2014/main" id="{E95487C5-58BE-75FA-E721-6484BA5C8643}"/>
                  </a:ext>
                </a:extLst>
              </p:cNvPr>
              <p:cNvPicPr/>
              <p:nvPr/>
            </p:nvPicPr>
            <p:blipFill>
              <a:blip r:embed="rId4"/>
              <a:stretch>
                <a:fillRect/>
              </a:stretch>
            </p:blipFill>
            <p:spPr>
              <a:xfrm>
                <a:off x="5631480" y="2201760"/>
                <a:ext cx="2979360" cy="4253040"/>
              </a:xfrm>
              <a:prstGeom prst="rect">
                <a:avLst/>
              </a:prstGeom>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a:t>Elimination of Multi-valued Dependencies</a:t>
            </a:r>
            <a:endParaRPr lang="en-CA" sz="4000" dirty="0"/>
          </a:p>
        </p:txBody>
      </p:sp>
      <p:sp>
        <p:nvSpPr>
          <p:cNvPr id="5" name="Slide Number Placeholder 3"/>
          <p:cNvSpPr>
            <a:spLocks noGrp="1"/>
          </p:cNvSpPr>
          <p:nvPr>
            <p:ph type="sldNum" sz="quarter" idx="12"/>
          </p:nvPr>
        </p:nvSpPr>
        <p:spPr/>
        <p:txBody>
          <a:bodyPr/>
          <a:lstStyle/>
          <a:p>
            <a:fld id="{D8115F1B-5291-43CF-813B-FD0498CFC957}" type="slidenum">
              <a:rPr lang="en-US"/>
              <a:pPr/>
              <a:t>47</a:t>
            </a:fld>
            <a:endParaRPr lang="en-US" dirty="0"/>
          </a:p>
        </p:txBody>
      </p:sp>
      <p:pic>
        <p:nvPicPr>
          <p:cNvPr id="46082" name="Picture 2" descr="FIG_04_13"/>
          <p:cNvPicPr>
            <a:picLocks noChangeAspect="1" noChangeArrowheads="1"/>
          </p:cNvPicPr>
          <p:nvPr/>
        </p:nvPicPr>
        <p:blipFill>
          <a:blip r:embed="rId2" cstate="print"/>
          <a:srcRect t="21968"/>
          <a:stretch>
            <a:fillRect/>
          </a:stretch>
        </p:blipFill>
        <p:spPr bwMode="auto">
          <a:xfrm>
            <a:off x="685800" y="2209800"/>
            <a:ext cx="7620000" cy="324802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505BAEB-328B-80F1-6F87-BA7769C97F7E}"/>
                  </a:ext>
                </a:extLst>
              </p14:cNvPr>
              <p14:cNvContentPartPr/>
              <p14:nvPr/>
            </p14:nvContentPartPr>
            <p14:xfrm>
              <a:off x="318600" y="5280480"/>
              <a:ext cx="6789600" cy="1000080"/>
            </p14:xfrm>
          </p:contentPart>
        </mc:Choice>
        <mc:Fallback>
          <p:pic>
            <p:nvPicPr>
              <p:cNvPr id="2" name="Ink 1">
                <a:extLst>
                  <a:ext uri="{FF2B5EF4-FFF2-40B4-BE49-F238E27FC236}">
                    <a16:creationId xmlns:a16="http://schemas.microsoft.com/office/drawing/2014/main" id="{0505BAEB-328B-80F1-6F87-BA7769C97F7E}"/>
                  </a:ext>
                </a:extLst>
              </p:cNvPr>
              <p:cNvPicPr/>
              <p:nvPr/>
            </p:nvPicPr>
            <p:blipFill>
              <a:blip r:embed="rId4"/>
              <a:stretch>
                <a:fillRect/>
              </a:stretch>
            </p:blipFill>
            <p:spPr>
              <a:xfrm>
                <a:off x="309240" y="5271120"/>
                <a:ext cx="6808320" cy="1018800"/>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4NF Example</a:t>
            </a:r>
          </a:p>
        </p:txBody>
      </p:sp>
      <p:graphicFrame>
        <p:nvGraphicFramePr>
          <p:cNvPr id="5" name="Content Placeholder 4"/>
          <p:cNvGraphicFramePr>
            <a:graphicFrameLocks noGrp="1"/>
          </p:cNvGraphicFramePr>
          <p:nvPr>
            <p:ph sz="half" idx="1"/>
          </p:nvPr>
        </p:nvGraphicFramePr>
        <p:xfrm>
          <a:off x="457200" y="1920875"/>
          <a:ext cx="4039120" cy="44500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1638560">
                  <a:extLst>
                    <a:ext uri="{9D8B030D-6E8A-4147-A177-3AD203B41FA5}">
                      <a16:colId xmlns:a16="http://schemas.microsoft.com/office/drawing/2014/main" val="20001"/>
                    </a:ext>
                  </a:extLst>
                </a:gridCol>
                <a:gridCol w="1009780">
                  <a:extLst>
                    <a:ext uri="{9D8B030D-6E8A-4147-A177-3AD203B41FA5}">
                      <a16:colId xmlns:a16="http://schemas.microsoft.com/office/drawing/2014/main" val="20002"/>
                    </a:ext>
                  </a:extLst>
                </a:gridCol>
                <a:gridCol w="1009780">
                  <a:extLst>
                    <a:ext uri="{9D8B030D-6E8A-4147-A177-3AD203B41FA5}">
                      <a16:colId xmlns:a16="http://schemas.microsoft.com/office/drawing/2014/main" val="20003"/>
                    </a:ext>
                  </a:extLst>
                </a:gridCol>
              </a:tblGrid>
              <a:tr h="370840">
                <a:tc>
                  <a:txBody>
                    <a:bodyPr/>
                    <a:lstStyle/>
                    <a:p>
                      <a:pPr marL="0" marR="0">
                        <a:lnSpc>
                          <a:spcPct val="115000"/>
                        </a:lnSpc>
                        <a:spcBef>
                          <a:spcPts val="0"/>
                        </a:spcBef>
                        <a:spcAft>
                          <a:spcPts val="0"/>
                        </a:spcAft>
                      </a:pPr>
                      <a:endParaRPr lang="en-US" sz="1000" dirty="0">
                        <a:latin typeface="Bookman Old Style"/>
                        <a:ea typeface="Calibri"/>
                        <a:cs typeface="Times New Roman"/>
                      </a:endParaRPr>
                    </a:p>
                  </a:txBody>
                  <a:tcPr marL="87265" marR="87265" anchor="ctr"/>
                </a:tc>
                <a:tc gridSpan="3">
                  <a:txBody>
                    <a:bodyPr/>
                    <a:lstStyle/>
                    <a:p>
                      <a:pPr marL="0" marR="0">
                        <a:lnSpc>
                          <a:spcPct val="115000"/>
                        </a:lnSpc>
                        <a:spcBef>
                          <a:spcPts val="0"/>
                        </a:spcBef>
                        <a:spcAft>
                          <a:spcPts val="0"/>
                        </a:spcAft>
                      </a:pPr>
                      <a:r>
                        <a:rPr lang="en-US" sz="1000" b="1" dirty="0">
                          <a:latin typeface="Bookman Old Style"/>
                          <a:ea typeface="Calibri"/>
                          <a:cs typeface="Times New Roman"/>
                        </a:rPr>
                        <a:t>Table that is 3NF but not in 4NF</a:t>
                      </a:r>
                      <a:endParaRPr lang="en-US" sz="1200" dirty="0">
                        <a:latin typeface="Bookman Old Style"/>
                        <a:ea typeface="Calibri"/>
                        <a:cs typeface="Times New Roman"/>
                      </a:endParaRPr>
                    </a:p>
                  </a:txBody>
                  <a:tcPr marL="87265" marR="8726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endParaRPr lang="en-US" sz="10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err="1">
                          <a:latin typeface="Bookman Old Style"/>
                          <a:ea typeface="Calibri"/>
                          <a:cs typeface="Times New Roman"/>
                        </a:rPr>
                        <a:t>Colour</a:t>
                      </a:r>
                      <a:endParaRPr lang="en-US" sz="1200" u="sng"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Engine</a:t>
                      </a:r>
                      <a:endParaRPr lang="en-US" sz="1200" u="sng" dirty="0">
                        <a:latin typeface="Bookman Old Style"/>
                        <a:ea typeface="Calibri"/>
                        <a:cs typeface="Times New Roman"/>
                      </a:endParaRPr>
                    </a:p>
                  </a:txBody>
                  <a:tcPr marL="87265" marR="87265" anchor="ctr"/>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1</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2</a:t>
                      </a:r>
                    </a:p>
                  </a:txBody>
                  <a:tcPr marL="87265" marR="87265" anchor="ctr"/>
                </a:tc>
                <a:tc>
                  <a:txBody>
                    <a:bodyPr/>
                    <a:lstStyle/>
                    <a:p>
                      <a:pPr marL="0" marR="0">
                        <a:lnSpc>
                          <a:spcPct val="115000"/>
                        </a:lnSpc>
                        <a:spcBef>
                          <a:spcPts val="0"/>
                        </a:spcBef>
                        <a:spcAft>
                          <a:spcPts val="0"/>
                        </a:spcAft>
                      </a:pPr>
                      <a:r>
                        <a:rPr lang="en-US" sz="1000" dirty="0">
                          <a:latin typeface="Bookman Old Style"/>
                          <a:ea typeface="Calibri"/>
                          <a:cs typeface="Times New Roman"/>
                        </a:rPr>
                        <a:t>Mustang</a:t>
                      </a:r>
                      <a:endParaRPr lang="en-US" sz="1200" dirty="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3"/>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3</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4"/>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4</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5"/>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5</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6"/>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6</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7"/>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7</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C2.1L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8"/>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8</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C3.0L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09"/>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9</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C2.1L</a:t>
                      </a:r>
                      <a:endParaRPr lang="en-US" sz="1200">
                        <a:latin typeface="Bookman Old Style"/>
                        <a:ea typeface="Calibri"/>
                        <a:cs typeface="Times New Roman"/>
                      </a:endParaRPr>
                    </a:p>
                  </a:txBody>
                  <a:tcPr marL="87265" marR="87265" anchor="ctr"/>
                </a:tc>
                <a:extLst>
                  <a:ext uri="{0D108BD9-81ED-4DB2-BD59-A6C34878D82A}">
                    <a16:rowId xmlns:a16="http://schemas.microsoft.com/office/drawing/2014/main" val="10010"/>
                  </a:ext>
                </a:extLst>
              </a:tr>
              <a:tr h="370840">
                <a:tc>
                  <a:txBody>
                    <a:bodyPr/>
                    <a:lstStyle/>
                    <a:p>
                      <a:pPr marL="0" marR="0">
                        <a:lnSpc>
                          <a:spcPct val="115000"/>
                        </a:lnSpc>
                        <a:spcBef>
                          <a:spcPts val="0"/>
                        </a:spcBef>
                        <a:spcAft>
                          <a:spcPts val="0"/>
                        </a:spcAft>
                      </a:pPr>
                      <a:r>
                        <a:rPr lang="en-US" sz="1000" dirty="0">
                          <a:latin typeface="Bookman Old Style"/>
                          <a:ea typeface="Calibri"/>
                          <a:cs typeface="Times New Roman"/>
                        </a:rPr>
                        <a:t>10</a:t>
                      </a: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87265" marR="87265"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C3.0L</a:t>
                      </a:r>
                      <a:endParaRPr lang="en-US" sz="1200" dirty="0">
                        <a:latin typeface="Bookman Old Style"/>
                        <a:ea typeface="Calibri"/>
                        <a:cs typeface="Times New Roman"/>
                      </a:endParaRPr>
                    </a:p>
                  </a:txBody>
                  <a:tcPr marL="87265" marR="87265" anchor="ctr"/>
                </a:tc>
                <a:extLst>
                  <a:ext uri="{0D108BD9-81ED-4DB2-BD59-A6C34878D82A}">
                    <a16:rowId xmlns:a16="http://schemas.microsoft.com/office/drawing/2014/main" val="10011"/>
                  </a:ext>
                </a:extLst>
              </a:tr>
            </a:tbl>
          </a:graphicData>
        </a:graphic>
      </p:graphicFrame>
      <p:sp>
        <p:nvSpPr>
          <p:cNvPr id="7" name="Content Placeholder 6"/>
          <p:cNvSpPr>
            <a:spLocks noGrp="1"/>
          </p:cNvSpPr>
          <p:nvPr>
            <p:ph sz="half" idx="2"/>
          </p:nvPr>
        </p:nvSpPr>
        <p:spPr/>
        <p:txBody>
          <a:bodyPr/>
          <a:lstStyle/>
          <a:p>
            <a:r>
              <a:rPr lang="en-US" dirty="0"/>
              <a:t>Each </a:t>
            </a:r>
            <a:r>
              <a:rPr lang="en-US" dirty="0" err="1"/>
              <a:t>colour</a:t>
            </a:r>
            <a:r>
              <a:rPr lang="en-US" dirty="0"/>
              <a:t> for each car is paired with each engine size for each car (and </a:t>
            </a:r>
            <a:r>
              <a:rPr lang="en-US" i="1" dirty="0"/>
              <a:t>vice versa</a:t>
            </a:r>
            <a:r>
              <a:rPr lang="en-US" dirty="0"/>
              <a:t>).</a:t>
            </a:r>
          </a:p>
          <a:p>
            <a:r>
              <a:rPr lang="en-US" dirty="0"/>
              <a:t>For every car all of its possible </a:t>
            </a:r>
            <a:r>
              <a:rPr lang="en-US" dirty="0" err="1"/>
              <a:t>colours</a:t>
            </a:r>
            <a:r>
              <a:rPr lang="en-US" dirty="0"/>
              <a:t> will be paired with all of its possible engines.</a:t>
            </a:r>
          </a:p>
        </p:txBody>
      </p:sp>
      <p:sp>
        <p:nvSpPr>
          <p:cNvPr id="4" name="Slide Number Placeholder 3"/>
          <p:cNvSpPr>
            <a:spLocks noGrp="1"/>
          </p:cNvSpPr>
          <p:nvPr>
            <p:ph type="sldNum" sz="quarter" idx="12"/>
          </p:nvPr>
        </p:nvSpPr>
        <p:spPr/>
        <p:txBody>
          <a:bodyPr/>
          <a:lstStyle/>
          <a:p>
            <a:fld id="{555817BA-32BD-442C-96BA-2469E6603B0D}" type="slidenum">
              <a:rPr lang="en-US" smtClean="0"/>
              <a:pPr/>
              <a:t>48</a:t>
            </a:fld>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AA49C89-7172-384C-A774-CFED0658E86E}"/>
                  </a:ext>
                </a:extLst>
              </p14:cNvPr>
              <p14:cNvContentPartPr/>
              <p14:nvPr/>
            </p14:nvContentPartPr>
            <p14:xfrm>
              <a:off x="209520" y="2219040"/>
              <a:ext cx="3697560" cy="2601000"/>
            </p14:xfrm>
          </p:contentPart>
        </mc:Choice>
        <mc:Fallback>
          <p:pic>
            <p:nvPicPr>
              <p:cNvPr id="3" name="Ink 2">
                <a:extLst>
                  <a:ext uri="{FF2B5EF4-FFF2-40B4-BE49-F238E27FC236}">
                    <a16:creationId xmlns:a16="http://schemas.microsoft.com/office/drawing/2014/main" id="{5AA49C89-7172-384C-A774-CFED0658E86E}"/>
                  </a:ext>
                </a:extLst>
              </p:cNvPr>
              <p:cNvPicPr/>
              <p:nvPr/>
            </p:nvPicPr>
            <p:blipFill>
              <a:blip r:embed="rId3"/>
              <a:stretch>
                <a:fillRect/>
              </a:stretch>
            </p:blipFill>
            <p:spPr>
              <a:xfrm>
                <a:off x="200160" y="2209680"/>
                <a:ext cx="3716280" cy="261972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detect MVDs</a:t>
            </a:r>
          </a:p>
        </p:txBody>
      </p:sp>
      <p:sp>
        <p:nvSpPr>
          <p:cNvPr id="3" name="Content Placeholder 2"/>
          <p:cNvSpPr>
            <a:spLocks noGrp="1"/>
          </p:cNvSpPr>
          <p:nvPr>
            <p:ph idx="1"/>
          </p:nvPr>
        </p:nvSpPr>
        <p:spPr/>
        <p:txBody>
          <a:bodyPr>
            <a:normAutofit fontScale="92500" lnSpcReduction="20000"/>
          </a:bodyPr>
          <a:lstStyle/>
          <a:p>
            <a:pPr lvl="0"/>
            <a:r>
              <a:rPr lang="en-US" dirty="0"/>
              <a:t>Find any pair of rows that have the same value of [car]. To start, look at rows 1 and 6.</a:t>
            </a:r>
          </a:p>
          <a:p>
            <a:r>
              <a:rPr lang="en-US" dirty="0"/>
              <a:t>Exchange the values of [</a:t>
            </a:r>
            <a:r>
              <a:rPr lang="en-US" dirty="0" err="1"/>
              <a:t>colour</a:t>
            </a:r>
            <a:r>
              <a:rPr lang="en-US" dirty="0"/>
              <a:t>] in these two rows. Now you have [mustang, blue, F3.2L] and [mustang, red, F4.5L].</a:t>
            </a:r>
          </a:p>
          <a:p>
            <a:pPr lvl="0"/>
            <a:r>
              <a:rPr lang="en-US" dirty="0"/>
              <a:t>Verify that two other rows exist with these values. They do (rows 5 and 2).</a:t>
            </a:r>
          </a:p>
          <a:p>
            <a:r>
              <a:rPr lang="en-US" dirty="0"/>
              <a:t>Continue this for all other pairs of rows for which the value of [car] is the same.</a:t>
            </a:r>
          </a:p>
          <a:p>
            <a:endParaRPr lang="en-US" dirty="0"/>
          </a:p>
          <a:p>
            <a:r>
              <a:rPr lang="en-US" dirty="0"/>
              <a:t>Since car </a:t>
            </a:r>
            <a:r>
              <a:rPr lang="en-US" dirty="0">
                <a:sym typeface="Wingdings" pitchFamily="2" charset="2"/>
              </a:rPr>
              <a:t></a:t>
            </a:r>
            <a:r>
              <a:rPr lang="en-US" dirty="0" err="1">
                <a:sym typeface="Wingdings" pitchFamily="2" charset="2"/>
              </a:rPr>
              <a:t>colour</a:t>
            </a:r>
            <a:r>
              <a:rPr lang="en-US" dirty="0">
                <a:sym typeface="Wingdings" pitchFamily="2" charset="2"/>
              </a:rPr>
              <a:t> then it passes the test (as does car  engine). We have verified that this relation does contain MVDs.</a:t>
            </a:r>
            <a:endParaRPr lang="en-US" dirty="0"/>
          </a:p>
          <a:p>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49</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5AC9C6E-B001-1DB6-AE24-F5A1FE7D79F2}"/>
                  </a:ext>
                </a:extLst>
              </p14:cNvPr>
              <p14:cNvContentPartPr/>
              <p14:nvPr/>
            </p14:nvContentPartPr>
            <p14:xfrm>
              <a:off x="1679400" y="2279520"/>
              <a:ext cx="6427800" cy="1587240"/>
            </p14:xfrm>
          </p:contentPart>
        </mc:Choice>
        <mc:Fallback>
          <p:pic>
            <p:nvPicPr>
              <p:cNvPr id="5" name="Ink 4">
                <a:extLst>
                  <a:ext uri="{FF2B5EF4-FFF2-40B4-BE49-F238E27FC236}">
                    <a16:creationId xmlns:a16="http://schemas.microsoft.com/office/drawing/2014/main" id="{35AC9C6E-B001-1DB6-AE24-F5A1FE7D79F2}"/>
                  </a:ext>
                </a:extLst>
              </p:cNvPr>
              <p:cNvPicPr/>
              <p:nvPr/>
            </p:nvPicPr>
            <p:blipFill>
              <a:blip r:embed="rId3"/>
              <a:stretch>
                <a:fillRect/>
              </a:stretch>
            </p:blipFill>
            <p:spPr>
              <a:xfrm>
                <a:off x="1670040" y="2270160"/>
                <a:ext cx="6446520" cy="16059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Terms</a:t>
            </a:r>
          </a:p>
        </p:txBody>
      </p:sp>
      <p:sp>
        <p:nvSpPr>
          <p:cNvPr id="7" name="Content Placeholder 6"/>
          <p:cNvSpPr>
            <a:spLocks noGrp="1"/>
          </p:cNvSpPr>
          <p:nvPr>
            <p:ph idx="1"/>
          </p:nvPr>
        </p:nvSpPr>
        <p:spPr/>
        <p:txBody>
          <a:bodyPr/>
          <a:lstStyle/>
          <a:p>
            <a:r>
              <a:rPr lang="en-US" dirty="0"/>
              <a:t>The terms table and relation are used interchangeably.</a:t>
            </a:r>
          </a:p>
          <a:p>
            <a:r>
              <a:rPr lang="en-US" dirty="0"/>
              <a:t>Three sets of equivalent terms:</a:t>
            </a:r>
            <a:endParaRPr lang="en-CA" dirty="0"/>
          </a:p>
        </p:txBody>
      </p:sp>
      <p:sp>
        <p:nvSpPr>
          <p:cNvPr id="6" name="Slide Number Placeholder 3"/>
          <p:cNvSpPr>
            <a:spLocks noGrp="1"/>
          </p:cNvSpPr>
          <p:nvPr>
            <p:ph type="sldNum" sz="quarter" idx="12"/>
          </p:nvPr>
        </p:nvSpPr>
        <p:spPr/>
        <p:txBody>
          <a:bodyPr/>
          <a:lstStyle/>
          <a:p>
            <a:fld id="{1CF7D735-59E0-4F4D-94FD-BD45E1EB3D52}" type="slidenum">
              <a:rPr lang="en-US"/>
              <a:pPr/>
              <a:t>5</a:t>
            </a:fld>
            <a:endParaRPr lang="en-US" dirty="0"/>
          </a:p>
        </p:txBody>
      </p:sp>
      <p:pic>
        <p:nvPicPr>
          <p:cNvPr id="7172" name="Picture 4" descr="fig_3-7"/>
          <p:cNvPicPr>
            <a:picLocks noChangeAspect="1" noChangeArrowheads="1"/>
          </p:cNvPicPr>
          <p:nvPr/>
        </p:nvPicPr>
        <p:blipFill>
          <a:blip r:embed="rId2" cstate="print"/>
          <a:srcRect l="36000"/>
          <a:stretch>
            <a:fillRect/>
          </a:stretch>
        </p:blipFill>
        <p:spPr bwMode="auto">
          <a:xfrm>
            <a:off x="990600" y="2819400"/>
            <a:ext cx="7162800" cy="3469481"/>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D110AC1-A01F-FFF3-299E-5618D279BD65}"/>
                  </a:ext>
                </a:extLst>
              </p14:cNvPr>
              <p14:cNvContentPartPr/>
              <p14:nvPr/>
            </p14:nvContentPartPr>
            <p14:xfrm>
              <a:off x="652680" y="2800800"/>
              <a:ext cx="8215200" cy="3316680"/>
            </p14:xfrm>
          </p:contentPart>
        </mc:Choice>
        <mc:Fallback xmlns="">
          <p:pic>
            <p:nvPicPr>
              <p:cNvPr id="2" name="Ink 1">
                <a:extLst>
                  <a:ext uri="{FF2B5EF4-FFF2-40B4-BE49-F238E27FC236}">
                    <a16:creationId xmlns:a16="http://schemas.microsoft.com/office/drawing/2014/main" id="{9D110AC1-A01F-FFF3-299E-5618D279BD65}"/>
                  </a:ext>
                </a:extLst>
              </p:cNvPr>
              <p:cNvPicPr/>
              <p:nvPr/>
            </p:nvPicPr>
            <p:blipFill>
              <a:blip r:embed="rId4"/>
              <a:stretch>
                <a:fillRect/>
              </a:stretch>
            </p:blipFill>
            <p:spPr>
              <a:xfrm>
                <a:off x="643320" y="2791440"/>
                <a:ext cx="8233920" cy="333540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relation in 4NF</a:t>
            </a:r>
          </a:p>
        </p:txBody>
      </p:sp>
      <p:graphicFrame>
        <p:nvGraphicFramePr>
          <p:cNvPr id="5" name="Content Placeholder 4"/>
          <p:cNvGraphicFramePr>
            <a:graphicFrameLocks noGrp="1"/>
          </p:cNvGraphicFramePr>
          <p:nvPr>
            <p:ph sz="half" idx="1"/>
          </p:nvPr>
        </p:nvGraphicFramePr>
        <p:xfrm>
          <a:off x="457200" y="1920875"/>
          <a:ext cx="4038600" cy="3368339"/>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259103">
                <a:tc gridSpan="2">
                  <a:txBody>
                    <a:bodyPr/>
                    <a:lstStyle/>
                    <a:p>
                      <a:pPr marL="0" marR="0">
                        <a:lnSpc>
                          <a:spcPct val="115000"/>
                        </a:lnSpc>
                        <a:spcBef>
                          <a:spcPts val="0"/>
                        </a:spcBef>
                        <a:spcAft>
                          <a:spcPts val="0"/>
                        </a:spcAft>
                      </a:pPr>
                      <a:r>
                        <a:rPr lang="en-US" sz="1000" b="1" dirty="0">
                          <a:latin typeface="Bookman Old Style"/>
                          <a:ea typeface="Calibri"/>
                          <a:cs typeface="Times New Roman"/>
                        </a:rPr>
                        <a:t>Car </a:t>
                      </a:r>
                      <a:r>
                        <a:rPr lang="en-US" sz="1000" b="1" dirty="0" err="1">
                          <a:latin typeface="Bookman Old Style"/>
                          <a:ea typeface="Calibri"/>
                          <a:cs typeface="Times New Roman"/>
                        </a:rPr>
                        <a:t>Colour</a:t>
                      </a:r>
                      <a:r>
                        <a:rPr lang="en-US" sz="1000" b="1" dirty="0">
                          <a:latin typeface="Bookman Old Style"/>
                          <a:ea typeface="Calibri"/>
                          <a:cs typeface="Times New Roman"/>
                        </a:rPr>
                        <a:t> relation</a:t>
                      </a:r>
                      <a:endParaRPr lang="en-US" sz="1200" dirty="0">
                        <a:latin typeface="Bookman Old Style"/>
                        <a:ea typeface="Calibri"/>
                        <a:cs typeface="Times New Roman"/>
                      </a:endParaRPr>
                    </a:p>
                  </a:txBody>
                  <a:tcPr marL="64250" marR="64250" anchor="ctr"/>
                </a:tc>
                <a:tc hMerge="1">
                  <a:txBody>
                    <a:bodyPr/>
                    <a:lstStyle/>
                    <a:p>
                      <a:endParaRPr lang="en-US"/>
                    </a:p>
                  </a:txBody>
                  <a:tcPr/>
                </a:tc>
                <a:extLst>
                  <a:ext uri="{0D108BD9-81ED-4DB2-BD59-A6C34878D82A}">
                    <a16:rowId xmlns:a16="http://schemas.microsoft.com/office/drawing/2014/main" val="10000"/>
                  </a:ext>
                </a:extLst>
              </a:tr>
              <a:tr h="259103">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b="1" u="sng" dirty="0" err="1">
                          <a:latin typeface="Bookman Old Style"/>
                          <a:ea typeface="Calibri"/>
                          <a:cs typeface="Times New Roman"/>
                        </a:rPr>
                        <a:t>Colour</a:t>
                      </a:r>
                      <a:endParaRPr lang="en-US" sz="1200" u="sng" dirty="0">
                        <a:latin typeface="Bookman Old Style"/>
                        <a:ea typeface="Calibri"/>
                        <a:cs typeface="Times New Roman"/>
                      </a:endParaRPr>
                    </a:p>
                  </a:txBody>
                  <a:tcPr marL="64250" marR="64250" anchor="ctr"/>
                </a:tc>
                <a:extLst>
                  <a:ext uri="{0D108BD9-81ED-4DB2-BD59-A6C34878D82A}">
                    <a16:rowId xmlns:a16="http://schemas.microsoft.com/office/drawing/2014/main" val="10001"/>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2"/>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White</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3"/>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Blue</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4"/>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Red</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5"/>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Green</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6"/>
                  </a:ext>
                </a:extLst>
              </a:tr>
              <a:tr h="259103">
                <a:tc gridSpan="2">
                  <a:txBody>
                    <a:bodyPr/>
                    <a:lstStyle/>
                    <a:p>
                      <a:pPr marL="0" marR="0">
                        <a:lnSpc>
                          <a:spcPct val="115000"/>
                        </a:lnSpc>
                        <a:spcBef>
                          <a:spcPts val="0"/>
                        </a:spcBef>
                        <a:spcAft>
                          <a:spcPts val="0"/>
                        </a:spcAft>
                      </a:pPr>
                      <a:r>
                        <a:rPr lang="en-US" sz="1000" b="1" dirty="0">
                          <a:latin typeface="Bookman Old Style"/>
                          <a:ea typeface="Calibri"/>
                          <a:cs typeface="Times New Roman"/>
                        </a:rPr>
                        <a:t>Car Engine relation</a:t>
                      </a:r>
                      <a:endParaRPr lang="en-US" sz="1200" dirty="0">
                        <a:latin typeface="Bookman Old Style"/>
                        <a:ea typeface="Calibri"/>
                        <a:cs typeface="Times New Roman"/>
                      </a:endParaRPr>
                    </a:p>
                  </a:txBody>
                  <a:tcPr marL="64250" marR="64250" anchor="ctr"/>
                </a:tc>
                <a:tc hMerge="1">
                  <a:txBody>
                    <a:bodyPr/>
                    <a:lstStyle/>
                    <a:p>
                      <a:endParaRPr lang="en-US"/>
                    </a:p>
                  </a:txBody>
                  <a:tcPr/>
                </a:tc>
                <a:extLst>
                  <a:ext uri="{0D108BD9-81ED-4DB2-BD59-A6C34878D82A}">
                    <a16:rowId xmlns:a16="http://schemas.microsoft.com/office/drawing/2014/main" val="10007"/>
                  </a:ext>
                </a:extLst>
              </a:tr>
              <a:tr h="259103">
                <a:tc>
                  <a:txBody>
                    <a:bodyPr/>
                    <a:lstStyle/>
                    <a:p>
                      <a:pPr marL="0" marR="0">
                        <a:lnSpc>
                          <a:spcPct val="115000"/>
                        </a:lnSpc>
                        <a:spcBef>
                          <a:spcPts val="0"/>
                        </a:spcBef>
                        <a:spcAft>
                          <a:spcPts val="0"/>
                        </a:spcAft>
                      </a:pPr>
                      <a:r>
                        <a:rPr lang="en-US" sz="1000" b="1" u="sng" dirty="0">
                          <a:latin typeface="Bookman Old Style"/>
                          <a:ea typeface="Calibri"/>
                          <a:cs typeface="Times New Roman"/>
                        </a:rPr>
                        <a:t>Car</a:t>
                      </a:r>
                      <a:endParaRPr lang="en-US" sz="1200" u="sng" dirty="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b="1" u="sng" dirty="0">
                          <a:latin typeface="Bookman Old Style"/>
                          <a:ea typeface="Calibri"/>
                          <a:cs typeface="Times New Roman"/>
                        </a:rPr>
                        <a:t>Engine</a:t>
                      </a:r>
                      <a:endParaRPr lang="en-US" sz="1200" u="sng" dirty="0">
                        <a:latin typeface="Bookman Old Style"/>
                        <a:ea typeface="Calibri"/>
                        <a:cs typeface="Times New Roman"/>
                      </a:endParaRPr>
                    </a:p>
                  </a:txBody>
                  <a:tcPr marL="64250" marR="64250" anchor="ctr"/>
                </a:tc>
                <a:extLst>
                  <a:ext uri="{0D108BD9-81ED-4DB2-BD59-A6C34878D82A}">
                    <a16:rowId xmlns:a16="http://schemas.microsoft.com/office/drawing/2014/main" val="10008"/>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F3.2L</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09"/>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Mustang</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a:latin typeface="Bookman Old Style"/>
                          <a:ea typeface="Calibri"/>
                          <a:cs typeface="Times New Roman"/>
                        </a:rPr>
                        <a:t>F4.5L</a:t>
                      </a:r>
                      <a:endParaRPr lang="en-US" sz="1200">
                        <a:latin typeface="Bookman Old Style"/>
                        <a:ea typeface="Calibri"/>
                        <a:cs typeface="Times New Roman"/>
                      </a:endParaRPr>
                    </a:p>
                  </a:txBody>
                  <a:tcPr marL="64250" marR="64250" anchor="ctr"/>
                </a:tc>
                <a:extLst>
                  <a:ext uri="{0D108BD9-81ED-4DB2-BD59-A6C34878D82A}">
                    <a16:rowId xmlns:a16="http://schemas.microsoft.com/office/drawing/2014/main" val="10010"/>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C2.1L</a:t>
                      </a:r>
                      <a:endParaRPr lang="en-US" sz="1200" dirty="0">
                        <a:latin typeface="Bookman Old Style"/>
                        <a:ea typeface="Calibri"/>
                        <a:cs typeface="Times New Roman"/>
                      </a:endParaRPr>
                    </a:p>
                  </a:txBody>
                  <a:tcPr marL="64250" marR="64250" anchor="ctr"/>
                </a:tc>
                <a:extLst>
                  <a:ext uri="{0D108BD9-81ED-4DB2-BD59-A6C34878D82A}">
                    <a16:rowId xmlns:a16="http://schemas.microsoft.com/office/drawing/2014/main" val="10011"/>
                  </a:ext>
                </a:extLst>
              </a:tr>
              <a:tr h="259103">
                <a:tc>
                  <a:txBody>
                    <a:bodyPr/>
                    <a:lstStyle/>
                    <a:p>
                      <a:pPr marL="0" marR="0">
                        <a:lnSpc>
                          <a:spcPct val="115000"/>
                        </a:lnSpc>
                        <a:spcBef>
                          <a:spcPts val="0"/>
                        </a:spcBef>
                        <a:spcAft>
                          <a:spcPts val="0"/>
                        </a:spcAft>
                      </a:pPr>
                      <a:r>
                        <a:rPr lang="en-US" sz="1000">
                          <a:latin typeface="Bookman Old Style"/>
                          <a:ea typeface="Calibri"/>
                          <a:cs typeface="Times New Roman"/>
                        </a:rPr>
                        <a:t>Cirrus</a:t>
                      </a:r>
                      <a:endParaRPr lang="en-US" sz="1200">
                        <a:latin typeface="Bookman Old Style"/>
                        <a:ea typeface="Calibri"/>
                        <a:cs typeface="Times New Roman"/>
                      </a:endParaRPr>
                    </a:p>
                  </a:txBody>
                  <a:tcPr marL="64250" marR="64250" anchor="ctr"/>
                </a:tc>
                <a:tc>
                  <a:txBody>
                    <a:bodyPr/>
                    <a:lstStyle/>
                    <a:p>
                      <a:pPr marL="0" marR="0">
                        <a:lnSpc>
                          <a:spcPct val="115000"/>
                        </a:lnSpc>
                        <a:spcBef>
                          <a:spcPts val="0"/>
                        </a:spcBef>
                        <a:spcAft>
                          <a:spcPts val="0"/>
                        </a:spcAft>
                      </a:pPr>
                      <a:r>
                        <a:rPr lang="en-US" sz="1000" dirty="0">
                          <a:latin typeface="Bookman Old Style"/>
                          <a:ea typeface="Calibri"/>
                          <a:cs typeface="Times New Roman"/>
                        </a:rPr>
                        <a:t>C3.0L</a:t>
                      </a:r>
                      <a:endParaRPr lang="en-US" sz="1200" dirty="0">
                        <a:latin typeface="Bookman Old Style"/>
                        <a:ea typeface="Calibri"/>
                        <a:cs typeface="Times New Roman"/>
                      </a:endParaRPr>
                    </a:p>
                  </a:txBody>
                  <a:tcPr marL="64250" marR="64250" anchor="ctr"/>
                </a:tc>
                <a:extLst>
                  <a:ext uri="{0D108BD9-81ED-4DB2-BD59-A6C34878D82A}">
                    <a16:rowId xmlns:a16="http://schemas.microsoft.com/office/drawing/2014/main" val="10012"/>
                  </a:ext>
                </a:extLst>
              </a:tr>
            </a:tbl>
          </a:graphicData>
        </a:graphic>
      </p:graphicFrame>
      <p:sp>
        <p:nvSpPr>
          <p:cNvPr id="7" name="Content Placeholder 6"/>
          <p:cNvSpPr>
            <a:spLocks noGrp="1"/>
          </p:cNvSpPr>
          <p:nvPr>
            <p:ph sz="half" idx="2"/>
          </p:nvPr>
        </p:nvSpPr>
        <p:spPr/>
        <p:txBody>
          <a:bodyPr>
            <a:normAutofit/>
          </a:bodyPr>
          <a:lstStyle/>
          <a:p>
            <a:pPr marL="0" indent="0">
              <a:buNone/>
            </a:pPr>
            <a:r>
              <a:rPr lang="en-US" dirty="0"/>
              <a:t>With this table structure you can still determine, for example, that a red Mustang can have either an F3.2L or F4.5L engine. When you delete one piece of information (i.e., a car </a:t>
            </a:r>
            <a:r>
              <a:rPr lang="en-US" dirty="0" err="1"/>
              <a:t>colour</a:t>
            </a:r>
            <a:r>
              <a:rPr lang="en-US" dirty="0"/>
              <a:t>), you lose only </a:t>
            </a:r>
            <a:r>
              <a:rPr lang="en-US"/>
              <a:t>that fact.</a:t>
            </a:r>
            <a:endParaRPr lang="en-US"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50</a:t>
            </a:fld>
            <a:endParaRPr 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3D756D6-E0C8-ADD3-91C3-CF6FF8126833}"/>
                  </a:ext>
                </a:extLst>
              </p14:cNvPr>
              <p14:cNvContentPartPr/>
              <p14:nvPr/>
            </p14:nvContentPartPr>
            <p14:xfrm>
              <a:off x="121680" y="1924200"/>
              <a:ext cx="4605480" cy="2107440"/>
            </p14:xfrm>
          </p:contentPart>
        </mc:Choice>
        <mc:Fallback>
          <p:pic>
            <p:nvPicPr>
              <p:cNvPr id="3" name="Ink 2">
                <a:extLst>
                  <a:ext uri="{FF2B5EF4-FFF2-40B4-BE49-F238E27FC236}">
                    <a16:creationId xmlns:a16="http://schemas.microsoft.com/office/drawing/2014/main" id="{33D756D6-E0C8-ADD3-91C3-CF6FF8126833}"/>
                  </a:ext>
                </a:extLst>
              </p:cNvPr>
              <p:cNvPicPr/>
              <p:nvPr/>
            </p:nvPicPr>
            <p:blipFill>
              <a:blip r:embed="rId3"/>
              <a:stretch>
                <a:fillRect/>
              </a:stretch>
            </p:blipFill>
            <p:spPr>
              <a:xfrm>
                <a:off x="112320" y="1914840"/>
                <a:ext cx="4624200" cy="212616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857231-19AA-4D67-9B92-4EDDBA3B67EE}" type="slidenum">
              <a:rPr lang="en-US"/>
              <a:pPr/>
              <a:t>51</a:t>
            </a:fld>
            <a:endParaRPr lang="en-US" dirty="0"/>
          </a:p>
        </p:txBody>
      </p:sp>
      <p:sp>
        <p:nvSpPr>
          <p:cNvPr id="47106" name="Rectangle 2"/>
          <p:cNvSpPr>
            <a:spLocks noGrp="1" noChangeArrowheads="1"/>
          </p:cNvSpPr>
          <p:nvPr>
            <p:ph type="title"/>
          </p:nvPr>
        </p:nvSpPr>
        <p:spPr/>
        <p:txBody>
          <a:bodyPr/>
          <a:lstStyle/>
          <a:p>
            <a:r>
              <a:rPr lang="en-US" dirty="0"/>
              <a:t>5</a:t>
            </a:r>
            <a:r>
              <a:rPr lang="en-US" baseline="30000" dirty="0"/>
              <a:t>th</a:t>
            </a:r>
            <a:r>
              <a:rPr lang="en-US" dirty="0"/>
              <a:t> Normal Form</a:t>
            </a:r>
          </a:p>
        </p:txBody>
      </p:sp>
      <p:sp>
        <p:nvSpPr>
          <p:cNvPr id="47107" name="Rectangle 3"/>
          <p:cNvSpPr>
            <a:spLocks noGrp="1" noChangeArrowheads="1"/>
          </p:cNvSpPr>
          <p:nvPr>
            <p:ph type="body" idx="1"/>
          </p:nvPr>
        </p:nvSpPr>
        <p:spPr/>
        <p:txBody>
          <a:bodyPr/>
          <a:lstStyle/>
          <a:p>
            <a:pPr>
              <a:buFontTx/>
              <a:buNone/>
            </a:pPr>
            <a:r>
              <a:rPr lang="en-US" dirty="0"/>
              <a:t>	5NF deals with cases where information can be reconstructed from smaller pieces of information which can be maintained with less redundancy.  </a:t>
            </a:r>
          </a:p>
          <a:p>
            <a:pPr>
              <a:buFontTx/>
              <a:buNone/>
            </a:pPr>
            <a:endParaRPr lang="en-US" dirty="0"/>
          </a:p>
          <a:p>
            <a:pPr>
              <a:buFontTx/>
              <a:buNone/>
            </a:pPr>
            <a:r>
              <a:rPr lang="en-US" dirty="0"/>
              <a:t>	Eliminate cyclic dependencies. 5NF is also known as Projection Normal Form (PJNF)</a:t>
            </a:r>
          </a:p>
          <a:p>
            <a:pPr>
              <a:buFontTx/>
              <a:buNone/>
            </a:pPr>
            <a:endParaRPr lang="en-US" dirty="0"/>
          </a:p>
          <a:p>
            <a:pPr>
              <a:buFontTx/>
              <a:buNone/>
            </a:pPr>
            <a:r>
              <a:rPr lang="en-US" dirty="0"/>
              <a:t>	2NF, 3NF and 4NF also serve this purpose, but 5NF generalizes to cases not covered by the others.</a:t>
            </a:r>
            <a:r>
              <a:rPr lang="en-US" sz="2800" dirty="0"/>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BC489BA-3400-88F3-171E-A02B07914AA6}"/>
                  </a:ext>
                </a:extLst>
              </p14:cNvPr>
              <p14:cNvContentPartPr/>
              <p14:nvPr/>
            </p14:nvContentPartPr>
            <p14:xfrm>
              <a:off x="196200" y="733680"/>
              <a:ext cx="7878240" cy="3857400"/>
            </p14:xfrm>
          </p:contentPart>
        </mc:Choice>
        <mc:Fallback>
          <p:pic>
            <p:nvPicPr>
              <p:cNvPr id="2" name="Ink 1">
                <a:extLst>
                  <a:ext uri="{FF2B5EF4-FFF2-40B4-BE49-F238E27FC236}">
                    <a16:creationId xmlns:a16="http://schemas.microsoft.com/office/drawing/2014/main" id="{9BC489BA-3400-88F3-171E-A02B07914AA6}"/>
                  </a:ext>
                </a:extLst>
              </p:cNvPr>
              <p:cNvPicPr/>
              <p:nvPr/>
            </p:nvPicPr>
            <p:blipFill>
              <a:blip r:embed="rId3"/>
              <a:stretch>
                <a:fillRect/>
              </a:stretch>
            </p:blipFill>
            <p:spPr>
              <a:xfrm>
                <a:off x="186840" y="724320"/>
                <a:ext cx="7896960" cy="3876120"/>
              </a:xfrm>
              <a:prstGeom prst="rect">
                <a:avLst/>
              </a:prstGeom>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ED50A3-9E3E-4CF0-932B-00250F0CFFCB}" type="slidenum">
              <a:rPr lang="en-US"/>
              <a:pPr/>
              <a:t>52</a:t>
            </a:fld>
            <a:endParaRPr lang="en-US" dirty="0"/>
          </a:p>
        </p:txBody>
      </p:sp>
      <p:sp>
        <p:nvSpPr>
          <p:cNvPr id="48130" name="Rectangle 2"/>
          <p:cNvSpPr>
            <a:spLocks noGrp="1" noChangeArrowheads="1"/>
          </p:cNvSpPr>
          <p:nvPr>
            <p:ph type="title"/>
          </p:nvPr>
        </p:nvSpPr>
        <p:spPr/>
        <p:txBody>
          <a:bodyPr/>
          <a:lstStyle/>
          <a:p>
            <a:r>
              <a:rPr lang="en-US" dirty="0"/>
              <a:t>5NF Example</a:t>
            </a:r>
          </a:p>
        </p:txBody>
      </p:sp>
      <p:sp>
        <p:nvSpPr>
          <p:cNvPr id="48131" name="Rectangle 3"/>
          <p:cNvSpPr>
            <a:spLocks noGrp="1" noChangeArrowheads="1"/>
          </p:cNvSpPr>
          <p:nvPr>
            <p:ph type="body" idx="1"/>
          </p:nvPr>
        </p:nvSpPr>
        <p:spPr/>
        <p:txBody>
          <a:bodyPr/>
          <a:lstStyle/>
          <a:p>
            <a:pPr>
              <a:buFontTx/>
              <a:buNone/>
            </a:pPr>
            <a:r>
              <a:rPr lang="en-US" dirty="0"/>
              <a:t> 	If agents represent companies, companies make products, and agents sell products, then we might want to keep a record of which agent sells which product for which company.  This information could be kept in one record type with three fields.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p:txBody>
          <a:bodyPr/>
          <a:lstStyle/>
          <a:p>
            <a:fld id="{651F892F-AB14-4A2E-BA97-9D0BDFB667B6}" type="slidenum">
              <a:rPr lang="en-US"/>
              <a:pPr/>
              <a:t>53</a:t>
            </a:fld>
            <a:endParaRPr lang="en-US" dirty="0"/>
          </a:p>
        </p:txBody>
      </p:sp>
      <p:sp>
        <p:nvSpPr>
          <p:cNvPr id="49223" name="Rectangle 71"/>
          <p:cNvSpPr>
            <a:spLocks noGrp="1" noChangeArrowheads="1"/>
          </p:cNvSpPr>
          <p:nvPr>
            <p:ph type="body" idx="4294967295"/>
          </p:nvPr>
        </p:nvSpPr>
        <p:spPr>
          <a:xfrm>
            <a:off x="457200" y="1143000"/>
            <a:ext cx="8229600" cy="2057400"/>
          </a:xfrm>
        </p:spPr>
        <p:txBody>
          <a:bodyPr>
            <a:normAutofit lnSpcReduction="10000"/>
          </a:bodyPr>
          <a:lstStyle/>
          <a:p>
            <a:pPr>
              <a:buFontTx/>
              <a:buNone/>
            </a:pPr>
            <a:r>
              <a:rPr lang="en-US" dirty="0"/>
              <a:t>	Although agent Smith sells cars made by Ford and trucks made by GM, he does not sell Ford trucks or GM cars.  Thus, we need the combination of all three fields to know which combinations are valid and which are not.</a:t>
            </a:r>
          </a:p>
        </p:txBody>
      </p:sp>
      <p:graphicFrame>
        <p:nvGraphicFramePr>
          <p:cNvPr id="49220" name="Group 68"/>
          <p:cNvGraphicFramePr>
            <a:graphicFrameLocks noGrp="1"/>
          </p:cNvGraphicFramePr>
          <p:nvPr>
            <p:ph type="tbl" idx="4294967295"/>
          </p:nvPr>
        </p:nvGraphicFramePr>
        <p:xfrm>
          <a:off x="533400" y="3352800"/>
          <a:ext cx="8229600" cy="19812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Agent</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Company</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Product</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fld id="{4A7DE2A9-DB59-4700-80C1-5663C3E0D263}" type="slidenum">
              <a:rPr lang="en-US"/>
              <a:pPr/>
              <a:t>54</a:t>
            </a:fld>
            <a:endParaRPr lang="en-US" dirty="0"/>
          </a:p>
        </p:txBody>
      </p:sp>
      <p:graphicFrame>
        <p:nvGraphicFramePr>
          <p:cNvPr id="54401" name="Group 129"/>
          <p:cNvGraphicFramePr>
            <a:graphicFrameLocks noGrp="1"/>
          </p:cNvGraphicFramePr>
          <p:nvPr/>
        </p:nvGraphicFramePr>
        <p:xfrm>
          <a:off x="1066800" y="2895600"/>
          <a:ext cx="7086600" cy="350520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Agent</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Company</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3200" b="1" i="1" u="none" strike="noStrike" cap="none" normalizeH="0" baseline="0" dirty="0">
                          <a:ln>
                            <a:noFill/>
                          </a:ln>
                          <a:solidFill>
                            <a:schemeClr val="tx1"/>
                          </a:solidFill>
                          <a:effectLst/>
                          <a:latin typeface="Times New Roman" pitchFamily="18" charset="0"/>
                          <a:cs typeface="Times New Roman" pitchFamily="18" charset="0"/>
                        </a:rPr>
                        <a:t>Product</a:t>
                      </a:r>
                      <a:endParaRPr kumimoji="0" lang="en-US" sz="32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Jones</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98" name="Rectangle 126"/>
          <p:cNvSpPr>
            <a:spLocks noGrp="1" noChangeArrowheads="1"/>
          </p:cNvSpPr>
          <p:nvPr>
            <p:ph type="body" idx="4294967295"/>
          </p:nvPr>
        </p:nvSpPr>
        <p:spPr>
          <a:xfrm>
            <a:off x="533400" y="1066800"/>
            <a:ext cx="8229600" cy="1752600"/>
          </a:xfrm>
        </p:spPr>
        <p:txBody>
          <a:bodyPr/>
          <a:lstStyle/>
          <a:p>
            <a:pPr>
              <a:buFontTx/>
              <a:buNone/>
            </a:pPr>
            <a:r>
              <a:rPr lang="en-US" dirty="0"/>
              <a:t>	But suppose a certain rule is in effect – if an agent sells a certain product and he represents the company making that product, then he sells that product for that company.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3B1A546-E1F5-7D0B-FFCA-A927B49179C7}"/>
                  </a:ext>
                </a:extLst>
              </p14:cNvPr>
              <p14:cNvContentPartPr/>
              <p14:nvPr/>
            </p14:nvContentPartPr>
            <p14:xfrm>
              <a:off x="582840" y="464760"/>
              <a:ext cx="6755400" cy="6286320"/>
            </p14:xfrm>
          </p:contentPart>
        </mc:Choice>
        <mc:Fallback>
          <p:pic>
            <p:nvPicPr>
              <p:cNvPr id="2" name="Ink 1">
                <a:extLst>
                  <a:ext uri="{FF2B5EF4-FFF2-40B4-BE49-F238E27FC236}">
                    <a16:creationId xmlns:a16="http://schemas.microsoft.com/office/drawing/2014/main" id="{33B1A546-E1F5-7D0B-FFCA-A927B49179C7}"/>
                  </a:ext>
                </a:extLst>
              </p:cNvPr>
              <p:cNvPicPr/>
              <p:nvPr/>
            </p:nvPicPr>
            <p:blipFill>
              <a:blip r:embed="rId3"/>
              <a:stretch>
                <a:fillRect/>
              </a:stretch>
            </p:blipFill>
            <p:spPr>
              <a:xfrm>
                <a:off x="573480" y="455400"/>
                <a:ext cx="6774120" cy="630504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3"/>
          <p:cNvSpPr>
            <a:spLocks noGrp="1"/>
          </p:cNvSpPr>
          <p:nvPr>
            <p:ph type="sldNum" sz="quarter" idx="12"/>
          </p:nvPr>
        </p:nvSpPr>
        <p:spPr/>
        <p:txBody>
          <a:bodyPr/>
          <a:lstStyle/>
          <a:p>
            <a:fld id="{5184D77D-26C3-4B29-8CF6-583CC8E92046}" type="slidenum">
              <a:rPr lang="en-US"/>
              <a:pPr/>
              <a:t>55</a:t>
            </a:fld>
            <a:endParaRPr lang="en-US" dirty="0"/>
          </a:p>
        </p:txBody>
      </p:sp>
      <p:sp>
        <p:nvSpPr>
          <p:cNvPr id="60588" name="Rectangle 172"/>
          <p:cNvSpPr>
            <a:spLocks noGrp="1" noChangeArrowheads="1"/>
          </p:cNvSpPr>
          <p:nvPr>
            <p:ph type="body" idx="4294967295"/>
          </p:nvPr>
        </p:nvSpPr>
        <p:spPr>
          <a:xfrm>
            <a:off x="533400" y="1143000"/>
            <a:ext cx="8229600" cy="1524000"/>
          </a:xfrm>
        </p:spPr>
        <p:txBody>
          <a:bodyPr/>
          <a:lstStyle/>
          <a:p>
            <a:pPr>
              <a:buFontTx/>
              <a:buNone/>
            </a:pPr>
            <a:r>
              <a:rPr lang="en-US" dirty="0"/>
              <a:t>In this case it turns out that we can reconstruct all the true facts from a normalization form consisting of three separate record types, each containing two fields.</a:t>
            </a:r>
          </a:p>
        </p:txBody>
      </p:sp>
      <p:graphicFrame>
        <p:nvGraphicFramePr>
          <p:cNvPr id="60590" name="Group 174"/>
          <p:cNvGraphicFramePr>
            <a:graphicFrameLocks noGrp="1"/>
          </p:cNvGraphicFramePr>
          <p:nvPr/>
        </p:nvGraphicFramePr>
        <p:xfrm>
          <a:off x="457200" y="2895600"/>
          <a:ext cx="3641725" cy="158496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42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Agent</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Company</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Jones</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0471" name="Rectangle 55"/>
          <p:cNvSpPr>
            <a:spLocks noChangeArrowheads="1"/>
          </p:cNvSpPr>
          <p:nvPr/>
        </p:nvSpPr>
        <p:spPr bwMode="auto">
          <a:xfrm>
            <a:off x="-1352550" y="2971800"/>
            <a:ext cx="9144000" cy="0"/>
          </a:xfrm>
          <a:prstGeom prst="rect">
            <a:avLst/>
          </a:prstGeom>
          <a:noFill/>
          <a:ln w="9525">
            <a:noFill/>
            <a:miter lim="800000"/>
            <a:headEnd/>
            <a:tailEnd/>
          </a:ln>
          <a:effectLst/>
        </p:spPr>
        <p:txBody>
          <a:bodyPr wrap="none" anchor="ctr">
            <a:spAutoFit/>
          </a:bodyPr>
          <a:lstStyle/>
          <a:p>
            <a:endParaRPr lang="en-US" dirty="0"/>
          </a:p>
        </p:txBody>
      </p:sp>
      <p:graphicFrame>
        <p:nvGraphicFramePr>
          <p:cNvPr id="60591" name="Group 175"/>
          <p:cNvGraphicFramePr>
            <a:graphicFrameLocks noGrp="1"/>
          </p:cNvGraphicFramePr>
          <p:nvPr/>
        </p:nvGraphicFramePr>
        <p:xfrm>
          <a:off x="4724400" y="2971800"/>
          <a:ext cx="3641725" cy="158496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Agent</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Product</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Smith</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Jones</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0522" name="Rectangle 106"/>
          <p:cNvSpPr>
            <a:spLocks noChangeArrowheads="1"/>
          </p:cNvSpPr>
          <p:nvPr/>
        </p:nvSpPr>
        <p:spPr bwMode="auto">
          <a:xfrm>
            <a:off x="-1352550" y="4070350"/>
            <a:ext cx="9144000" cy="0"/>
          </a:xfrm>
          <a:prstGeom prst="rect">
            <a:avLst/>
          </a:prstGeom>
          <a:noFill/>
          <a:ln w="9525">
            <a:noFill/>
            <a:miter lim="800000"/>
            <a:headEnd/>
            <a:tailEnd/>
          </a:ln>
          <a:effectLst/>
        </p:spPr>
        <p:txBody>
          <a:bodyPr wrap="none" anchor="ctr">
            <a:spAutoFit/>
          </a:bodyPr>
          <a:lstStyle/>
          <a:p>
            <a:endParaRPr lang="en-US" dirty="0"/>
          </a:p>
        </p:txBody>
      </p:sp>
      <p:graphicFrame>
        <p:nvGraphicFramePr>
          <p:cNvPr id="60592" name="Group 176"/>
          <p:cNvGraphicFramePr>
            <a:graphicFrameLocks noGrp="1"/>
          </p:cNvGraphicFramePr>
          <p:nvPr/>
        </p:nvGraphicFramePr>
        <p:xfrm>
          <a:off x="2286000" y="4648200"/>
          <a:ext cx="3641725" cy="1981200"/>
        </p:xfrm>
        <a:graphic>
          <a:graphicData uri="http://schemas.openxmlformats.org/drawingml/2006/table">
            <a:tbl>
              <a:tblPr/>
              <a:tblGrid>
                <a:gridCol w="1804988">
                  <a:extLst>
                    <a:ext uri="{9D8B030D-6E8A-4147-A177-3AD203B41FA5}">
                      <a16:colId xmlns:a16="http://schemas.microsoft.com/office/drawing/2014/main" val="20000"/>
                    </a:ext>
                  </a:extLst>
                </a:gridCol>
                <a:gridCol w="1836737">
                  <a:extLst>
                    <a:ext uri="{9D8B030D-6E8A-4147-A177-3AD203B41FA5}">
                      <a16:colId xmlns:a16="http://schemas.microsoft.com/office/drawing/2014/main" val="20001"/>
                    </a:ext>
                  </a:extLst>
                </a:gridCol>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Company</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Times New Roman" pitchFamily="18" charset="0"/>
                          <a:cs typeface="Times New Roman" pitchFamily="18" charset="0"/>
                        </a:rPr>
                        <a:t>Product</a:t>
                      </a:r>
                      <a:endParaRPr kumimoji="0" lang="en-US" sz="2000" b="1" i="1"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Ford</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car</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GM</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truck</a:t>
                      </a:r>
                      <a:endParaRPr kumimoji="0" lang="en-US" sz="20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536F5E8-8B4E-19AB-B260-123F8E4B07E8}"/>
                  </a:ext>
                </a:extLst>
              </p14:cNvPr>
              <p14:cNvContentPartPr/>
              <p14:nvPr/>
            </p14:nvContentPartPr>
            <p14:xfrm>
              <a:off x="307080" y="408960"/>
              <a:ext cx="8139240" cy="4799160"/>
            </p14:xfrm>
          </p:contentPart>
        </mc:Choice>
        <mc:Fallback>
          <p:pic>
            <p:nvPicPr>
              <p:cNvPr id="2" name="Ink 1">
                <a:extLst>
                  <a:ext uri="{FF2B5EF4-FFF2-40B4-BE49-F238E27FC236}">
                    <a16:creationId xmlns:a16="http://schemas.microsoft.com/office/drawing/2014/main" id="{1536F5E8-8B4E-19AB-B260-123F8E4B07E8}"/>
                  </a:ext>
                </a:extLst>
              </p:cNvPr>
              <p:cNvPicPr/>
              <p:nvPr/>
            </p:nvPicPr>
            <p:blipFill>
              <a:blip r:embed="rId3"/>
              <a:stretch>
                <a:fillRect/>
              </a:stretch>
            </p:blipFill>
            <p:spPr>
              <a:xfrm>
                <a:off x="297720" y="399600"/>
                <a:ext cx="8157960" cy="481788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C75C92-3C37-48C3-8026-1451202FD225}" type="slidenum">
              <a:rPr lang="en-US"/>
              <a:pPr/>
              <a:t>56</a:t>
            </a:fld>
            <a:endParaRPr lang="en-US" dirty="0"/>
          </a:p>
        </p:txBody>
      </p:sp>
      <p:sp>
        <p:nvSpPr>
          <p:cNvPr id="62467" name="Rectangle 3"/>
          <p:cNvSpPr>
            <a:spLocks noGrp="1" noChangeArrowheads="1"/>
          </p:cNvSpPr>
          <p:nvPr>
            <p:ph type="body" idx="1"/>
          </p:nvPr>
        </p:nvSpPr>
        <p:spPr>
          <a:xfrm>
            <a:off x="457200" y="1219200"/>
            <a:ext cx="8229600" cy="4906963"/>
          </a:xfrm>
        </p:spPr>
        <p:txBody>
          <a:bodyPr/>
          <a:lstStyle/>
          <a:p>
            <a:r>
              <a:rPr lang="en-US" dirty="0"/>
              <a:t>These 3 record types are in 5NF.  The three-field record is not.</a:t>
            </a:r>
          </a:p>
          <a:p>
            <a:endParaRPr lang="en-US" dirty="0"/>
          </a:p>
          <a:p>
            <a:r>
              <a:rPr lang="en-US" dirty="0"/>
              <a:t>5NF does not differ from 4NF unless there exists a symmetric constraint such as the rule about agents, companies and products.  In the absence of such a constraint, the record type in 4NF is always in 5NF.</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22E107D-3612-AFD4-1BBC-73228EEA6F1A}"/>
                  </a:ext>
                </a:extLst>
              </p14:cNvPr>
              <p14:cNvContentPartPr/>
              <p14:nvPr/>
            </p14:nvContentPartPr>
            <p14:xfrm>
              <a:off x="1288800" y="1702080"/>
              <a:ext cx="6545880" cy="2140200"/>
            </p14:xfrm>
          </p:contentPart>
        </mc:Choice>
        <mc:Fallback>
          <p:pic>
            <p:nvPicPr>
              <p:cNvPr id="2" name="Ink 1">
                <a:extLst>
                  <a:ext uri="{FF2B5EF4-FFF2-40B4-BE49-F238E27FC236}">
                    <a16:creationId xmlns:a16="http://schemas.microsoft.com/office/drawing/2014/main" id="{422E107D-3612-AFD4-1BBC-73228EEA6F1A}"/>
                  </a:ext>
                </a:extLst>
              </p:cNvPr>
              <p:cNvPicPr/>
              <p:nvPr/>
            </p:nvPicPr>
            <p:blipFill>
              <a:blip r:embed="rId3"/>
              <a:stretch>
                <a:fillRect/>
              </a:stretch>
            </p:blipFill>
            <p:spPr>
              <a:xfrm>
                <a:off x="1279440" y="1692720"/>
                <a:ext cx="6564600" cy="215892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F46FFE-471E-4759-A66F-E016010660CA}" type="slidenum">
              <a:rPr lang="en-US"/>
              <a:pPr/>
              <a:t>57</a:t>
            </a:fld>
            <a:endParaRPr lang="en-US" dirty="0"/>
          </a:p>
        </p:txBody>
      </p:sp>
      <p:sp>
        <p:nvSpPr>
          <p:cNvPr id="63490" name="Rectangle 2"/>
          <p:cNvSpPr>
            <a:spLocks noGrp="1" noChangeArrowheads="1"/>
          </p:cNvSpPr>
          <p:nvPr>
            <p:ph type="title"/>
          </p:nvPr>
        </p:nvSpPr>
        <p:spPr/>
        <p:txBody>
          <a:bodyPr/>
          <a:lstStyle/>
          <a:p>
            <a:r>
              <a:rPr lang="en-US" dirty="0"/>
              <a:t>Domain Key Normal Form</a:t>
            </a:r>
          </a:p>
        </p:txBody>
      </p:sp>
      <p:sp>
        <p:nvSpPr>
          <p:cNvPr id="63491" name="Rectangle 3"/>
          <p:cNvSpPr>
            <a:spLocks noGrp="1" noChangeArrowheads="1"/>
          </p:cNvSpPr>
          <p:nvPr>
            <p:ph type="body" idx="1"/>
          </p:nvPr>
        </p:nvSpPr>
        <p:spPr/>
        <p:txBody>
          <a:bodyPr/>
          <a:lstStyle/>
          <a:p>
            <a:pPr>
              <a:lnSpc>
                <a:spcPct val="80000"/>
              </a:lnSpc>
            </a:pPr>
            <a:r>
              <a:rPr lang="en-US" sz="2800" b="1" dirty="0"/>
              <a:t>Constraint:</a:t>
            </a:r>
            <a:r>
              <a:rPr lang="en-US" sz="2800" dirty="0"/>
              <a:t> any rule governing static values of attributes that is precise enough so that we can ascertain whether the rule is true or not.</a:t>
            </a:r>
          </a:p>
          <a:p>
            <a:pPr>
              <a:lnSpc>
                <a:spcPct val="80000"/>
              </a:lnSpc>
            </a:pPr>
            <a:r>
              <a:rPr lang="en-US" sz="2800" b="1" dirty="0"/>
              <a:t>Key:</a:t>
            </a:r>
            <a:r>
              <a:rPr lang="en-US" sz="2800" dirty="0"/>
              <a:t> a unique identifier of a row.</a:t>
            </a:r>
          </a:p>
          <a:p>
            <a:pPr>
              <a:lnSpc>
                <a:spcPct val="80000"/>
              </a:lnSpc>
            </a:pPr>
            <a:r>
              <a:rPr lang="en-US" sz="2800" b="1" dirty="0"/>
              <a:t>Domain:</a:t>
            </a:r>
            <a:r>
              <a:rPr lang="en-US" sz="2800" dirty="0"/>
              <a:t> named set of possible values.</a:t>
            </a:r>
          </a:p>
          <a:p>
            <a:pPr>
              <a:lnSpc>
                <a:spcPct val="80000"/>
              </a:lnSpc>
            </a:pPr>
            <a:r>
              <a:rPr lang="en-US" sz="2800" b="1" dirty="0"/>
              <a:t>Definition of DK/NF:</a:t>
            </a:r>
            <a:r>
              <a:rPr lang="en-US" sz="2800" dirty="0"/>
              <a:t> A relation is in DK/NF if every constraint on the relation is a logical consequence of the definition of keys and domains. Informally, a relation is in DK/NF if enforcing key and domain restrictions causes all of the constraints to be met.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09ABD0F-B110-451D-A80C-40A448FCF770}"/>
                  </a:ext>
                </a:extLst>
              </p14:cNvPr>
              <p14:cNvContentPartPr/>
              <p14:nvPr/>
            </p14:nvContentPartPr>
            <p14:xfrm>
              <a:off x="130680" y="147960"/>
              <a:ext cx="8961840" cy="4134600"/>
            </p14:xfrm>
          </p:contentPart>
        </mc:Choice>
        <mc:Fallback>
          <p:pic>
            <p:nvPicPr>
              <p:cNvPr id="2" name="Ink 1">
                <a:extLst>
                  <a:ext uri="{FF2B5EF4-FFF2-40B4-BE49-F238E27FC236}">
                    <a16:creationId xmlns:a16="http://schemas.microsoft.com/office/drawing/2014/main" id="{009ABD0F-B110-451D-A80C-40A448FCF770}"/>
                  </a:ext>
                </a:extLst>
              </p:cNvPr>
              <p:cNvPicPr/>
              <p:nvPr/>
            </p:nvPicPr>
            <p:blipFill>
              <a:blip r:embed="rId3"/>
              <a:stretch>
                <a:fillRect/>
              </a:stretch>
            </p:blipFill>
            <p:spPr>
              <a:xfrm>
                <a:off x="121320" y="138600"/>
                <a:ext cx="8980560" cy="415332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1CAE11-249C-4697-9DD3-727854C9B2A7}" type="slidenum">
              <a:rPr lang="en-US"/>
              <a:pPr/>
              <a:t>58</a:t>
            </a:fld>
            <a:endParaRPr lang="en-US" dirty="0"/>
          </a:p>
        </p:txBody>
      </p:sp>
      <p:sp>
        <p:nvSpPr>
          <p:cNvPr id="64514" name="Rectangle 2"/>
          <p:cNvSpPr>
            <a:spLocks noGrp="1" noChangeArrowheads="1"/>
          </p:cNvSpPr>
          <p:nvPr>
            <p:ph type="title"/>
          </p:nvPr>
        </p:nvSpPr>
        <p:spPr/>
        <p:txBody>
          <a:bodyPr/>
          <a:lstStyle/>
          <a:p>
            <a:r>
              <a:rPr lang="en-US" dirty="0"/>
              <a:t>DK/NF</a:t>
            </a:r>
          </a:p>
        </p:txBody>
      </p:sp>
      <p:sp>
        <p:nvSpPr>
          <p:cNvPr id="64515" name="Rectangle 3"/>
          <p:cNvSpPr>
            <a:spLocks noGrp="1" noChangeArrowheads="1"/>
          </p:cNvSpPr>
          <p:nvPr>
            <p:ph type="body" idx="1"/>
          </p:nvPr>
        </p:nvSpPr>
        <p:spPr/>
        <p:txBody>
          <a:bodyPr/>
          <a:lstStyle/>
          <a:p>
            <a:pPr>
              <a:buFontTx/>
              <a:buNone/>
            </a:pPr>
            <a:r>
              <a:rPr lang="en-US" dirty="0"/>
              <a:t>	If a relation is in DK/NF there will be no modification anomalies.</a:t>
            </a:r>
          </a:p>
          <a:p>
            <a:pPr>
              <a:buFontTx/>
              <a:buNone/>
            </a:pPr>
            <a:endParaRPr lang="en-US" dirty="0"/>
          </a:p>
          <a:p>
            <a:pPr>
              <a:buFontTx/>
              <a:buNone/>
            </a:pPr>
            <a:r>
              <a:rPr lang="en-US" dirty="0"/>
              <a:t>	DKNF is the ultimate application of normalization and is more a measurement of conceptual state, as opposed to a transformation process in itself</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620EFB3-18E7-561F-2E42-453A85026B39}"/>
                  </a:ext>
                </a:extLst>
              </p14:cNvPr>
              <p14:cNvContentPartPr/>
              <p14:nvPr/>
            </p14:nvContentPartPr>
            <p14:xfrm>
              <a:off x="256320" y="4065480"/>
              <a:ext cx="6302880" cy="231840"/>
            </p14:xfrm>
          </p:contentPart>
        </mc:Choice>
        <mc:Fallback>
          <p:pic>
            <p:nvPicPr>
              <p:cNvPr id="2" name="Ink 1">
                <a:extLst>
                  <a:ext uri="{FF2B5EF4-FFF2-40B4-BE49-F238E27FC236}">
                    <a16:creationId xmlns:a16="http://schemas.microsoft.com/office/drawing/2014/main" id="{6620EFB3-18E7-561F-2E42-453A85026B39}"/>
                  </a:ext>
                </a:extLst>
              </p:cNvPr>
              <p:cNvPicPr/>
              <p:nvPr/>
            </p:nvPicPr>
            <p:blipFill>
              <a:blip r:embed="rId3"/>
              <a:stretch>
                <a:fillRect/>
              </a:stretch>
            </p:blipFill>
            <p:spPr>
              <a:xfrm>
                <a:off x="246960" y="4056120"/>
                <a:ext cx="6321600" cy="25056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Denormalizing</a:t>
            </a:r>
            <a:r>
              <a:rPr lang="en-US" dirty="0"/>
              <a:t> Relations</a:t>
            </a:r>
          </a:p>
        </p:txBody>
      </p:sp>
      <p:sp>
        <p:nvSpPr>
          <p:cNvPr id="3" name="Content Placeholder 2"/>
          <p:cNvSpPr>
            <a:spLocks noGrp="1"/>
          </p:cNvSpPr>
          <p:nvPr>
            <p:ph idx="1"/>
          </p:nvPr>
        </p:nvSpPr>
        <p:spPr/>
        <p:txBody>
          <a:bodyPr>
            <a:normAutofit lnSpcReduction="10000"/>
          </a:bodyPr>
          <a:lstStyle/>
          <a:p>
            <a:pPr lvl="0"/>
            <a:r>
              <a:rPr lang="en-US" sz="2800" dirty="0"/>
              <a:t>An overly-normalized database may have many small tables</a:t>
            </a:r>
          </a:p>
          <a:p>
            <a:pPr lvl="0"/>
            <a:r>
              <a:rPr lang="en-US" sz="2800" dirty="0"/>
              <a:t>To combine the information from many tables involves a lot of extra overhead – more disk i/o and processing</a:t>
            </a:r>
          </a:p>
          <a:p>
            <a:pPr lvl="0"/>
            <a:r>
              <a:rPr lang="en-US" sz="2800" dirty="0"/>
              <a:t>There may be circumstances where </a:t>
            </a:r>
            <a:r>
              <a:rPr lang="en-US" sz="2800" dirty="0" err="1"/>
              <a:t>denormalizing</a:t>
            </a:r>
            <a:r>
              <a:rPr lang="en-US" sz="2800" dirty="0"/>
              <a:t> the design is desirable</a:t>
            </a:r>
            <a:endParaRPr lang="en-US" sz="2400" dirty="0"/>
          </a:p>
          <a:p>
            <a:pPr lvl="1"/>
            <a:r>
              <a:rPr lang="en-US" dirty="0"/>
              <a:t>The decision to store postal code with the address– </a:t>
            </a:r>
            <a:r>
              <a:rPr lang="en-US" dirty="0" err="1"/>
              <a:t>SaskPoly</a:t>
            </a:r>
            <a:r>
              <a:rPr lang="en-US" dirty="0"/>
              <a:t> doesn’t split out the postal code, but a mail-order company may find that it is important to have accurate addresses over the decrease in performance.</a:t>
            </a:r>
          </a:p>
        </p:txBody>
      </p:sp>
      <p:sp>
        <p:nvSpPr>
          <p:cNvPr id="4" name="Slide Number Placeholder 3"/>
          <p:cNvSpPr>
            <a:spLocks noGrp="1"/>
          </p:cNvSpPr>
          <p:nvPr>
            <p:ph type="sldNum" sz="quarter" idx="12"/>
          </p:nvPr>
        </p:nvSpPr>
        <p:spPr/>
        <p:txBody>
          <a:bodyPr/>
          <a:lstStyle/>
          <a:p>
            <a:fld id="{555817BA-32BD-442C-96BA-2469E6603B0D}" type="slidenum">
              <a:rPr lang="en-US" smtClean="0"/>
              <a:pPr/>
              <a:t>59</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6645F41-9540-B634-6A1F-23BF232B78EA}"/>
                  </a:ext>
                </a:extLst>
              </p14:cNvPr>
              <p14:cNvContentPartPr/>
              <p14:nvPr/>
            </p14:nvContentPartPr>
            <p14:xfrm>
              <a:off x="222120" y="2391840"/>
              <a:ext cx="379440" cy="2415960"/>
            </p14:xfrm>
          </p:contentPart>
        </mc:Choice>
        <mc:Fallback>
          <p:pic>
            <p:nvPicPr>
              <p:cNvPr id="5" name="Ink 4">
                <a:extLst>
                  <a:ext uri="{FF2B5EF4-FFF2-40B4-BE49-F238E27FC236}">
                    <a16:creationId xmlns:a16="http://schemas.microsoft.com/office/drawing/2014/main" id="{D6645F41-9540-B634-6A1F-23BF232B78EA}"/>
                  </a:ext>
                </a:extLst>
              </p:cNvPr>
              <p:cNvPicPr/>
              <p:nvPr/>
            </p:nvPicPr>
            <p:blipFill>
              <a:blip r:embed="rId3"/>
              <a:stretch>
                <a:fillRect/>
              </a:stretch>
            </p:blipFill>
            <p:spPr>
              <a:xfrm>
                <a:off x="212760" y="2382480"/>
                <a:ext cx="398160" cy="24346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endParaRPr lang="en-CA" dirty="0"/>
          </a:p>
        </p:txBody>
      </p:sp>
      <p:sp>
        <p:nvSpPr>
          <p:cNvPr id="3" name="Content Placeholder 2"/>
          <p:cNvSpPr>
            <a:spLocks noGrp="1"/>
          </p:cNvSpPr>
          <p:nvPr>
            <p:ph idx="1"/>
          </p:nvPr>
        </p:nvSpPr>
        <p:spPr/>
        <p:txBody>
          <a:bodyPr/>
          <a:lstStyle/>
          <a:p>
            <a:r>
              <a:rPr lang="en-US" dirty="0"/>
              <a:t>To understand the rules of normalization, it is useful to understand how "functional dependencies" work.</a:t>
            </a:r>
          </a:p>
          <a:p>
            <a:r>
              <a:rPr lang="en-US" dirty="0"/>
              <a:t>The reason for having relations is to store instances of functional dependencies.</a:t>
            </a:r>
          </a:p>
          <a:p>
            <a:r>
              <a:rPr lang="en-US" dirty="0"/>
              <a:t>A functional dependency exists when the value of one or more attributes determines the value of other attributes.</a:t>
            </a:r>
          </a:p>
          <a:p>
            <a:r>
              <a:rPr lang="en-US" dirty="0"/>
              <a:t>The functional dependency holds for the whole relation, not just a particular instance of the relation.</a:t>
            </a:r>
          </a:p>
          <a:p>
            <a:r>
              <a:rPr lang="en-US" dirty="0"/>
              <a:t>Dependency Diagrams </a:t>
            </a:r>
            <a:r>
              <a:rPr lang="en-US"/>
              <a:t>– graphical </a:t>
            </a:r>
            <a:r>
              <a:rPr lang="en-US" dirty="0"/>
              <a:t>representation</a:t>
            </a:r>
          </a:p>
          <a:p>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037E240-DB06-F457-4D98-CA525B3E5122}"/>
                  </a:ext>
                </a:extLst>
              </p14:cNvPr>
              <p14:cNvContentPartPr/>
              <p14:nvPr/>
            </p14:nvContentPartPr>
            <p14:xfrm>
              <a:off x="226080" y="2749680"/>
              <a:ext cx="7988760" cy="3705120"/>
            </p14:xfrm>
          </p:contentPart>
        </mc:Choice>
        <mc:Fallback xmlns="">
          <p:pic>
            <p:nvPicPr>
              <p:cNvPr id="5" name="Ink 4">
                <a:extLst>
                  <a:ext uri="{FF2B5EF4-FFF2-40B4-BE49-F238E27FC236}">
                    <a16:creationId xmlns:a16="http://schemas.microsoft.com/office/drawing/2014/main" id="{7037E240-DB06-F457-4D98-CA525B3E5122}"/>
                  </a:ext>
                </a:extLst>
              </p:cNvPr>
              <p:cNvPicPr/>
              <p:nvPr/>
            </p:nvPicPr>
            <p:blipFill>
              <a:blip r:embed="rId3"/>
              <a:stretch>
                <a:fillRect/>
              </a:stretch>
            </p:blipFill>
            <p:spPr>
              <a:xfrm>
                <a:off x="216720" y="2740320"/>
                <a:ext cx="8007480" cy="37238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 example</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0548050"/>
              </p:ext>
            </p:extLst>
          </p:nvPr>
        </p:nvGraphicFramePr>
        <p:xfrm>
          <a:off x="457200" y="1935163"/>
          <a:ext cx="82296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Channel #</a:t>
                      </a:r>
                      <a:endParaRPr lang="en-CA" dirty="0"/>
                    </a:p>
                  </a:txBody>
                  <a:tcPr/>
                </a:tc>
                <a:tc>
                  <a:txBody>
                    <a:bodyPr/>
                    <a:lstStyle/>
                    <a:p>
                      <a:r>
                        <a:rPr lang="en-CA" dirty="0"/>
                        <a:t>Name</a:t>
                      </a:r>
                    </a:p>
                  </a:txBody>
                  <a:tcPr/>
                </a:tc>
                <a:tc>
                  <a:txBody>
                    <a:bodyPr/>
                    <a:lstStyle/>
                    <a:p>
                      <a:r>
                        <a:rPr lang="en-US" dirty="0"/>
                        <a:t>Language</a:t>
                      </a:r>
                      <a:endParaRPr lang="en-CA" dirty="0"/>
                    </a:p>
                  </a:txBody>
                  <a:tcPr/>
                </a:tc>
                <a:extLst>
                  <a:ext uri="{0D108BD9-81ED-4DB2-BD59-A6C34878D82A}">
                    <a16:rowId xmlns:a16="http://schemas.microsoft.com/office/drawing/2014/main" val="10000"/>
                  </a:ext>
                </a:extLst>
              </a:tr>
              <a:tr h="370840">
                <a:tc>
                  <a:txBody>
                    <a:bodyPr/>
                    <a:lstStyle/>
                    <a:p>
                      <a:r>
                        <a:rPr lang="en-US" dirty="0"/>
                        <a:t>100</a:t>
                      </a:r>
                      <a:endParaRPr lang="en-CA" dirty="0"/>
                    </a:p>
                  </a:txBody>
                  <a:tcPr/>
                </a:tc>
                <a:tc>
                  <a:txBody>
                    <a:bodyPr/>
                    <a:lstStyle/>
                    <a:p>
                      <a:r>
                        <a:rPr lang="en-US" dirty="0"/>
                        <a:t>CNN</a:t>
                      </a:r>
                      <a:endParaRPr lang="en-CA" dirty="0"/>
                    </a:p>
                  </a:txBody>
                  <a:tcPr/>
                </a:tc>
                <a:tc>
                  <a:txBody>
                    <a:bodyPr/>
                    <a:lstStyle/>
                    <a:p>
                      <a:r>
                        <a:rPr lang="en-US" dirty="0"/>
                        <a:t>English</a:t>
                      </a:r>
                      <a:endParaRPr lang="en-CA" dirty="0"/>
                    </a:p>
                  </a:txBody>
                  <a:tcPr/>
                </a:tc>
                <a:extLst>
                  <a:ext uri="{0D108BD9-81ED-4DB2-BD59-A6C34878D82A}">
                    <a16:rowId xmlns:a16="http://schemas.microsoft.com/office/drawing/2014/main" val="10001"/>
                  </a:ext>
                </a:extLst>
              </a:tr>
              <a:tr h="370840">
                <a:tc>
                  <a:txBody>
                    <a:bodyPr/>
                    <a:lstStyle/>
                    <a:p>
                      <a:r>
                        <a:rPr lang="en-US" dirty="0"/>
                        <a:t>200</a:t>
                      </a:r>
                      <a:endParaRPr lang="en-CA" dirty="0"/>
                    </a:p>
                  </a:txBody>
                  <a:tcPr/>
                </a:tc>
                <a:tc>
                  <a:txBody>
                    <a:bodyPr/>
                    <a:lstStyle/>
                    <a:p>
                      <a:r>
                        <a:rPr lang="en-US" dirty="0"/>
                        <a:t>Cartoon</a:t>
                      </a:r>
                      <a:r>
                        <a:rPr lang="en-US" baseline="0" dirty="0"/>
                        <a:t> Network</a:t>
                      </a:r>
                      <a:endParaRPr lang="en-CA" dirty="0"/>
                    </a:p>
                  </a:txBody>
                  <a:tcPr/>
                </a:tc>
                <a:tc>
                  <a:txBody>
                    <a:bodyPr/>
                    <a:lstStyle/>
                    <a:p>
                      <a:r>
                        <a:rPr lang="en-US" dirty="0"/>
                        <a:t>English</a:t>
                      </a:r>
                      <a:endParaRPr lang="en-CA" dirty="0"/>
                    </a:p>
                  </a:txBody>
                  <a:tcPr/>
                </a:tc>
                <a:extLst>
                  <a:ext uri="{0D108BD9-81ED-4DB2-BD59-A6C34878D82A}">
                    <a16:rowId xmlns:a16="http://schemas.microsoft.com/office/drawing/2014/main" val="10002"/>
                  </a:ext>
                </a:extLst>
              </a:tr>
              <a:tr h="370840">
                <a:tc>
                  <a:txBody>
                    <a:bodyPr/>
                    <a:lstStyle/>
                    <a:p>
                      <a:r>
                        <a:rPr lang="en-US" dirty="0"/>
                        <a:t>255 </a:t>
                      </a:r>
                      <a:endParaRPr lang="en-CA" dirty="0"/>
                    </a:p>
                  </a:txBody>
                  <a:tcPr/>
                </a:tc>
                <a:tc>
                  <a:txBody>
                    <a:bodyPr/>
                    <a:lstStyle/>
                    <a:p>
                      <a:r>
                        <a:rPr lang="en-US" dirty="0"/>
                        <a:t>Radio</a:t>
                      </a:r>
                      <a:r>
                        <a:rPr lang="en-US" baseline="0" dirty="0"/>
                        <a:t> Canada</a:t>
                      </a:r>
                      <a:endParaRPr lang="en-CA" dirty="0"/>
                    </a:p>
                  </a:txBody>
                  <a:tcPr/>
                </a:tc>
                <a:tc>
                  <a:txBody>
                    <a:bodyPr/>
                    <a:lstStyle/>
                    <a:p>
                      <a:r>
                        <a:rPr lang="en-US" dirty="0"/>
                        <a:t>French</a:t>
                      </a:r>
                    </a:p>
                  </a:txBody>
                  <a:tcPr/>
                </a:tc>
                <a:extLst>
                  <a:ext uri="{0D108BD9-81ED-4DB2-BD59-A6C34878D82A}">
                    <a16:rowId xmlns:a16="http://schemas.microsoft.com/office/drawing/2014/main" val="10003"/>
                  </a:ext>
                </a:extLst>
              </a:tr>
              <a:tr h="370840">
                <a:tc>
                  <a:txBody>
                    <a:bodyPr/>
                    <a:lstStyle/>
                    <a:p>
                      <a:r>
                        <a:rPr lang="en-CA" dirty="0"/>
                        <a:t>138</a:t>
                      </a:r>
                    </a:p>
                  </a:txBody>
                  <a:tcPr/>
                </a:tc>
                <a:tc>
                  <a:txBody>
                    <a:bodyPr/>
                    <a:lstStyle/>
                    <a:p>
                      <a:r>
                        <a:rPr lang="en-CA" dirty="0"/>
                        <a:t>Turner Classic</a:t>
                      </a:r>
                      <a:r>
                        <a:rPr lang="en-CA" baseline="0" dirty="0"/>
                        <a:t> Movies</a:t>
                      </a:r>
                      <a:endParaRPr lang="en-CA" dirty="0"/>
                    </a:p>
                  </a:txBody>
                  <a:tcPr/>
                </a:tc>
                <a:tc>
                  <a:txBody>
                    <a:bodyPr/>
                    <a:lstStyle/>
                    <a:p>
                      <a:r>
                        <a:rPr lang="en-US" dirty="0"/>
                        <a:t>English</a:t>
                      </a:r>
                    </a:p>
                  </a:txBody>
                  <a:tcPr/>
                </a:tc>
                <a:extLst>
                  <a:ext uri="{0D108BD9-81ED-4DB2-BD59-A6C34878D82A}">
                    <a16:rowId xmlns:a16="http://schemas.microsoft.com/office/drawing/2014/main" val="3185371317"/>
                  </a:ext>
                </a:extLst>
              </a:tr>
            </a:tbl>
          </a:graphicData>
        </a:graphic>
      </p:graphicFrame>
      <p:sp>
        <p:nvSpPr>
          <p:cNvPr id="4" name="Slide Number Placeholder 3"/>
          <p:cNvSpPr>
            <a:spLocks noGrp="1"/>
          </p:cNvSpPr>
          <p:nvPr>
            <p:ph type="sldNum" sz="quarter" idx="12"/>
          </p:nvPr>
        </p:nvSpPr>
        <p:spPr/>
        <p:txBody>
          <a:bodyPr/>
          <a:lstStyle/>
          <a:p>
            <a:fld id="{555817BA-32BD-442C-96BA-2469E6603B0D}" type="slidenum">
              <a:rPr lang="en-US" smtClean="0"/>
              <a:pPr/>
              <a:t>7</a:t>
            </a:fld>
            <a:endParaRPr lang="en-US" dirty="0"/>
          </a:p>
        </p:txBody>
      </p:sp>
      <p:sp>
        <p:nvSpPr>
          <p:cNvPr id="7" name="Title 1"/>
          <p:cNvSpPr txBox="1">
            <a:spLocks/>
          </p:cNvSpPr>
          <p:nvPr/>
        </p:nvSpPr>
        <p:spPr>
          <a:xfrm>
            <a:off x="381000" y="39624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CA"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457200" y="3962400"/>
            <a:ext cx="8229600" cy="2133600"/>
          </a:xfrm>
          <a:prstGeom prst="rect">
            <a:avLst/>
          </a:prstGeom>
        </p:spPr>
        <p:txBody>
          <a:bodyPr vert="horz" lIns="0" rIns="0" bIns="0" anchor="b">
            <a:normAutofit fontScale="7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Channel#</a:t>
            </a:r>
            <a:r>
              <a:rPr kumimoji="0" lang="en-US" sz="5000" b="0" i="0" u="none" strike="noStrike" kern="1200" cap="none" spc="0" normalizeH="0" noProof="0" dirty="0">
                <a:ln>
                  <a:noFill/>
                </a:ln>
                <a:solidFill>
                  <a:schemeClr val="tx2"/>
                </a:solidFill>
                <a:effectLst/>
                <a:uLnTx/>
                <a:uFillTx/>
                <a:latin typeface="+mj-lt"/>
                <a:ea typeface="+mj-ea"/>
                <a:cs typeface="+mj-cs"/>
              </a:rPr>
              <a:t> </a:t>
            </a:r>
            <a:r>
              <a:rPr kumimoji="0" lang="en-US" sz="5000" b="0" i="0" u="none" strike="noStrike" kern="1200" cap="none" spc="0" normalizeH="0" noProof="0" dirty="0">
                <a:ln>
                  <a:noFill/>
                </a:ln>
                <a:solidFill>
                  <a:schemeClr val="tx2"/>
                </a:solidFill>
                <a:effectLst/>
                <a:uLnTx/>
                <a:uFillTx/>
                <a:latin typeface="+mj-lt"/>
                <a:ea typeface="+mj-ea"/>
                <a:cs typeface="+mj-cs"/>
                <a:sym typeface="Wingdings" pitchFamily="2" charset="2"/>
              </a:rPr>
              <a:t> Name</a:t>
            </a:r>
          </a:p>
          <a:p>
            <a:pPr lvl="0" fontAlgn="auto">
              <a:spcAft>
                <a:spcPts val="0"/>
              </a:spcAft>
              <a:defRPr/>
            </a:pPr>
            <a:r>
              <a:rPr lang="en-US" sz="5000" dirty="0">
                <a:solidFill>
                  <a:schemeClr val="tx2"/>
                </a:solidFill>
              </a:rPr>
              <a:t>Channel#</a:t>
            </a:r>
            <a:r>
              <a:rPr lang="en-US" sz="5000" dirty="0">
                <a:solidFill>
                  <a:schemeClr val="tx2"/>
                </a:solidFill>
                <a:latin typeface="+mj-lt"/>
                <a:ea typeface="+mj-ea"/>
                <a:cs typeface="+mj-cs"/>
                <a:sym typeface="Wingdings" pitchFamily="2" charset="2"/>
              </a:rPr>
              <a:t>  Language</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5000" dirty="0">
              <a:solidFill>
                <a:schemeClr val="tx2"/>
              </a:solidFill>
              <a:latin typeface="+mj-lt"/>
              <a:ea typeface="+mj-ea"/>
              <a:cs typeface="+mj-cs"/>
              <a:sym typeface="Wingdings" pitchFamily="2" charset="2"/>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100" b="0" i="0" u="none" strike="noStrike" kern="1200" cap="none" spc="0" normalizeH="0" baseline="0" noProof="0" dirty="0">
                <a:ln>
                  <a:noFill/>
                </a:ln>
                <a:solidFill>
                  <a:schemeClr val="tx2"/>
                </a:solidFill>
                <a:effectLst/>
                <a:uLnTx/>
                <a:uFillTx/>
                <a:latin typeface="+mj-lt"/>
                <a:ea typeface="+mj-ea"/>
                <a:cs typeface="+mj-cs"/>
                <a:sym typeface="Wingdings" pitchFamily="2" charset="2"/>
              </a:rPr>
              <a:t>Or may be</a:t>
            </a:r>
            <a:r>
              <a:rPr kumimoji="0" lang="en-US" sz="3100" b="0" i="0" u="none" strike="noStrike" kern="1200" cap="none" spc="0" normalizeH="0" noProof="0" dirty="0">
                <a:ln>
                  <a:noFill/>
                </a:ln>
                <a:solidFill>
                  <a:schemeClr val="tx2"/>
                </a:solidFill>
                <a:effectLst/>
                <a:uLnTx/>
                <a:uFillTx/>
                <a:latin typeface="+mj-lt"/>
                <a:ea typeface="+mj-ea"/>
                <a:cs typeface="+mj-cs"/>
                <a:sym typeface="Wingdings" pitchFamily="2" charset="2"/>
              </a:rPr>
              <a:t> written as:</a:t>
            </a:r>
            <a:endParaRPr kumimoji="0" lang="en-US" sz="3100" b="0" i="0" u="none" strike="noStrike" kern="1200" cap="none" spc="0" normalizeH="0" baseline="0" noProof="0" dirty="0">
              <a:ln>
                <a:noFill/>
              </a:ln>
              <a:solidFill>
                <a:schemeClr val="tx2"/>
              </a:solidFill>
              <a:effectLst/>
              <a:uLnTx/>
              <a:uFillTx/>
              <a:latin typeface="+mj-lt"/>
              <a:ea typeface="+mj-ea"/>
              <a:cs typeface="+mj-cs"/>
              <a:sym typeface="Wingdings" pitchFamily="2" charset="2"/>
            </a:endParaRPr>
          </a:p>
          <a:p>
            <a:pPr lvl="0" fontAlgn="auto">
              <a:spcAft>
                <a:spcPts val="0"/>
              </a:spcAft>
              <a:defRPr/>
            </a:pPr>
            <a:r>
              <a:rPr lang="en-US" sz="5000" dirty="0">
                <a:solidFill>
                  <a:schemeClr val="tx2"/>
                </a:solidFill>
              </a:rPr>
              <a:t>Channel#</a:t>
            </a:r>
            <a:r>
              <a:rPr lang="en-US" sz="5000" dirty="0">
                <a:solidFill>
                  <a:schemeClr val="tx2"/>
                </a:solidFill>
                <a:latin typeface="+mj-lt"/>
                <a:ea typeface="+mj-ea"/>
                <a:cs typeface="+mj-cs"/>
                <a:sym typeface="Wingdings" pitchFamily="2" charset="2"/>
              </a:rPr>
              <a:t>  (Name, Language)</a:t>
            </a:r>
            <a:endParaRPr kumimoji="0" lang="en-CA" sz="5000" b="0" i="0" u="none" strike="noStrike" kern="1200" cap="none" spc="0" normalizeH="0" baseline="0" noProof="0" dirty="0">
              <a:ln>
                <a:noFill/>
              </a:ln>
              <a:solidFill>
                <a:schemeClr val="tx2"/>
              </a:solidFill>
              <a:effectLst/>
              <a:uLnTx/>
              <a:uFillTx/>
              <a:latin typeface="+mj-lt"/>
              <a:ea typeface="+mj-ea"/>
              <a:cs typeface="+mj-cs"/>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52192A3-7E9F-90C2-1746-27DCBDCED2B7}"/>
                  </a:ext>
                </a:extLst>
              </p14:cNvPr>
              <p14:cNvContentPartPr/>
              <p14:nvPr/>
            </p14:nvContentPartPr>
            <p14:xfrm>
              <a:off x="131400" y="1726560"/>
              <a:ext cx="7917120" cy="4718880"/>
            </p14:xfrm>
          </p:contentPart>
        </mc:Choice>
        <mc:Fallback xmlns="">
          <p:pic>
            <p:nvPicPr>
              <p:cNvPr id="3" name="Ink 2">
                <a:extLst>
                  <a:ext uri="{FF2B5EF4-FFF2-40B4-BE49-F238E27FC236}">
                    <a16:creationId xmlns:a16="http://schemas.microsoft.com/office/drawing/2014/main" id="{E52192A3-7E9F-90C2-1746-27DCBDCED2B7}"/>
                  </a:ext>
                </a:extLst>
              </p:cNvPr>
              <p:cNvPicPr/>
              <p:nvPr/>
            </p:nvPicPr>
            <p:blipFill>
              <a:blip r:embed="rId3"/>
              <a:stretch>
                <a:fillRect/>
              </a:stretch>
            </p:blipFill>
            <p:spPr>
              <a:xfrm>
                <a:off x="122040" y="1717200"/>
                <a:ext cx="7935840" cy="47376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FDs</a:t>
            </a:r>
            <a:endParaRPr lang="en-CA" dirty="0"/>
          </a:p>
        </p:txBody>
      </p:sp>
      <p:sp>
        <p:nvSpPr>
          <p:cNvPr id="3" name="Content Placeholder 2"/>
          <p:cNvSpPr>
            <a:spLocks noGrp="1"/>
          </p:cNvSpPr>
          <p:nvPr>
            <p:ph idx="1"/>
          </p:nvPr>
        </p:nvSpPr>
        <p:spPr/>
        <p:txBody>
          <a:bodyPr/>
          <a:lstStyle/>
          <a:p>
            <a:r>
              <a:rPr lang="en-US" dirty="0"/>
              <a:t>A composite group can occur on either side of a FD</a:t>
            </a:r>
          </a:p>
          <a:p>
            <a:r>
              <a:rPr lang="en-US" dirty="0"/>
              <a:t>A grade in a course is determined by both the student and the course</a:t>
            </a:r>
          </a:p>
          <a:p>
            <a:pPr lvl="1"/>
            <a:r>
              <a:rPr lang="en-US" dirty="0"/>
              <a:t>(</a:t>
            </a:r>
            <a:r>
              <a:rPr lang="en-US" dirty="0" err="1"/>
              <a:t>StudentID</a:t>
            </a:r>
            <a:r>
              <a:rPr lang="en-US" dirty="0"/>
              <a:t>, </a:t>
            </a:r>
            <a:r>
              <a:rPr lang="en-US" dirty="0" err="1"/>
              <a:t>CourseID</a:t>
            </a:r>
            <a:r>
              <a:rPr lang="en-US" dirty="0"/>
              <a:t>) </a:t>
            </a:r>
            <a:r>
              <a:rPr lang="en-US" dirty="0">
                <a:sym typeface="Wingdings" pitchFamily="2" charset="2"/>
              </a:rPr>
              <a:t> Grade</a:t>
            </a:r>
          </a:p>
          <a:p>
            <a:r>
              <a:rPr lang="en-US" dirty="0">
                <a:sym typeface="Wingdings" pitchFamily="2" charset="2"/>
              </a:rPr>
              <a:t>If (A, B)  C, then neither A nor B will determine C by itself</a:t>
            </a:r>
          </a:p>
          <a:p>
            <a:r>
              <a:rPr lang="en-US" dirty="0">
                <a:sym typeface="Wingdings" pitchFamily="2" charset="2"/>
              </a:rPr>
              <a:t>If A  (B, C), then it is true that A  B and A  C</a:t>
            </a:r>
            <a:endParaRPr lang="en-CA" dirty="0"/>
          </a:p>
        </p:txBody>
      </p:sp>
      <p:sp>
        <p:nvSpPr>
          <p:cNvPr id="4" name="Slide Number Placeholder 3"/>
          <p:cNvSpPr>
            <a:spLocks noGrp="1"/>
          </p:cNvSpPr>
          <p:nvPr>
            <p:ph type="sldNum" sz="quarter" idx="12"/>
          </p:nvPr>
        </p:nvSpPr>
        <p:spPr/>
        <p:txBody>
          <a:bodyPr/>
          <a:lstStyle/>
          <a:p>
            <a:fld id="{555817BA-32BD-442C-96BA-2469E6603B0D}"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870E810-E472-C87E-2B88-D75094D6F4E0}"/>
                  </a:ext>
                </a:extLst>
              </p14:cNvPr>
              <p14:cNvContentPartPr/>
              <p14:nvPr/>
            </p14:nvContentPartPr>
            <p14:xfrm>
              <a:off x="291600" y="3102480"/>
              <a:ext cx="7777080" cy="2234520"/>
            </p14:xfrm>
          </p:contentPart>
        </mc:Choice>
        <mc:Fallback xmlns="">
          <p:pic>
            <p:nvPicPr>
              <p:cNvPr id="5" name="Ink 4">
                <a:extLst>
                  <a:ext uri="{FF2B5EF4-FFF2-40B4-BE49-F238E27FC236}">
                    <a16:creationId xmlns:a16="http://schemas.microsoft.com/office/drawing/2014/main" id="{D870E810-E472-C87E-2B88-D75094D6F4E0}"/>
                  </a:ext>
                </a:extLst>
              </p:cNvPr>
              <p:cNvPicPr/>
              <p:nvPr/>
            </p:nvPicPr>
            <p:blipFill>
              <a:blip r:embed="rId3"/>
              <a:stretch>
                <a:fillRect/>
              </a:stretch>
            </p:blipFill>
            <p:spPr>
              <a:xfrm>
                <a:off x="282240" y="3093120"/>
                <a:ext cx="7795800" cy="22532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a:t>Finding Functional Dependencies</a:t>
            </a:r>
          </a:p>
        </p:txBody>
      </p:sp>
      <p:pic>
        <p:nvPicPr>
          <p:cNvPr id="8196" name="Picture 4"/>
          <p:cNvPicPr>
            <a:picLocks noGrp="1" noChangeAspect="1" noChangeArrowheads="1"/>
          </p:cNvPicPr>
          <p:nvPr>
            <p:ph idx="1"/>
          </p:nvPr>
        </p:nvPicPr>
        <p:blipFill>
          <a:blip r:embed="rId3" cstate="print"/>
          <a:srcRect/>
          <a:stretch>
            <a:fillRect/>
          </a:stretch>
        </p:blipFill>
        <p:spPr>
          <a:xfrm>
            <a:off x="762000" y="1981200"/>
            <a:ext cx="7772400" cy="3697288"/>
          </a:xfrm>
          <a:noFill/>
          <a:ln/>
        </p:spPr>
      </p:pic>
      <p:sp>
        <p:nvSpPr>
          <p:cNvPr id="6" name="Slide Number Placeholder 5"/>
          <p:cNvSpPr>
            <a:spLocks noGrp="1"/>
          </p:cNvSpPr>
          <p:nvPr>
            <p:ph type="sldNum" sz="quarter" idx="12"/>
          </p:nvPr>
        </p:nvSpPr>
        <p:spPr/>
        <p:txBody>
          <a:bodyPr/>
          <a:lstStyle/>
          <a:p>
            <a:fld id="{AD1C5734-6ABE-4FB7-97EE-5A9FEF082488}" type="slidenum">
              <a:rPr lang="en-US"/>
              <a:pPr/>
              <a:t>9</a:t>
            </a:fld>
            <a:endParaRPr lang="en-US"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117ED4C-38E6-D73C-FD33-67FDFFBCA4FD}"/>
                  </a:ext>
                </a:extLst>
              </p14:cNvPr>
              <p14:cNvContentPartPr/>
              <p14:nvPr/>
            </p14:nvContentPartPr>
            <p14:xfrm>
              <a:off x="613440" y="2283840"/>
              <a:ext cx="6441840" cy="4335480"/>
            </p14:xfrm>
          </p:contentPart>
        </mc:Choice>
        <mc:Fallback xmlns="">
          <p:pic>
            <p:nvPicPr>
              <p:cNvPr id="2" name="Ink 1">
                <a:extLst>
                  <a:ext uri="{FF2B5EF4-FFF2-40B4-BE49-F238E27FC236}">
                    <a16:creationId xmlns:a16="http://schemas.microsoft.com/office/drawing/2014/main" id="{0117ED4C-38E6-D73C-FD33-67FDFFBCA4FD}"/>
                  </a:ext>
                </a:extLst>
              </p:cNvPr>
              <p:cNvPicPr/>
              <p:nvPr/>
            </p:nvPicPr>
            <p:blipFill>
              <a:blip r:embed="rId5"/>
              <a:stretch>
                <a:fillRect/>
              </a:stretch>
            </p:blipFill>
            <p:spPr>
              <a:xfrm>
                <a:off x="604080" y="2274480"/>
                <a:ext cx="6460560" cy="435420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5920</TotalTime>
  <Words>3100</Words>
  <Application>Microsoft Office PowerPoint</Application>
  <PresentationFormat>On-screen Show (4:3)</PresentationFormat>
  <Paragraphs>589</Paragraphs>
  <Slides>59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-apple-system</vt:lpstr>
      <vt:lpstr>Arial</vt:lpstr>
      <vt:lpstr>Bookman Old Style</vt:lpstr>
      <vt:lpstr>Calibri</vt:lpstr>
      <vt:lpstr>Constantia</vt:lpstr>
      <vt:lpstr>inherit</vt:lpstr>
      <vt:lpstr>Times New Roman</vt:lpstr>
      <vt:lpstr>Wingdings 2</vt:lpstr>
      <vt:lpstr>Flow</vt:lpstr>
      <vt:lpstr>CDBM 280</vt:lpstr>
      <vt:lpstr>Modifying table data</vt:lpstr>
      <vt:lpstr>Characteristics of a relation</vt:lpstr>
      <vt:lpstr>Tables vs Relations</vt:lpstr>
      <vt:lpstr>Terms</vt:lpstr>
      <vt:lpstr>Functional Dependencies</vt:lpstr>
      <vt:lpstr>FD example</vt:lpstr>
      <vt:lpstr>Composite FDs</vt:lpstr>
      <vt:lpstr>Finding Functional Dependencies</vt:lpstr>
      <vt:lpstr>Functional Dependency Ex</vt:lpstr>
      <vt:lpstr>Candidate Key Example</vt:lpstr>
      <vt:lpstr>Normalization</vt:lpstr>
      <vt:lpstr>Modification Anomalies</vt:lpstr>
      <vt:lpstr>Deletion Anomaly</vt:lpstr>
      <vt:lpstr>Deletion Anomaly</vt:lpstr>
      <vt:lpstr>Insertion Anomaly</vt:lpstr>
      <vt:lpstr>Insert Anomaly</vt:lpstr>
      <vt:lpstr>Update Anomaly</vt:lpstr>
      <vt:lpstr>Update Anomaly</vt:lpstr>
      <vt:lpstr>Solve the problem with anomalies</vt:lpstr>
      <vt:lpstr>Referential Integrity Constraints</vt:lpstr>
      <vt:lpstr>Essence of the normalization process</vt:lpstr>
      <vt:lpstr>Relationship of Normal Forms</vt:lpstr>
      <vt:lpstr>Normalization Categories</vt:lpstr>
      <vt:lpstr>Normal Forms</vt:lpstr>
      <vt:lpstr>1st Normal Form</vt:lpstr>
      <vt:lpstr>Characteristics of a relation</vt:lpstr>
      <vt:lpstr>Unnormalized Table</vt:lpstr>
      <vt:lpstr>Relation</vt:lpstr>
      <vt:lpstr>2NF and 3NF</vt:lpstr>
      <vt:lpstr>2nd Normal Form</vt:lpstr>
      <vt:lpstr>2NF</vt:lpstr>
      <vt:lpstr>3rd Normal Form</vt:lpstr>
      <vt:lpstr>To place in 3NF</vt:lpstr>
      <vt:lpstr>3NF Violation</vt:lpstr>
      <vt:lpstr>Relations in 3NF</vt:lpstr>
      <vt:lpstr>Boyce-Codd Normal Form</vt:lpstr>
      <vt:lpstr>BCNF</vt:lpstr>
      <vt:lpstr>Violates BCNF</vt:lpstr>
      <vt:lpstr>Relation in BCNF</vt:lpstr>
      <vt:lpstr>Part of a key determines part of a key</vt:lpstr>
      <vt:lpstr>BCNF</vt:lpstr>
      <vt:lpstr>4thNF and 5thNF</vt:lpstr>
      <vt:lpstr>4th Normal Form</vt:lpstr>
      <vt:lpstr>Relation with Multi-valued Dependencies </vt:lpstr>
      <vt:lpstr>Insert Anomaly</vt:lpstr>
      <vt:lpstr>Elimination of Multi-valued Dependencies</vt:lpstr>
      <vt:lpstr>4NF Example</vt:lpstr>
      <vt:lpstr>How to detect MVDs</vt:lpstr>
      <vt:lpstr>Car relation in 4NF</vt:lpstr>
      <vt:lpstr>5th Normal Form</vt:lpstr>
      <vt:lpstr>5NF Example</vt:lpstr>
      <vt:lpstr>PowerPoint Presentation</vt:lpstr>
      <vt:lpstr>PowerPoint Presentation</vt:lpstr>
      <vt:lpstr>PowerPoint Presentation</vt:lpstr>
      <vt:lpstr>PowerPoint Presentation</vt:lpstr>
      <vt:lpstr>Domain Key Normal Form</vt:lpstr>
      <vt:lpstr>DK/NF</vt:lpstr>
      <vt:lpstr>Denormalizing Relations</vt:lpstr>
    </vt:vector>
  </TitlesOfParts>
  <Company>Computer Systems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CDBM 280</dc:title>
  <dc:creator>Brenda Suru</dc:creator>
  <cp:lastModifiedBy>Herbert, Joseph</cp:lastModifiedBy>
  <cp:revision>276</cp:revision>
  <dcterms:created xsi:type="dcterms:W3CDTF">2005-08-24T15:04:34Z</dcterms:created>
  <dcterms:modified xsi:type="dcterms:W3CDTF">2022-09-26T18:27:10Z</dcterms:modified>
</cp:coreProperties>
</file>