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7" r:id="rId4"/>
    <p:sldId id="260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66"/>
    <a:srgbClr val="0064A2"/>
    <a:srgbClr val="3AC9DD"/>
    <a:srgbClr val="264460"/>
    <a:srgbClr val="00CC99"/>
    <a:srgbClr val="A5CE4C"/>
    <a:srgbClr val="F7921C"/>
    <a:srgbClr val="32A3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9" autoAdjust="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F5DA1-AF70-4B9D-8F06-993AE057BC60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B4A4-171B-4C52-A7A8-8E44148B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B4A4-171B-4C52-A7A8-8E44148B13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0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B4A4-171B-4C52-A7A8-8E44148B13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B4A4-171B-4C52-A7A8-8E44148B13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B4A4-171B-4C52-A7A8-8E44148B13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9C2-1B18-4DAD-A59F-BAFA36BB4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D7A9E-4487-4A85-BBFE-6178516A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601B-1149-4B76-A2CD-66350C4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0FFF-A207-44DC-B3DF-58A81CD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48B9-19CD-4F0E-8415-5D662B48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5D52-1B10-4DF5-A94F-87790A4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701BD-7640-44E9-B584-F9D2D7ACF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B202-247C-4E16-B8D2-86031235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1F90-B7F8-4462-A2C3-58F9A06E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9E04-2AF1-4FD5-A11D-E5A513A8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D83EC-D0E5-4372-9848-85A01F643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273DC-E85B-4052-8C7F-26E4CD59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2466-9368-4E1A-A0D8-9ED65ACC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6E25-36BE-4B81-92F2-11DAC01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3170-24DA-4B8F-A669-65DD8A86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7506-F5D0-4691-8DC1-0469BCA8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4520-2C91-4A57-A85B-998215E3E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AC30-199B-4A57-91C6-23C8FC7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685E-FE18-4C49-9C8C-37A67F7D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2B16-09ED-4333-962E-CFB0C192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C8F-24E3-4726-9302-C91E4468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F24C-6EDB-460C-B7FE-1847338A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7617-C30C-4A4C-ACC3-08418E27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2F91-6397-4E44-BECD-ACCF7E84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409C-0815-49A9-A85B-99F878C7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57C9-4782-45AD-A59B-B55E67C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E295-EAC7-421F-BB63-0D39E59D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1B2C-E2D0-4ED0-89D6-55115DF0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45D22-8B54-460B-BCC4-DC74B898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49550-7FAD-44DF-ACCB-DC8B5C63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B2FF-ADB2-4150-92AD-1AF3F4A3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D46D-851A-4103-8955-E0BB417A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791F9-9A2A-4157-A771-2A9F6D2B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DB9F-6232-40E2-B23A-6BFABA8B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03813-4F01-4183-A436-3D4A2F8D7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5875-6388-4B57-8487-F8F28C94B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EE64-DF67-4DA2-86A2-16F30687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A3486-96DA-4137-AD44-20F3AD7A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6EF8A-7D62-4A00-8D75-778D9687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6AD2-1BD0-410A-9F40-2B4D919E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DC1C1-7DC1-408B-9F7C-44092DF1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8B3CB-F1D6-4015-8E69-9E56392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6DB2F-F268-4FDC-9CD5-2EBD616E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BB632-A7D0-4749-B9CF-F49E9775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1476A-958D-4647-87B6-2E90297A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C8DA2-A092-4AFC-9C20-45C1F53C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527B-9757-4419-BE21-3DFCFE72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CCD0-D5F9-45E4-9468-65E19A840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68D0D-8FF2-488E-B193-3E5E27B5B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37CBA-C94F-4678-A3EF-5FEB64E3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AFA71-4FD8-4E66-8471-80DEF442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F1FBF-74A6-4C8A-997D-5E2F53AB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21E4-E7FC-49F3-A141-3A70032C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8D29D-6988-4033-BA80-4C127CEF6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3F877-D929-46CD-9A5D-83EBA5AA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4239-8B79-4455-8930-8C8072A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0A30A-221A-475F-8BF3-13AE2102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30B1F-EFA7-4585-8EC9-DC24342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C0DD7-8B18-4F57-BDEA-13899A3A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3DB6-17FA-4807-9B78-2F036E65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E194-2133-4AC1-AF6A-BCC7111CF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8103-27AA-4C21-9933-F448081FB4FE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CACF-D692-44A0-956B-B3E39D22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54C0-E18B-4039-B1F7-D3979EDD4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CEB-9742-4BB7-BB2B-38936CD2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E139E57-5F91-45C5-888F-43D9F9D6E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16574" r="6759" b="17193"/>
          <a:stretch/>
        </p:blipFill>
        <p:spPr>
          <a:xfrm>
            <a:off x="2814222" y="2171893"/>
            <a:ext cx="6261335" cy="19885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46B420-36A0-4D0B-9233-827F6EE145CA}"/>
              </a:ext>
            </a:extLst>
          </p:cNvPr>
          <p:cNvCxnSpPr/>
          <p:nvPr/>
        </p:nvCxnSpPr>
        <p:spPr>
          <a:xfrm>
            <a:off x="444934" y="341971"/>
            <a:ext cx="0" cy="747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AF7267-76D1-4929-9C05-18730E59F6DC}"/>
              </a:ext>
            </a:extLst>
          </p:cNvPr>
          <p:cNvCxnSpPr>
            <a:cxnSpLocks/>
          </p:cNvCxnSpPr>
          <p:nvPr/>
        </p:nvCxnSpPr>
        <p:spPr>
          <a:xfrm flipH="1">
            <a:off x="715756" y="1005468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F793F-536F-4B18-9FB4-A58DA6AD4ADB}"/>
              </a:ext>
            </a:extLst>
          </p:cNvPr>
          <p:cNvCxnSpPr>
            <a:cxnSpLocks/>
          </p:cNvCxnSpPr>
          <p:nvPr/>
        </p:nvCxnSpPr>
        <p:spPr>
          <a:xfrm>
            <a:off x="11835161" y="248153"/>
            <a:ext cx="0" cy="319669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F9E7EFB-0E75-4EE6-AB73-DDA9454A8F98}"/>
              </a:ext>
            </a:extLst>
          </p:cNvPr>
          <p:cNvSpPr/>
          <p:nvPr/>
        </p:nvSpPr>
        <p:spPr>
          <a:xfrm rot="5400000">
            <a:off x="1020225" y="892920"/>
            <a:ext cx="296227" cy="255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94C0D8-8E64-4876-8F3C-748597D9FF39}"/>
              </a:ext>
            </a:extLst>
          </p:cNvPr>
          <p:cNvCxnSpPr>
            <a:cxnSpLocks/>
          </p:cNvCxnSpPr>
          <p:nvPr/>
        </p:nvCxnSpPr>
        <p:spPr>
          <a:xfrm>
            <a:off x="567073" y="1614845"/>
            <a:ext cx="0" cy="3755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AA773-EF53-4CD0-8A3C-784BC7EDBB09}"/>
              </a:ext>
            </a:extLst>
          </p:cNvPr>
          <p:cNvCxnSpPr>
            <a:cxnSpLocks/>
          </p:cNvCxnSpPr>
          <p:nvPr/>
        </p:nvCxnSpPr>
        <p:spPr>
          <a:xfrm>
            <a:off x="1228687" y="3355759"/>
            <a:ext cx="0" cy="288708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27CC4F-B2BD-41C7-9429-7DF91BA15CAE}"/>
              </a:ext>
            </a:extLst>
          </p:cNvPr>
          <p:cNvCxnSpPr>
            <a:cxnSpLocks/>
          </p:cNvCxnSpPr>
          <p:nvPr/>
        </p:nvCxnSpPr>
        <p:spPr>
          <a:xfrm flipH="1">
            <a:off x="3918194" y="1005468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C490E3-B524-43B0-BA7D-480E3A448CA2}"/>
              </a:ext>
            </a:extLst>
          </p:cNvPr>
          <p:cNvCxnSpPr/>
          <p:nvPr/>
        </p:nvCxnSpPr>
        <p:spPr>
          <a:xfrm>
            <a:off x="4925522" y="567822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206D0E-E433-473D-BD17-9F8223FA8A78}"/>
              </a:ext>
            </a:extLst>
          </p:cNvPr>
          <p:cNvCxnSpPr>
            <a:cxnSpLocks/>
          </p:cNvCxnSpPr>
          <p:nvPr/>
        </p:nvCxnSpPr>
        <p:spPr>
          <a:xfrm flipH="1">
            <a:off x="5460257" y="1593945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89F2F8-071F-49AC-B83C-4A8F267D4B27}"/>
              </a:ext>
            </a:extLst>
          </p:cNvPr>
          <p:cNvCxnSpPr>
            <a:cxnSpLocks/>
          </p:cNvCxnSpPr>
          <p:nvPr/>
        </p:nvCxnSpPr>
        <p:spPr>
          <a:xfrm>
            <a:off x="5683405" y="148460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0F582-6136-46AF-9D2E-F863BFE7A794}"/>
              </a:ext>
            </a:extLst>
          </p:cNvPr>
          <p:cNvSpPr/>
          <p:nvPr/>
        </p:nvSpPr>
        <p:spPr>
          <a:xfrm>
            <a:off x="1452199" y="1873405"/>
            <a:ext cx="475810" cy="475810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EA430B-5D80-4466-B1FE-AE4CE4D84167}"/>
              </a:ext>
            </a:extLst>
          </p:cNvPr>
          <p:cNvCxnSpPr>
            <a:cxnSpLocks/>
          </p:cNvCxnSpPr>
          <p:nvPr/>
        </p:nvCxnSpPr>
        <p:spPr>
          <a:xfrm flipH="1">
            <a:off x="2646951" y="349183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726E7E-679F-4201-BEA1-CF1B3DE568C8}"/>
              </a:ext>
            </a:extLst>
          </p:cNvPr>
          <p:cNvCxnSpPr>
            <a:cxnSpLocks/>
          </p:cNvCxnSpPr>
          <p:nvPr/>
        </p:nvCxnSpPr>
        <p:spPr>
          <a:xfrm>
            <a:off x="2202585" y="837031"/>
            <a:ext cx="0" cy="659657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7EA443-A12F-4877-9DE5-D3B72D6A09D8}"/>
              </a:ext>
            </a:extLst>
          </p:cNvPr>
          <p:cNvSpPr/>
          <p:nvPr/>
        </p:nvSpPr>
        <p:spPr>
          <a:xfrm rot="5400000">
            <a:off x="3229042" y="139395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13F99A-D701-417E-B959-D72E7AFDA05C}"/>
              </a:ext>
            </a:extLst>
          </p:cNvPr>
          <p:cNvSpPr/>
          <p:nvPr/>
        </p:nvSpPr>
        <p:spPr>
          <a:xfrm>
            <a:off x="1961539" y="2349215"/>
            <a:ext cx="375524" cy="375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E36792-F57D-45CE-AB92-8AF5FB80FD93}"/>
              </a:ext>
            </a:extLst>
          </p:cNvPr>
          <p:cNvSpPr/>
          <p:nvPr/>
        </p:nvSpPr>
        <p:spPr>
          <a:xfrm>
            <a:off x="10682589" y="4594301"/>
            <a:ext cx="285341" cy="285341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AE5DD-157B-4943-A0CC-9B5B62896E51}"/>
              </a:ext>
            </a:extLst>
          </p:cNvPr>
          <p:cNvSpPr/>
          <p:nvPr/>
        </p:nvSpPr>
        <p:spPr>
          <a:xfrm>
            <a:off x="11001461" y="4879643"/>
            <a:ext cx="375524" cy="375524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603C70-C519-4147-AFEF-393C21088C13}"/>
              </a:ext>
            </a:extLst>
          </p:cNvPr>
          <p:cNvCxnSpPr>
            <a:cxnSpLocks/>
          </p:cNvCxnSpPr>
          <p:nvPr/>
        </p:nvCxnSpPr>
        <p:spPr>
          <a:xfrm>
            <a:off x="6384816" y="5077344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2CD1CA-1859-4CA3-BF48-5DC678C65FC6}"/>
              </a:ext>
            </a:extLst>
          </p:cNvPr>
          <p:cNvCxnSpPr>
            <a:cxnSpLocks/>
          </p:cNvCxnSpPr>
          <p:nvPr/>
        </p:nvCxnSpPr>
        <p:spPr>
          <a:xfrm flipH="1">
            <a:off x="6793080" y="5811087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64CDA47-2D29-4911-918C-F174644AAA79}"/>
              </a:ext>
            </a:extLst>
          </p:cNvPr>
          <p:cNvSpPr/>
          <p:nvPr/>
        </p:nvSpPr>
        <p:spPr>
          <a:xfrm rot="5400000">
            <a:off x="8180766" y="507873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064416-6C72-48E0-916C-E8A2ACE773F7}"/>
              </a:ext>
            </a:extLst>
          </p:cNvPr>
          <p:cNvCxnSpPr>
            <a:cxnSpLocks/>
          </p:cNvCxnSpPr>
          <p:nvPr/>
        </p:nvCxnSpPr>
        <p:spPr>
          <a:xfrm flipH="1">
            <a:off x="9393440" y="6174402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3A2005-9515-47DA-A35F-A08FFB42A556}"/>
              </a:ext>
            </a:extLst>
          </p:cNvPr>
          <p:cNvCxnSpPr/>
          <p:nvPr/>
        </p:nvCxnSpPr>
        <p:spPr>
          <a:xfrm>
            <a:off x="11686477" y="59644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641BD-A504-4488-8428-7FC1549F0262}"/>
              </a:ext>
            </a:extLst>
          </p:cNvPr>
          <p:cNvCxnSpPr>
            <a:cxnSpLocks/>
          </p:cNvCxnSpPr>
          <p:nvPr/>
        </p:nvCxnSpPr>
        <p:spPr>
          <a:xfrm flipH="1">
            <a:off x="9736870" y="6672138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36F59A-4429-4ED2-A845-0D4822D5B996}"/>
              </a:ext>
            </a:extLst>
          </p:cNvPr>
          <p:cNvCxnSpPr>
            <a:cxnSpLocks/>
          </p:cNvCxnSpPr>
          <p:nvPr/>
        </p:nvCxnSpPr>
        <p:spPr>
          <a:xfrm>
            <a:off x="11902068" y="4983212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9F5A9-4DB2-4056-9B01-52DCEE34F09C}"/>
              </a:ext>
            </a:extLst>
          </p:cNvPr>
          <p:cNvCxnSpPr>
            <a:cxnSpLocks/>
          </p:cNvCxnSpPr>
          <p:nvPr/>
        </p:nvCxnSpPr>
        <p:spPr>
          <a:xfrm flipH="1">
            <a:off x="9510528" y="5517400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A23DDE-8140-48AA-A0C3-9EDD2F53D500}"/>
              </a:ext>
            </a:extLst>
          </p:cNvPr>
          <p:cNvCxnSpPr>
            <a:cxnSpLocks/>
          </p:cNvCxnSpPr>
          <p:nvPr/>
        </p:nvCxnSpPr>
        <p:spPr>
          <a:xfrm>
            <a:off x="8567642" y="5804191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4FC8168-A4BA-4BC5-84E2-C18E35C7508C}"/>
              </a:ext>
            </a:extLst>
          </p:cNvPr>
          <p:cNvSpPr/>
          <p:nvPr/>
        </p:nvSpPr>
        <p:spPr>
          <a:xfrm rot="5400000">
            <a:off x="5577089" y="6189067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00932-8375-4385-A65D-10BB10B64CB2}"/>
              </a:ext>
            </a:extLst>
          </p:cNvPr>
          <p:cNvCxnSpPr>
            <a:cxnSpLocks/>
          </p:cNvCxnSpPr>
          <p:nvPr/>
        </p:nvCxnSpPr>
        <p:spPr>
          <a:xfrm flipH="1">
            <a:off x="6135772" y="656063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1C27C-A148-4B0D-8389-B17A75E1A01E}"/>
              </a:ext>
            </a:extLst>
          </p:cNvPr>
          <p:cNvCxnSpPr>
            <a:cxnSpLocks/>
          </p:cNvCxnSpPr>
          <p:nvPr/>
        </p:nvCxnSpPr>
        <p:spPr>
          <a:xfrm>
            <a:off x="7577473" y="633144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EBC1EB9-152F-4411-802C-B5A50E619E56}"/>
              </a:ext>
            </a:extLst>
          </p:cNvPr>
          <p:cNvSpPr/>
          <p:nvPr/>
        </p:nvSpPr>
        <p:spPr>
          <a:xfrm rot="10800000">
            <a:off x="1055845" y="5935401"/>
            <a:ext cx="242353" cy="242353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08F5B-8A11-4181-8F8C-C456818C7C66}"/>
              </a:ext>
            </a:extLst>
          </p:cNvPr>
          <p:cNvSpPr/>
          <p:nvPr/>
        </p:nvSpPr>
        <p:spPr>
          <a:xfrm rot="10800000">
            <a:off x="645454" y="6212087"/>
            <a:ext cx="342477" cy="342477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8331DD-3C8F-4537-B5DB-368CA1476026}"/>
              </a:ext>
            </a:extLst>
          </p:cNvPr>
          <p:cNvCxnSpPr>
            <a:cxnSpLocks/>
          </p:cNvCxnSpPr>
          <p:nvPr/>
        </p:nvCxnSpPr>
        <p:spPr>
          <a:xfrm flipV="1">
            <a:off x="5460257" y="562241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341083-F7DD-4FCE-8E27-B87B3E4E59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61610" y="5336263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5A94AA0-A16F-4891-8F68-454A3ABFBD8D}"/>
              </a:ext>
            </a:extLst>
          </p:cNvPr>
          <p:cNvSpPr/>
          <p:nvPr/>
        </p:nvSpPr>
        <p:spPr>
          <a:xfrm rot="5400000">
            <a:off x="2037200" y="602214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D216EE-BBB1-411A-A754-CF364B591511}"/>
              </a:ext>
            </a:extLst>
          </p:cNvPr>
          <p:cNvCxnSpPr>
            <a:cxnSpLocks/>
          </p:cNvCxnSpPr>
          <p:nvPr/>
        </p:nvCxnSpPr>
        <p:spPr>
          <a:xfrm>
            <a:off x="1543901" y="4857743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3E7DD-CAF7-4CC5-B7C0-A97C9E09F996}"/>
              </a:ext>
            </a:extLst>
          </p:cNvPr>
          <p:cNvCxnSpPr>
            <a:cxnSpLocks/>
          </p:cNvCxnSpPr>
          <p:nvPr/>
        </p:nvCxnSpPr>
        <p:spPr>
          <a:xfrm flipV="1">
            <a:off x="987721" y="4551366"/>
            <a:ext cx="0" cy="478747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16A1BA-5353-4E15-9369-EC51457D8C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52199" y="4054195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8039DC-6FB7-4A80-AB3D-E0678BD0FE21}"/>
              </a:ext>
            </a:extLst>
          </p:cNvPr>
          <p:cNvCxnSpPr>
            <a:cxnSpLocks/>
          </p:cNvCxnSpPr>
          <p:nvPr/>
        </p:nvCxnSpPr>
        <p:spPr>
          <a:xfrm rot="10800000">
            <a:off x="444934" y="3644467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DF9E4E-B1C2-4D67-82F5-051C905FF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30414" y="576580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271C66-205C-44C2-B158-16CA6C0956EA}"/>
              </a:ext>
            </a:extLst>
          </p:cNvPr>
          <p:cNvCxnSpPr>
            <a:cxnSpLocks/>
          </p:cNvCxnSpPr>
          <p:nvPr/>
        </p:nvCxnSpPr>
        <p:spPr>
          <a:xfrm rot="10800000">
            <a:off x="3834652" y="5021992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860B99-42F3-42AA-A34B-F845AABE87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76985" y="405998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06792-E418-49F2-9C3A-130CEA832025}"/>
              </a:ext>
            </a:extLst>
          </p:cNvPr>
          <p:cNvCxnSpPr>
            <a:cxnSpLocks/>
          </p:cNvCxnSpPr>
          <p:nvPr/>
        </p:nvCxnSpPr>
        <p:spPr>
          <a:xfrm rot="10800000">
            <a:off x="4182107" y="633803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35BA16-339D-447E-85E4-A9C6AD24AFF7}"/>
              </a:ext>
            </a:extLst>
          </p:cNvPr>
          <p:cNvCxnSpPr>
            <a:cxnSpLocks/>
          </p:cNvCxnSpPr>
          <p:nvPr/>
        </p:nvCxnSpPr>
        <p:spPr>
          <a:xfrm rot="10800000">
            <a:off x="2910864" y="626379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632096-0FE8-40DE-A22B-F50AD3133EC9}"/>
              </a:ext>
            </a:extLst>
          </p:cNvPr>
          <p:cNvCxnSpPr>
            <a:cxnSpLocks/>
          </p:cNvCxnSpPr>
          <p:nvPr/>
        </p:nvCxnSpPr>
        <p:spPr>
          <a:xfrm flipH="1">
            <a:off x="374308" y="2897335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F9D9936-9E40-497C-A740-5CABF5667B8F}"/>
              </a:ext>
            </a:extLst>
          </p:cNvPr>
          <p:cNvSpPr/>
          <p:nvPr/>
        </p:nvSpPr>
        <p:spPr>
          <a:xfrm rot="5400000">
            <a:off x="246098" y="657392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D2F396-7DF1-464F-8123-BE6B1A8E5F37}"/>
              </a:ext>
            </a:extLst>
          </p:cNvPr>
          <p:cNvCxnSpPr>
            <a:cxnSpLocks/>
          </p:cNvCxnSpPr>
          <p:nvPr/>
        </p:nvCxnSpPr>
        <p:spPr>
          <a:xfrm rot="10800000">
            <a:off x="11001461" y="6040669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929269-7742-47A6-8930-E3CF0E249AA3}"/>
              </a:ext>
            </a:extLst>
          </p:cNvPr>
          <p:cNvCxnSpPr>
            <a:cxnSpLocks/>
          </p:cNvCxnSpPr>
          <p:nvPr/>
        </p:nvCxnSpPr>
        <p:spPr>
          <a:xfrm flipH="1">
            <a:off x="9682936" y="4828282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A45AF28-810B-43E0-8A8D-F4F567664EEF}"/>
              </a:ext>
            </a:extLst>
          </p:cNvPr>
          <p:cNvSpPr/>
          <p:nvPr/>
        </p:nvSpPr>
        <p:spPr>
          <a:xfrm rot="5400000">
            <a:off x="10136704" y="4764441"/>
            <a:ext cx="148112" cy="1276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1015BD-4412-43F9-8F8A-61C26BDF1CA0}"/>
              </a:ext>
            </a:extLst>
          </p:cNvPr>
          <p:cNvCxnSpPr>
            <a:cxnSpLocks/>
          </p:cNvCxnSpPr>
          <p:nvPr/>
        </p:nvCxnSpPr>
        <p:spPr>
          <a:xfrm>
            <a:off x="3574185" y="2111310"/>
            <a:ext cx="0" cy="3755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8AAC73-6E94-4086-9831-9B94DCF31BCF}"/>
              </a:ext>
            </a:extLst>
          </p:cNvPr>
          <p:cNvCxnSpPr>
            <a:cxnSpLocks/>
          </p:cNvCxnSpPr>
          <p:nvPr/>
        </p:nvCxnSpPr>
        <p:spPr>
          <a:xfrm flipH="1">
            <a:off x="2757697" y="2082837"/>
            <a:ext cx="236629" cy="0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56EAE09-B729-403E-B917-7FC011EDE45B}"/>
              </a:ext>
            </a:extLst>
          </p:cNvPr>
          <p:cNvCxnSpPr>
            <a:cxnSpLocks/>
          </p:cNvCxnSpPr>
          <p:nvPr/>
        </p:nvCxnSpPr>
        <p:spPr>
          <a:xfrm>
            <a:off x="2363477" y="5060838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84F5DB-07BB-48E9-8597-4597025FCBBB}"/>
              </a:ext>
            </a:extLst>
          </p:cNvPr>
          <p:cNvCxnSpPr>
            <a:cxnSpLocks/>
          </p:cNvCxnSpPr>
          <p:nvPr/>
        </p:nvCxnSpPr>
        <p:spPr>
          <a:xfrm>
            <a:off x="9785691" y="3626338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434B5C-0921-4DBE-9DFD-DB63F84CD373}"/>
              </a:ext>
            </a:extLst>
          </p:cNvPr>
          <p:cNvCxnSpPr>
            <a:cxnSpLocks/>
          </p:cNvCxnSpPr>
          <p:nvPr/>
        </p:nvCxnSpPr>
        <p:spPr>
          <a:xfrm flipH="1">
            <a:off x="10737548" y="3240327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F2C25F6-9D1F-4B32-8DDD-434CDB0AED36}"/>
              </a:ext>
            </a:extLst>
          </p:cNvPr>
          <p:cNvSpPr/>
          <p:nvPr/>
        </p:nvSpPr>
        <p:spPr>
          <a:xfrm rot="5400000">
            <a:off x="10298020" y="2703968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7F0BCC-751B-4F40-8EE7-41BB2F98A729}"/>
              </a:ext>
            </a:extLst>
          </p:cNvPr>
          <p:cNvCxnSpPr>
            <a:cxnSpLocks/>
          </p:cNvCxnSpPr>
          <p:nvPr/>
        </p:nvCxnSpPr>
        <p:spPr>
          <a:xfrm flipH="1">
            <a:off x="11322204" y="2111310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1A71A0-1AD4-43AD-AC6F-E852D1A1F37F}"/>
              </a:ext>
            </a:extLst>
          </p:cNvPr>
          <p:cNvCxnSpPr>
            <a:cxnSpLocks/>
          </p:cNvCxnSpPr>
          <p:nvPr/>
        </p:nvCxnSpPr>
        <p:spPr>
          <a:xfrm>
            <a:off x="11777185" y="137290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D9A6CF3-D6FB-409C-BF62-11741E320E36}"/>
              </a:ext>
            </a:extLst>
          </p:cNvPr>
          <p:cNvSpPr/>
          <p:nvPr/>
        </p:nvSpPr>
        <p:spPr>
          <a:xfrm rot="10800000">
            <a:off x="7462244" y="1484092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CFB15B-A3BE-4BC4-A4B4-7FD5AC45B7F5}"/>
              </a:ext>
            </a:extLst>
          </p:cNvPr>
          <p:cNvSpPr/>
          <p:nvPr/>
        </p:nvSpPr>
        <p:spPr>
          <a:xfrm rot="10800000">
            <a:off x="7035666" y="1220503"/>
            <a:ext cx="375524" cy="375524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EDEA9C-A228-48DF-8208-F036ACE8A2E1}"/>
              </a:ext>
            </a:extLst>
          </p:cNvPr>
          <p:cNvCxnSpPr>
            <a:cxnSpLocks/>
          </p:cNvCxnSpPr>
          <p:nvPr/>
        </p:nvCxnSpPr>
        <p:spPr>
          <a:xfrm flipV="1">
            <a:off x="11883483" y="305165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52C2FC-8CED-4838-9D0C-D91D9CF1A5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94379" y="315560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B7ED0C76-026A-4A74-ABE8-E4C0A55A7F4A}"/>
              </a:ext>
            </a:extLst>
          </p:cNvPr>
          <p:cNvSpPr/>
          <p:nvPr/>
        </p:nvSpPr>
        <p:spPr>
          <a:xfrm rot="5400000">
            <a:off x="8325997" y="1321335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9D7291-5074-445C-9DE6-B86ED881E03E}"/>
              </a:ext>
            </a:extLst>
          </p:cNvPr>
          <p:cNvCxnSpPr>
            <a:cxnSpLocks/>
          </p:cNvCxnSpPr>
          <p:nvPr/>
        </p:nvCxnSpPr>
        <p:spPr>
          <a:xfrm>
            <a:off x="7832698" y="156930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837AD0-FE98-44EC-9DBD-3D9054C815F5}"/>
              </a:ext>
            </a:extLst>
          </p:cNvPr>
          <p:cNvCxnSpPr/>
          <p:nvPr/>
        </p:nvCxnSpPr>
        <p:spPr>
          <a:xfrm rot="10800000">
            <a:off x="7056993" y="261884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621610-EF04-427B-8480-6465CF900A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7604" y="732316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A495FD-B260-4622-9D46-A065F0966C51}"/>
              </a:ext>
            </a:extLst>
          </p:cNvPr>
          <p:cNvCxnSpPr>
            <a:cxnSpLocks/>
          </p:cNvCxnSpPr>
          <p:nvPr/>
        </p:nvCxnSpPr>
        <p:spPr>
          <a:xfrm rot="10800000">
            <a:off x="9989564" y="156930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3A2377F-FA0B-4BFC-9859-7A4408ADD22F}"/>
              </a:ext>
            </a:extLst>
          </p:cNvPr>
          <p:cNvCxnSpPr>
            <a:cxnSpLocks/>
          </p:cNvCxnSpPr>
          <p:nvPr/>
        </p:nvCxnSpPr>
        <p:spPr>
          <a:xfrm rot="10800000">
            <a:off x="10038353" y="187340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0A51856-EFBE-4097-B8E6-D16972C0228F}"/>
              </a:ext>
            </a:extLst>
          </p:cNvPr>
          <p:cNvCxnSpPr>
            <a:cxnSpLocks/>
          </p:cNvCxnSpPr>
          <p:nvPr/>
        </p:nvCxnSpPr>
        <p:spPr>
          <a:xfrm rot="10800000">
            <a:off x="9199661" y="156298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57730D24-329A-4438-92CB-6827489E7738}"/>
              </a:ext>
            </a:extLst>
          </p:cNvPr>
          <p:cNvSpPr/>
          <p:nvPr/>
        </p:nvSpPr>
        <p:spPr>
          <a:xfrm rot="5400000">
            <a:off x="10786589" y="1242625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7736EBA-4C50-469C-B783-E517DC6751A1}"/>
              </a:ext>
            </a:extLst>
          </p:cNvPr>
          <p:cNvSpPr/>
          <p:nvPr/>
        </p:nvSpPr>
        <p:spPr>
          <a:xfrm rot="10800000">
            <a:off x="1062790" y="2477346"/>
            <a:ext cx="782817" cy="782817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7E6895-84BA-4C70-B885-58DC0C5645ED}"/>
              </a:ext>
            </a:extLst>
          </p:cNvPr>
          <p:cNvSpPr/>
          <p:nvPr/>
        </p:nvSpPr>
        <p:spPr>
          <a:xfrm rot="10800000">
            <a:off x="11231315" y="3990063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306F2E-9899-49B2-AD37-2842FCB072B8}"/>
              </a:ext>
            </a:extLst>
          </p:cNvPr>
          <p:cNvSpPr txBox="1"/>
          <p:nvPr/>
        </p:nvSpPr>
        <p:spPr>
          <a:xfrm>
            <a:off x="2814218" y="4537007"/>
            <a:ext cx="626133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27 May – 15 June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5920BD-1B93-4C1F-9D50-53E94ECB491B}"/>
              </a:ext>
            </a:extLst>
          </p:cNvPr>
          <p:cNvCxnSpPr>
            <a:cxnSpLocks/>
          </p:cNvCxnSpPr>
          <p:nvPr/>
        </p:nvCxnSpPr>
        <p:spPr>
          <a:xfrm flipH="1">
            <a:off x="4244926" y="1786105"/>
            <a:ext cx="23662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B7171F-9D11-4250-B3B4-8B3A873B31E2}"/>
              </a:ext>
            </a:extLst>
          </p:cNvPr>
          <p:cNvCxnSpPr>
            <a:cxnSpLocks/>
          </p:cNvCxnSpPr>
          <p:nvPr/>
        </p:nvCxnSpPr>
        <p:spPr>
          <a:xfrm flipV="1">
            <a:off x="351267" y="5255167"/>
            <a:ext cx="0" cy="409026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BDD4FF3E-017D-4F00-A5E9-A02EBB9D7B23}"/>
              </a:ext>
            </a:extLst>
          </p:cNvPr>
          <p:cNvSpPr/>
          <p:nvPr/>
        </p:nvSpPr>
        <p:spPr>
          <a:xfrm rot="5400000">
            <a:off x="1487421" y="282161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>
            <a:off x="103333" y="101497"/>
            <a:ext cx="1631185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5400000">
              <a:off x="1914282" y="607700"/>
              <a:ext cx="268296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220896" y="1209786"/>
              <a:ext cx="112959" cy="97378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>
            <a:off x="11236083" y="5625008"/>
            <a:ext cx="917018" cy="1132632"/>
            <a:chOff x="11236083" y="5625008"/>
            <a:chExt cx="917018" cy="1132632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019731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774663" y="6583324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 rot="16200000">
              <a:off x="11661258" y="6320022"/>
              <a:ext cx="41383" cy="35675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724246" y="6346293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B43366-83B4-42A8-90FF-62E2DE31B89E}"/>
              </a:ext>
            </a:extLst>
          </p:cNvPr>
          <p:cNvSpPr/>
          <p:nvPr/>
        </p:nvSpPr>
        <p:spPr>
          <a:xfrm>
            <a:off x="0" y="1866791"/>
            <a:ext cx="12191999" cy="7281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716981" y="2016552"/>
            <a:ext cx="10515600" cy="4479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An Overview </a:t>
            </a:r>
            <a:r>
              <a:rPr lang="en-US" sz="2800" dirty="0" smtClean="0">
                <a:solidFill>
                  <a:schemeClr val="bg1"/>
                </a:solidFill>
              </a:rPr>
              <a:t>of </a:t>
            </a:r>
            <a:r>
              <a:rPr lang="en-US" sz="2800" dirty="0" err="1" smtClean="0">
                <a:solidFill>
                  <a:schemeClr val="bg1"/>
                </a:solidFill>
              </a:rPr>
              <a:t>UniStyle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8" name="Content Placeholder 6">
            <a:extLst>
              <a:ext uri="{FF2B5EF4-FFF2-40B4-BE49-F238E27FC236}">
                <a16:creationId xmlns:a16="http://schemas.microsoft.com/office/drawing/2014/main" id="{839D6536-7552-4359-88F9-930223DF034A}"/>
              </a:ext>
            </a:extLst>
          </p:cNvPr>
          <p:cNvSpPr txBox="1">
            <a:spLocks/>
          </p:cNvSpPr>
          <p:nvPr/>
        </p:nvSpPr>
        <p:spPr>
          <a:xfrm>
            <a:off x="4181555" y="5455673"/>
            <a:ext cx="3828891" cy="3559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</a:rPr>
              <a:t>Date: </a:t>
            </a:r>
            <a:r>
              <a:rPr lang="en-US" sz="2000" dirty="0" smtClean="0">
                <a:solidFill>
                  <a:srgbClr val="00B0F0"/>
                </a:solidFill>
              </a:rPr>
              <a:t>14 June </a:t>
            </a:r>
            <a:r>
              <a:rPr lang="en-US" sz="2000" dirty="0">
                <a:solidFill>
                  <a:srgbClr val="00B0F0"/>
                </a:solidFill>
              </a:rPr>
              <a:t>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7429A-619D-4C7B-B04D-5BFB33E614B8}"/>
              </a:ext>
            </a:extLst>
          </p:cNvPr>
          <p:cNvSpPr/>
          <p:nvPr/>
        </p:nvSpPr>
        <p:spPr>
          <a:xfrm>
            <a:off x="1535418" y="2760526"/>
            <a:ext cx="4476076" cy="2478890"/>
          </a:xfrm>
          <a:prstGeom prst="rect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ontent Placeholder 6">
            <a:extLst>
              <a:ext uri="{FF2B5EF4-FFF2-40B4-BE49-F238E27FC236}">
                <a16:creationId xmlns:a16="http://schemas.microsoft.com/office/drawing/2014/main" id="{F0240B7A-24C1-48F7-9658-70A3D836DB6B}"/>
              </a:ext>
            </a:extLst>
          </p:cNvPr>
          <p:cNvSpPr txBox="1">
            <a:spLocks/>
          </p:cNvSpPr>
          <p:nvPr/>
        </p:nvSpPr>
        <p:spPr>
          <a:xfrm>
            <a:off x="1859011" y="3583335"/>
            <a:ext cx="3828891" cy="66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err="1" smtClean="0">
                <a:solidFill>
                  <a:srgbClr val="264460"/>
                </a:solidFill>
              </a:rPr>
              <a:t>UniStyle</a:t>
            </a:r>
            <a:endParaRPr lang="en-US" sz="2600" dirty="0" smtClean="0">
              <a:solidFill>
                <a:srgbClr val="2644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rgbClr val="264460"/>
                </a:solidFill>
              </a:rPr>
              <a:t>(Universal Style Guide)</a:t>
            </a:r>
            <a:endParaRPr lang="en-US" sz="2600" dirty="0">
              <a:solidFill>
                <a:srgbClr val="26446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A1024E2-2E7B-4B07-86EB-68AD04C18494}"/>
              </a:ext>
            </a:extLst>
          </p:cNvPr>
          <p:cNvSpPr/>
          <p:nvPr/>
        </p:nvSpPr>
        <p:spPr>
          <a:xfrm>
            <a:off x="6180506" y="2760526"/>
            <a:ext cx="4476076" cy="2478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ntent Placeholder 6">
            <a:extLst>
              <a:ext uri="{FF2B5EF4-FFF2-40B4-BE49-F238E27FC236}">
                <a16:creationId xmlns:a16="http://schemas.microsoft.com/office/drawing/2014/main" id="{44CF78FC-2EFD-4735-856C-51288F21AEFE}"/>
              </a:ext>
            </a:extLst>
          </p:cNvPr>
          <p:cNvSpPr txBox="1">
            <a:spLocks/>
          </p:cNvSpPr>
          <p:nvPr/>
        </p:nvSpPr>
        <p:spPr>
          <a:xfrm>
            <a:off x="6504099" y="3583335"/>
            <a:ext cx="3828891" cy="833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264460"/>
                </a:solidFill>
              </a:rPr>
              <a:t>Team Lead : </a:t>
            </a:r>
            <a:r>
              <a:rPr lang="en-US" sz="2800" dirty="0" smtClean="0">
                <a:solidFill>
                  <a:srgbClr val="264460"/>
                </a:solidFill>
              </a:rPr>
              <a:t>Jaydeep Tank</a:t>
            </a:r>
          </a:p>
          <a:p>
            <a:pPr algn="l"/>
            <a:r>
              <a:rPr lang="en-US" sz="2800" b="1" dirty="0" smtClean="0">
                <a:solidFill>
                  <a:srgbClr val="264460"/>
                </a:solidFill>
              </a:rPr>
              <a:t>Team Name:</a:t>
            </a:r>
            <a:r>
              <a:rPr lang="en-US" sz="2800" dirty="0" smtClean="0">
                <a:solidFill>
                  <a:srgbClr val="264460"/>
                </a:solidFill>
              </a:rPr>
              <a:t> </a:t>
            </a:r>
            <a:r>
              <a:rPr lang="en-US" sz="2800" dirty="0" err="1" smtClean="0">
                <a:solidFill>
                  <a:srgbClr val="264460"/>
                </a:solidFill>
              </a:rPr>
              <a:t>Logicals</a:t>
            </a:r>
            <a:endParaRPr lang="en-US" sz="2800" dirty="0">
              <a:solidFill>
                <a:srgbClr val="2644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rgbClr val="0064A2"/>
                </a:solidFill>
              </a:rPr>
              <a:t>Problem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517" y="153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68" y="1861169"/>
            <a:ext cx="10667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A2"/>
                </a:solidFill>
              </a:rPr>
              <a:t>When you are managing user </a:t>
            </a:r>
            <a:r>
              <a:rPr lang="en-US" dirty="0" smtClean="0">
                <a:solidFill>
                  <a:srgbClr val="0064A2"/>
                </a:solidFill>
              </a:rPr>
              <a:t>interface and experiences</a:t>
            </a:r>
            <a:r>
              <a:rPr lang="en-US" dirty="0">
                <a:solidFill>
                  <a:srgbClr val="0064A2"/>
                </a:solidFill>
              </a:rPr>
              <a:t>, it can be quite challenging to keep styles consistent and</a:t>
            </a:r>
          </a:p>
          <a:p>
            <a:r>
              <a:rPr lang="en-US" dirty="0">
                <a:solidFill>
                  <a:srgbClr val="0064A2"/>
                </a:solidFill>
              </a:rPr>
              <a:t> synchronized across multiple development platforms and devices. At the same time, designers, </a:t>
            </a:r>
          </a:p>
          <a:p>
            <a:r>
              <a:rPr lang="en-US" dirty="0">
                <a:solidFill>
                  <a:srgbClr val="0064A2"/>
                </a:solidFill>
              </a:rPr>
              <a:t>developers, PMs and others must be able to have consistent and up-to-date style documentation to</a:t>
            </a:r>
          </a:p>
          <a:p>
            <a:r>
              <a:rPr lang="en-US" dirty="0">
                <a:solidFill>
                  <a:srgbClr val="0064A2"/>
                </a:solidFill>
              </a:rPr>
              <a:t> enable effective work and communication. Even then, mistakes inevitably happen and the design </a:t>
            </a:r>
          </a:p>
          <a:p>
            <a:r>
              <a:rPr lang="en-US" dirty="0">
                <a:solidFill>
                  <a:srgbClr val="0064A2"/>
                </a:solidFill>
              </a:rPr>
              <a:t>may not be implemented accurately.</a:t>
            </a:r>
          </a:p>
        </p:txBody>
      </p:sp>
    </p:spTree>
    <p:extLst>
      <p:ext uri="{BB962C8B-B14F-4D97-AF65-F5344CB8AC3E}">
        <p14:creationId xmlns:p14="http://schemas.microsoft.com/office/powerpoint/2010/main" val="201665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Objective</a:t>
            </a:r>
            <a:endParaRPr lang="en-US" sz="2600" b="1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517" y="153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492" y="2118218"/>
            <a:ext cx="9140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4A2"/>
                </a:solidFill>
              </a:rPr>
              <a:t>To create a system that allows you to define styles once, in a way for any platform or </a:t>
            </a:r>
            <a:r>
              <a:rPr lang="en-US" dirty="0" smtClean="0">
                <a:solidFill>
                  <a:srgbClr val="0064A2"/>
                </a:solidFill>
              </a:rPr>
              <a:t>technology </a:t>
            </a:r>
            <a:r>
              <a:rPr lang="en-US" dirty="0">
                <a:solidFill>
                  <a:srgbClr val="0064A2"/>
                </a:solidFill>
              </a:rPr>
              <a:t>to consume. </a:t>
            </a:r>
            <a:r>
              <a:rPr lang="en-US" dirty="0" smtClean="0">
                <a:solidFill>
                  <a:srgbClr val="0064A2"/>
                </a:solidFill>
              </a:rPr>
              <a:t>This system </a:t>
            </a:r>
            <a:r>
              <a:rPr lang="en-US" dirty="0">
                <a:solidFill>
                  <a:srgbClr val="0064A2"/>
                </a:solidFill>
              </a:rPr>
              <a:t>will be </a:t>
            </a:r>
            <a:r>
              <a:rPr lang="en-US" dirty="0" smtClean="0">
                <a:solidFill>
                  <a:srgbClr val="0064A2"/>
                </a:solidFill>
              </a:rPr>
              <a:t>provide a single streamlined channel </a:t>
            </a:r>
            <a:r>
              <a:rPr lang="en-US" dirty="0">
                <a:solidFill>
                  <a:srgbClr val="0064A2"/>
                </a:solidFill>
              </a:rPr>
              <a:t>to create and edit your </a:t>
            </a:r>
            <a:r>
              <a:rPr lang="en-US" dirty="0" smtClean="0">
                <a:solidFill>
                  <a:srgbClr val="0064A2"/>
                </a:solidFill>
              </a:rPr>
              <a:t>styles.</a:t>
            </a:r>
            <a:endParaRPr lang="en-US" dirty="0">
              <a:solidFill>
                <a:srgbClr val="0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Solution</a:t>
            </a:r>
            <a:endParaRPr lang="en-US" sz="2600" b="1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517" y="153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165" y="1983889"/>
            <a:ext cx="91407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64A2"/>
                </a:solidFill>
              </a:rPr>
              <a:t>UniStyle</a:t>
            </a:r>
            <a:r>
              <a:rPr lang="en-US" dirty="0" smtClean="0">
                <a:solidFill>
                  <a:srgbClr val="0064A2"/>
                </a:solidFill>
              </a:rPr>
              <a:t> solves </a:t>
            </a:r>
            <a:r>
              <a:rPr lang="en-US" dirty="0" smtClean="0">
                <a:solidFill>
                  <a:srgbClr val="0064A2"/>
                </a:solidFill>
              </a:rPr>
              <a:t>our problem </a:t>
            </a:r>
            <a:r>
              <a:rPr lang="en-US" dirty="0">
                <a:solidFill>
                  <a:srgbClr val="0064A2"/>
                </a:solidFill>
              </a:rPr>
              <a:t>by automatically generating style definitions across all </a:t>
            </a:r>
            <a:r>
              <a:rPr lang="en-US" dirty="0" smtClean="0">
                <a:solidFill>
                  <a:srgbClr val="0064A2"/>
                </a:solidFill>
              </a:rPr>
              <a:t>platforms or technologies </a:t>
            </a:r>
            <a:r>
              <a:rPr lang="en-US" dirty="0">
                <a:solidFill>
                  <a:srgbClr val="0064A2"/>
                </a:solidFill>
              </a:rPr>
              <a:t>from a single source - removing roadblocks, errors, and inefficiencies across your workflow</a:t>
            </a:r>
            <a:r>
              <a:rPr lang="en-US" dirty="0" smtClean="0">
                <a:solidFill>
                  <a:srgbClr val="0064A2"/>
                </a:solidFill>
              </a:rPr>
              <a:t>.</a:t>
            </a:r>
            <a:endParaRPr lang="en-US" dirty="0">
              <a:solidFill>
                <a:srgbClr val="0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DE87D1-8591-4038-B6D3-70BE723EDC19}"/>
              </a:ext>
            </a:extLst>
          </p:cNvPr>
          <p:cNvGrpSpPr/>
          <p:nvPr/>
        </p:nvGrpSpPr>
        <p:grpSpPr>
          <a:xfrm flipH="1">
            <a:off x="10676511" y="84628"/>
            <a:ext cx="1410126" cy="1549037"/>
            <a:chOff x="159087" y="112647"/>
            <a:chExt cx="2335319" cy="221771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6B420-36A0-4D0B-9233-827F6EE145CA}"/>
                </a:ext>
              </a:extLst>
            </p:cNvPr>
            <p:cNvCxnSpPr/>
            <p:nvPr/>
          </p:nvCxnSpPr>
          <p:spPr>
            <a:xfrm>
              <a:off x="444934" y="341971"/>
              <a:ext cx="0" cy="74713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AF7267-76D1-4929-9C05-18730E59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943" y="723345"/>
              <a:ext cx="527825" cy="0"/>
            </a:xfrm>
            <a:prstGeom prst="line">
              <a:avLst/>
            </a:prstGeom>
            <a:ln w="28575">
              <a:solidFill>
                <a:srgbClr val="00CC9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F9E7EFB-0E75-4EE6-AB73-DDA9454A8F98}"/>
                </a:ext>
              </a:extLst>
            </p:cNvPr>
            <p:cNvSpPr/>
            <p:nvPr/>
          </p:nvSpPr>
          <p:spPr>
            <a:xfrm rot="16200000">
              <a:off x="1914281" y="607701"/>
              <a:ext cx="268297" cy="231290"/>
            </a:xfrm>
            <a:prstGeom prst="triangle">
              <a:avLst/>
            </a:prstGeom>
            <a:solidFill>
              <a:srgbClr val="264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94C0D8-8E64-4876-8F3C-748597D9FF39}"/>
                </a:ext>
              </a:extLst>
            </p:cNvPr>
            <p:cNvCxnSpPr>
              <a:cxnSpLocks/>
            </p:cNvCxnSpPr>
            <p:nvPr/>
          </p:nvCxnSpPr>
          <p:spPr>
            <a:xfrm>
              <a:off x="801249" y="1606292"/>
              <a:ext cx="0" cy="375524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D0F582-6136-46AF-9D2E-F863BFE7A794}"/>
                </a:ext>
              </a:extLst>
            </p:cNvPr>
            <p:cNvSpPr/>
            <p:nvPr/>
          </p:nvSpPr>
          <p:spPr>
            <a:xfrm>
              <a:off x="548496" y="112647"/>
              <a:ext cx="475810" cy="475810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EA430B-5D80-4466-B1FE-AE4CE4D84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4087" y="352508"/>
              <a:ext cx="527825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726E7E-679F-4201-BEA1-CF1B3DE568C8}"/>
                </a:ext>
              </a:extLst>
            </p:cNvPr>
            <p:cNvCxnSpPr>
              <a:cxnSpLocks/>
            </p:cNvCxnSpPr>
            <p:nvPr/>
          </p:nvCxnSpPr>
          <p:spPr>
            <a:xfrm>
              <a:off x="203927" y="1670702"/>
              <a:ext cx="0" cy="659657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27EA443-A12F-4877-9DE5-D3B72D6A09D8}"/>
                </a:ext>
              </a:extLst>
            </p:cNvPr>
            <p:cNvSpPr/>
            <p:nvPr/>
          </p:nvSpPr>
          <p:spPr>
            <a:xfrm rot="5400000">
              <a:off x="1183962" y="1145928"/>
              <a:ext cx="112959" cy="97377"/>
            </a:xfrm>
            <a:prstGeom prst="triangle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13F99A-D701-417E-B959-D72E7AFDA05C}"/>
                </a:ext>
              </a:extLst>
            </p:cNvPr>
            <p:cNvSpPr/>
            <p:nvPr/>
          </p:nvSpPr>
          <p:spPr>
            <a:xfrm>
              <a:off x="1057836" y="588457"/>
              <a:ext cx="375524" cy="3755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32096-0FE8-40DE-A22B-F50AD31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25" y="2021659"/>
              <a:ext cx="234177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8AAC73-6E94-4086-9831-9B94DCF31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0841" y="156930"/>
              <a:ext cx="603565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7736EBA-4C50-469C-B783-E517DC6751A1}"/>
                </a:ext>
              </a:extLst>
            </p:cNvPr>
            <p:cNvSpPr/>
            <p:nvPr/>
          </p:nvSpPr>
          <p:spPr>
            <a:xfrm rot="10800000">
              <a:off x="159087" y="716588"/>
              <a:ext cx="782817" cy="782817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F9B5D-AC4E-4A95-850A-874895BEB9EA}"/>
              </a:ext>
            </a:extLst>
          </p:cNvPr>
          <p:cNvGrpSpPr/>
          <p:nvPr/>
        </p:nvGrpSpPr>
        <p:grpSpPr>
          <a:xfrm rot="5400000">
            <a:off x="215639" y="5752080"/>
            <a:ext cx="917019" cy="1116409"/>
            <a:chOff x="11236083" y="5625008"/>
            <a:chExt cx="917019" cy="1116409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CE9C8F-99BC-4746-85EA-B6AE0815D869}"/>
                </a:ext>
              </a:extLst>
            </p:cNvPr>
            <p:cNvCxnSpPr/>
            <p:nvPr/>
          </p:nvCxnSpPr>
          <p:spPr>
            <a:xfrm rot="10800000">
              <a:off x="12153102" y="6309608"/>
              <a:ext cx="0" cy="273716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CA985A1-58CE-4D9C-AB62-C19FCC180D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856381" y="6072859"/>
              <a:ext cx="0" cy="137575"/>
            </a:xfrm>
            <a:prstGeom prst="line">
              <a:avLst/>
            </a:prstGeom>
            <a:ln w="28575">
              <a:solidFill>
                <a:srgbClr val="26446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25BA23B-F213-4A90-8EF1-8FB19F342BEE}"/>
                </a:ext>
              </a:extLst>
            </p:cNvPr>
            <p:cNvSpPr/>
            <p:nvPr/>
          </p:nvSpPr>
          <p:spPr>
            <a:xfrm rot="10800000">
              <a:off x="11822804" y="6558861"/>
              <a:ext cx="174316" cy="174316"/>
            </a:xfrm>
            <a:prstGeom prst="rect">
              <a:avLst/>
            </a:prstGeom>
            <a:solidFill>
              <a:srgbClr val="32A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6E838D4-6428-4010-972F-51C9D6C7C1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548399" y="6669766"/>
              <a:ext cx="193372" cy="0"/>
            </a:xfrm>
            <a:prstGeom prst="line">
              <a:avLst/>
            </a:prstGeom>
            <a:ln w="28575">
              <a:solidFill>
                <a:srgbClr val="F05A6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E6ECDB1-63AC-4CF1-92E9-3450EBF930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075214" y="5887843"/>
              <a:ext cx="0" cy="241669"/>
            </a:xfrm>
            <a:prstGeom prst="line">
              <a:avLst/>
            </a:prstGeom>
            <a:ln w="28575">
              <a:solidFill>
                <a:srgbClr val="A5CE4C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16C87518-22DF-452C-9123-BED344752714}"/>
                </a:ext>
              </a:extLst>
            </p:cNvPr>
            <p:cNvSpPr/>
            <p:nvPr/>
          </p:nvSpPr>
          <p:spPr>
            <a:xfrm>
              <a:off x="11785134" y="6440565"/>
              <a:ext cx="60967" cy="52558"/>
            </a:xfrm>
            <a:prstGeom prst="triangle">
              <a:avLst/>
            </a:prstGeom>
            <a:solidFill>
              <a:srgbClr val="F05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F333E49-E8B0-43B3-AD76-F8135FB0C162}"/>
                </a:ext>
              </a:extLst>
            </p:cNvPr>
            <p:cNvSpPr/>
            <p:nvPr/>
          </p:nvSpPr>
          <p:spPr>
            <a:xfrm rot="10800000">
              <a:off x="11934495" y="6309607"/>
              <a:ext cx="137575" cy="1375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39D844-176B-4486-A0D2-EC5880E38AD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901127" y="5956631"/>
              <a:ext cx="85792" cy="0"/>
            </a:xfrm>
            <a:prstGeom prst="line">
              <a:avLst/>
            </a:prstGeom>
            <a:ln w="28575">
              <a:solidFill>
                <a:srgbClr val="0064A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92A096-E1A3-4D68-8B5A-8860B85E6BB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236083" y="6741417"/>
              <a:ext cx="22112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9DAE2C2-25BB-4C2E-A982-D02717ECA92A}"/>
                </a:ext>
              </a:extLst>
            </p:cNvPr>
            <p:cNvSpPr/>
            <p:nvPr/>
          </p:nvSpPr>
          <p:spPr>
            <a:xfrm>
              <a:off x="11991039" y="5625008"/>
              <a:ext cx="162062" cy="162061"/>
            </a:xfrm>
            <a:prstGeom prst="rect">
              <a:avLst/>
            </a:prstGeom>
            <a:solidFill>
              <a:srgbClr val="A5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Content Placeholder 6">
            <a:extLst>
              <a:ext uri="{FF2B5EF4-FFF2-40B4-BE49-F238E27FC236}">
                <a16:creationId xmlns:a16="http://schemas.microsoft.com/office/drawing/2014/main" id="{14DEBC71-E8CF-459C-BB79-177A4BDAE8E3}"/>
              </a:ext>
            </a:extLst>
          </p:cNvPr>
          <p:cNvSpPr txBox="1">
            <a:spLocks/>
          </p:cNvSpPr>
          <p:nvPr/>
        </p:nvSpPr>
        <p:spPr>
          <a:xfrm>
            <a:off x="290371" y="390750"/>
            <a:ext cx="6601083" cy="4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 smtClean="0">
                <a:solidFill>
                  <a:srgbClr val="0064A2"/>
                </a:solidFill>
              </a:rPr>
              <a:t>USP’s of </a:t>
            </a:r>
            <a:r>
              <a:rPr lang="en-US" sz="2600" b="1" dirty="0" err="1" smtClean="0">
                <a:solidFill>
                  <a:srgbClr val="0064A2"/>
                </a:solidFill>
              </a:rPr>
              <a:t>UNIStyle</a:t>
            </a:r>
            <a:endParaRPr lang="en-US" sz="2600" b="1" dirty="0">
              <a:solidFill>
                <a:srgbClr val="0064A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2DB7FB-9109-4887-8625-124DD9F8A881}"/>
              </a:ext>
            </a:extLst>
          </p:cNvPr>
          <p:cNvCxnSpPr>
            <a:cxnSpLocks/>
          </p:cNvCxnSpPr>
          <p:nvPr/>
        </p:nvCxnSpPr>
        <p:spPr>
          <a:xfrm>
            <a:off x="373492" y="838730"/>
            <a:ext cx="11008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0517" y="1533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165" y="1983889"/>
            <a:ext cx="9140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4A2"/>
                </a:solidFill>
              </a:rPr>
              <a:t>The Scope is Vast.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64A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4A2"/>
                </a:solidFill>
              </a:rPr>
              <a:t>Ease of Integration.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64A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4A2"/>
                </a:solidFill>
              </a:rPr>
              <a:t>Ease of Use.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64A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4A2"/>
                </a:solidFill>
              </a:rPr>
              <a:t>Streamlined </a:t>
            </a:r>
            <a:r>
              <a:rPr lang="en-US" dirty="0" err="1" smtClean="0">
                <a:solidFill>
                  <a:srgbClr val="0064A2"/>
                </a:solidFill>
              </a:rPr>
              <a:t>WorkFlow</a:t>
            </a:r>
            <a:r>
              <a:rPr lang="en-US" dirty="0" smtClean="0">
                <a:solidFill>
                  <a:srgbClr val="0064A2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64A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4A2"/>
                </a:solidFill>
              </a:rPr>
              <a:t>Scalability.</a:t>
            </a:r>
            <a:endParaRPr lang="en-US" dirty="0">
              <a:solidFill>
                <a:srgbClr val="0064A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0064A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64A2"/>
                </a:solidFill>
              </a:rPr>
              <a:t>Ease of </a:t>
            </a:r>
            <a:r>
              <a:rPr lang="en-US" dirty="0" err="1" smtClean="0">
                <a:solidFill>
                  <a:srgbClr val="0064A2"/>
                </a:solidFill>
              </a:rPr>
              <a:t>Maintainence</a:t>
            </a:r>
            <a:r>
              <a:rPr lang="en-US" dirty="0" smtClean="0">
                <a:solidFill>
                  <a:srgbClr val="0064A2"/>
                </a:solidFill>
              </a:rPr>
              <a:t>.</a:t>
            </a:r>
            <a:endParaRPr lang="en-US" dirty="0" smtClean="0">
              <a:solidFill>
                <a:srgbClr val="0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46B420-36A0-4D0B-9233-827F6EE145CA}"/>
              </a:ext>
            </a:extLst>
          </p:cNvPr>
          <p:cNvCxnSpPr/>
          <p:nvPr/>
        </p:nvCxnSpPr>
        <p:spPr>
          <a:xfrm>
            <a:off x="366481" y="296425"/>
            <a:ext cx="0" cy="747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AF7267-76D1-4929-9C05-18730E59F6DC}"/>
              </a:ext>
            </a:extLst>
          </p:cNvPr>
          <p:cNvCxnSpPr>
            <a:cxnSpLocks/>
          </p:cNvCxnSpPr>
          <p:nvPr/>
        </p:nvCxnSpPr>
        <p:spPr>
          <a:xfrm flipH="1">
            <a:off x="715756" y="1005468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F793F-536F-4B18-9FB4-A58DA6AD4ADB}"/>
              </a:ext>
            </a:extLst>
          </p:cNvPr>
          <p:cNvCxnSpPr>
            <a:cxnSpLocks/>
          </p:cNvCxnSpPr>
          <p:nvPr/>
        </p:nvCxnSpPr>
        <p:spPr>
          <a:xfrm>
            <a:off x="11835161" y="248153"/>
            <a:ext cx="0" cy="319669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F9E7EFB-0E75-4EE6-AB73-DDA9454A8F98}"/>
              </a:ext>
            </a:extLst>
          </p:cNvPr>
          <p:cNvSpPr/>
          <p:nvPr/>
        </p:nvSpPr>
        <p:spPr>
          <a:xfrm rot="5400000">
            <a:off x="1020225" y="892920"/>
            <a:ext cx="296227" cy="255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94C0D8-8E64-4876-8F3C-748597D9FF39}"/>
              </a:ext>
            </a:extLst>
          </p:cNvPr>
          <p:cNvCxnSpPr>
            <a:cxnSpLocks/>
          </p:cNvCxnSpPr>
          <p:nvPr/>
        </p:nvCxnSpPr>
        <p:spPr>
          <a:xfrm>
            <a:off x="567073" y="1614845"/>
            <a:ext cx="0" cy="3755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0AA773-EF53-4CD0-8A3C-784BC7EDBB09}"/>
              </a:ext>
            </a:extLst>
          </p:cNvPr>
          <p:cNvCxnSpPr>
            <a:cxnSpLocks/>
          </p:cNvCxnSpPr>
          <p:nvPr/>
        </p:nvCxnSpPr>
        <p:spPr>
          <a:xfrm>
            <a:off x="1961539" y="3771276"/>
            <a:ext cx="0" cy="288708"/>
          </a:xfrm>
          <a:prstGeom prst="line">
            <a:avLst/>
          </a:prstGeom>
          <a:ln w="28575">
            <a:solidFill>
              <a:srgbClr val="00CC9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27CC4F-B2BD-41C7-9429-7DF91BA15CAE}"/>
              </a:ext>
            </a:extLst>
          </p:cNvPr>
          <p:cNvCxnSpPr>
            <a:cxnSpLocks/>
          </p:cNvCxnSpPr>
          <p:nvPr/>
        </p:nvCxnSpPr>
        <p:spPr>
          <a:xfrm flipH="1">
            <a:off x="4133784" y="563640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C490E3-B524-43B0-BA7D-480E3A448CA2}"/>
              </a:ext>
            </a:extLst>
          </p:cNvPr>
          <p:cNvCxnSpPr/>
          <p:nvPr/>
        </p:nvCxnSpPr>
        <p:spPr>
          <a:xfrm>
            <a:off x="5277947" y="9298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206D0E-E433-473D-BD17-9F8223FA8A78}"/>
              </a:ext>
            </a:extLst>
          </p:cNvPr>
          <p:cNvCxnSpPr>
            <a:cxnSpLocks/>
          </p:cNvCxnSpPr>
          <p:nvPr/>
        </p:nvCxnSpPr>
        <p:spPr>
          <a:xfrm flipH="1">
            <a:off x="6120903" y="2814543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89F2F8-071F-49AC-B83C-4A8F267D4B27}"/>
              </a:ext>
            </a:extLst>
          </p:cNvPr>
          <p:cNvCxnSpPr>
            <a:cxnSpLocks/>
          </p:cNvCxnSpPr>
          <p:nvPr/>
        </p:nvCxnSpPr>
        <p:spPr>
          <a:xfrm>
            <a:off x="7093105" y="373493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1D0F582-6136-46AF-9D2E-F863BFE7A794}"/>
              </a:ext>
            </a:extLst>
          </p:cNvPr>
          <p:cNvSpPr/>
          <p:nvPr/>
        </p:nvSpPr>
        <p:spPr>
          <a:xfrm>
            <a:off x="1452199" y="1873405"/>
            <a:ext cx="475810" cy="475810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EA430B-5D80-4466-B1FE-AE4CE4D84167}"/>
              </a:ext>
            </a:extLst>
          </p:cNvPr>
          <p:cNvCxnSpPr>
            <a:cxnSpLocks/>
          </p:cNvCxnSpPr>
          <p:nvPr/>
        </p:nvCxnSpPr>
        <p:spPr>
          <a:xfrm flipH="1">
            <a:off x="2646951" y="349183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726E7E-679F-4201-BEA1-CF1B3DE568C8}"/>
              </a:ext>
            </a:extLst>
          </p:cNvPr>
          <p:cNvCxnSpPr>
            <a:cxnSpLocks/>
          </p:cNvCxnSpPr>
          <p:nvPr/>
        </p:nvCxnSpPr>
        <p:spPr>
          <a:xfrm>
            <a:off x="2202585" y="837031"/>
            <a:ext cx="0" cy="659657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27EA443-A12F-4877-9DE5-D3B72D6A09D8}"/>
              </a:ext>
            </a:extLst>
          </p:cNvPr>
          <p:cNvSpPr/>
          <p:nvPr/>
        </p:nvSpPr>
        <p:spPr>
          <a:xfrm rot="5400000">
            <a:off x="3229042" y="139395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13F99A-D701-417E-B959-D72E7AFDA05C}"/>
              </a:ext>
            </a:extLst>
          </p:cNvPr>
          <p:cNvSpPr/>
          <p:nvPr/>
        </p:nvSpPr>
        <p:spPr>
          <a:xfrm>
            <a:off x="1961539" y="2349215"/>
            <a:ext cx="375524" cy="375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E36792-F57D-45CE-AB92-8AF5FB80FD93}"/>
              </a:ext>
            </a:extLst>
          </p:cNvPr>
          <p:cNvSpPr/>
          <p:nvPr/>
        </p:nvSpPr>
        <p:spPr>
          <a:xfrm>
            <a:off x="10682589" y="4594301"/>
            <a:ext cx="285341" cy="285341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AE5DD-157B-4943-A0CC-9B5B62896E51}"/>
              </a:ext>
            </a:extLst>
          </p:cNvPr>
          <p:cNvSpPr/>
          <p:nvPr/>
        </p:nvSpPr>
        <p:spPr>
          <a:xfrm>
            <a:off x="11001461" y="4879643"/>
            <a:ext cx="375524" cy="375524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603C70-C519-4147-AFEF-393C21088C13}"/>
              </a:ext>
            </a:extLst>
          </p:cNvPr>
          <p:cNvCxnSpPr>
            <a:cxnSpLocks/>
          </p:cNvCxnSpPr>
          <p:nvPr/>
        </p:nvCxnSpPr>
        <p:spPr>
          <a:xfrm>
            <a:off x="7320905" y="4594301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2CD1CA-1859-4CA3-BF48-5DC678C65FC6}"/>
              </a:ext>
            </a:extLst>
          </p:cNvPr>
          <p:cNvCxnSpPr>
            <a:cxnSpLocks/>
          </p:cNvCxnSpPr>
          <p:nvPr/>
        </p:nvCxnSpPr>
        <p:spPr>
          <a:xfrm flipH="1">
            <a:off x="7049648" y="5811087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564CDA47-2D29-4911-918C-F174644AAA79}"/>
              </a:ext>
            </a:extLst>
          </p:cNvPr>
          <p:cNvSpPr/>
          <p:nvPr/>
        </p:nvSpPr>
        <p:spPr>
          <a:xfrm rot="5400000">
            <a:off x="8985022" y="4020096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064416-6C72-48E0-916C-E8A2ACE773F7}"/>
              </a:ext>
            </a:extLst>
          </p:cNvPr>
          <p:cNvCxnSpPr>
            <a:cxnSpLocks/>
          </p:cNvCxnSpPr>
          <p:nvPr/>
        </p:nvCxnSpPr>
        <p:spPr>
          <a:xfrm flipH="1">
            <a:off x="9976583" y="6001966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3A2005-9515-47DA-A35F-A08FFB42A556}"/>
              </a:ext>
            </a:extLst>
          </p:cNvPr>
          <p:cNvCxnSpPr/>
          <p:nvPr/>
        </p:nvCxnSpPr>
        <p:spPr>
          <a:xfrm>
            <a:off x="11686477" y="5964469"/>
            <a:ext cx="0" cy="747132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E641BD-A504-4488-8428-7FC1549F0262}"/>
              </a:ext>
            </a:extLst>
          </p:cNvPr>
          <p:cNvCxnSpPr>
            <a:cxnSpLocks/>
          </p:cNvCxnSpPr>
          <p:nvPr/>
        </p:nvCxnSpPr>
        <p:spPr>
          <a:xfrm flipH="1">
            <a:off x="9736870" y="6672138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36F59A-4429-4ED2-A845-0D4822D5B996}"/>
              </a:ext>
            </a:extLst>
          </p:cNvPr>
          <p:cNvCxnSpPr>
            <a:cxnSpLocks/>
          </p:cNvCxnSpPr>
          <p:nvPr/>
        </p:nvCxnSpPr>
        <p:spPr>
          <a:xfrm>
            <a:off x="11902068" y="4983212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9F5A9-4DB2-4056-9B01-52DCEE34F09C}"/>
              </a:ext>
            </a:extLst>
          </p:cNvPr>
          <p:cNvCxnSpPr>
            <a:cxnSpLocks/>
          </p:cNvCxnSpPr>
          <p:nvPr/>
        </p:nvCxnSpPr>
        <p:spPr>
          <a:xfrm flipH="1">
            <a:off x="8079983" y="442439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A23DDE-8140-48AA-A0C3-9EDD2F53D500}"/>
              </a:ext>
            </a:extLst>
          </p:cNvPr>
          <p:cNvCxnSpPr>
            <a:cxnSpLocks/>
          </p:cNvCxnSpPr>
          <p:nvPr/>
        </p:nvCxnSpPr>
        <p:spPr>
          <a:xfrm>
            <a:off x="8709685" y="5669931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4FC8168-A4BA-4BC5-84E2-C18E35C7508C}"/>
              </a:ext>
            </a:extLst>
          </p:cNvPr>
          <p:cNvSpPr/>
          <p:nvPr/>
        </p:nvSpPr>
        <p:spPr>
          <a:xfrm rot="5400000">
            <a:off x="5577089" y="6189067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C00932-8375-4385-A65D-10BB10B64CB2}"/>
              </a:ext>
            </a:extLst>
          </p:cNvPr>
          <p:cNvCxnSpPr>
            <a:cxnSpLocks/>
          </p:cNvCxnSpPr>
          <p:nvPr/>
        </p:nvCxnSpPr>
        <p:spPr>
          <a:xfrm flipH="1">
            <a:off x="6135772" y="656063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E1C27C-A148-4B0D-8389-B17A75E1A01E}"/>
              </a:ext>
            </a:extLst>
          </p:cNvPr>
          <p:cNvCxnSpPr>
            <a:cxnSpLocks/>
          </p:cNvCxnSpPr>
          <p:nvPr/>
        </p:nvCxnSpPr>
        <p:spPr>
          <a:xfrm>
            <a:off x="7577473" y="633144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EBC1EB9-152F-4411-802C-B5A50E619E56}"/>
              </a:ext>
            </a:extLst>
          </p:cNvPr>
          <p:cNvSpPr/>
          <p:nvPr/>
        </p:nvSpPr>
        <p:spPr>
          <a:xfrm rot="10800000">
            <a:off x="1055845" y="5935401"/>
            <a:ext cx="242353" cy="242353"/>
          </a:xfrm>
          <a:prstGeom prst="rect">
            <a:avLst/>
          </a:prstGeom>
          <a:solidFill>
            <a:srgbClr val="32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08F5B-8A11-4181-8F8C-C456818C7C66}"/>
              </a:ext>
            </a:extLst>
          </p:cNvPr>
          <p:cNvSpPr/>
          <p:nvPr/>
        </p:nvSpPr>
        <p:spPr>
          <a:xfrm rot="10800000">
            <a:off x="645454" y="6212087"/>
            <a:ext cx="342477" cy="342477"/>
          </a:xfrm>
          <a:prstGeom prst="rect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8331DD-3C8F-4537-B5DB-368CA1476026}"/>
              </a:ext>
            </a:extLst>
          </p:cNvPr>
          <p:cNvCxnSpPr>
            <a:cxnSpLocks/>
          </p:cNvCxnSpPr>
          <p:nvPr/>
        </p:nvCxnSpPr>
        <p:spPr>
          <a:xfrm flipV="1">
            <a:off x="5460257" y="562241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341083-F7DD-4FCE-8E27-B87B3E4E594B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82582" y="4963521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5A94AA0-A16F-4891-8F68-454A3ABFBD8D}"/>
              </a:ext>
            </a:extLst>
          </p:cNvPr>
          <p:cNvSpPr/>
          <p:nvPr/>
        </p:nvSpPr>
        <p:spPr>
          <a:xfrm rot="5400000">
            <a:off x="2037200" y="6022148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D216EE-BBB1-411A-A754-CF364B591511}"/>
              </a:ext>
            </a:extLst>
          </p:cNvPr>
          <p:cNvCxnSpPr>
            <a:cxnSpLocks/>
          </p:cNvCxnSpPr>
          <p:nvPr/>
        </p:nvCxnSpPr>
        <p:spPr>
          <a:xfrm>
            <a:off x="1543901" y="4857743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83E7DD-CAF7-4CC5-B7C0-A97C9E09F996}"/>
              </a:ext>
            </a:extLst>
          </p:cNvPr>
          <p:cNvCxnSpPr>
            <a:cxnSpLocks/>
          </p:cNvCxnSpPr>
          <p:nvPr/>
        </p:nvCxnSpPr>
        <p:spPr>
          <a:xfrm flipV="1">
            <a:off x="987721" y="4551366"/>
            <a:ext cx="0" cy="478747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16A1BA-5353-4E15-9369-EC51457D8C1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4776" y="3841886"/>
            <a:ext cx="527825" cy="0"/>
          </a:xfrm>
          <a:prstGeom prst="line">
            <a:avLst/>
          </a:prstGeom>
          <a:ln w="28575">
            <a:solidFill>
              <a:srgbClr val="3AC9D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8039DC-6FB7-4A80-AB3D-E0678BD0FE21}"/>
              </a:ext>
            </a:extLst>
          </p:cNvPr>
          <p:cNvCxnSpPr>
            <a:cxnSpLocks/>
          </p:cNvCxnSpPr>
          <p:nvPr/>
        </p:nvCxnSpPr>
        <p:spPr>
          <a:xfrm rot="10800000">
            <a:off x="444934" y="3644467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DF9E4E-B1C2-4D67-82F5-051C905FFC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730414" y="5765807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271C66-205C-44C2-B158-16CA6C0956EA}"/>
              </a:ext>
            </a:extLst>
          </p:cNvPr>
          <p:cNvCxnSpPr>
            <a:cxnSpLocks/>
          </p:cNvCxnSpPr>
          <p:nvPr/>
        </p:nvCxnSpPr>
        <p:spPr>
          <a:xfrm rot="10800000">
            <a:off x="3736110" y="4424397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8860B99-42F3-42AA-A34B-F845AABE8707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76985" y="4059985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C06792-E418-49F2-9C3A-130CEA832025}"/>
              </a:ext>
            </a:extLst>
          </p:cNvPr>
          <p:cNvCxnSpPr>
            <a:cxnSpLocks/>
          </p:cNvCxnSpPr>
          <p:nvPr/>
        </p:nvCxnSpPr>
        <p:spPr>
          <a:xfrm rot="10800000">
            <a:off x="4182107" y="633803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35BA16-339D-447E-85E4-A9C6AD24AFF7}"/>
              </a:ext>
            </a:extLst>
          </p:cNvPr>
          <p:cNvCxnSpPr>
            <a:cxnSpLocks/>
          </p:cNvCxnSpPr>
          <p:nvPr/>
        </p:nvCxnSpPr>
        <p:spPr>
          <a:xfrm rot="10800000">
            <a:off x="2910863" y="6383325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632096-0FE8-40DE-A22B-F50AD3133EC9}"/>
              </a:ext>
            </a:extLst>
          </p:cNvPr>
          <p:cNvCxnSpPr>
            <a:cxnSpLocks/>
          </p:cNvCxnSpPr>
          <p:nvPr/>
        </p:nvCxnSpPr>
        <p:spPr>
          <a:xfrm flipH="1">
            <a:off x="374308" y="2897335"/>
            <a:ext cx="234177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6F9D9936-9E40-497C-A740-5CABF5667B8F}"/>
              </a:ext>
            </a:extLst>
          </p:cNvPr>
          <p:cNvSpPr/>
          <p:nvPr/>
        </p:nvSpPr>
        <p:spPr>
          <a:xfrm rot="5400000">
            <a:off x="246098" y="6573928"/>
            <a:ext cx="112959" cy="97378"/>
          </a:xfrm>
          <a:prstGeom prst="triangle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D2F396-7DF1-464F-8123-BE6B1A8E5F37}"/>
              </a:ext>
            </a:extLst>
          </p:cNvPr>
          <p:cNvCxnSpPr>
            <a:cxnSpLocks/>
          </p:cNvCxnSpPr>
          <p:nvPr/>
        </p:nvCxnSpPr>
        <p:spPr>
          <a:xfrm rot="10800000">
            <a:off x="11001461" y="6040669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929269-7742-47A6-8930-E3CF0E249AA3}"/>
              </a:ext>
            </a:extLst>
          </p:cNvPr>
          <p:cNvCxnSpPr>
            <a:cxnSpLocks/>
          </p:cNvCxnSpPr>
          <p:nvPr/>
        </p:nvCxnSpPr>
        <p:spPr>
          <a:xfrm flipH="1">
            <a:off x="9682936" y="4828282"/>
            <a:ext cx="527825" cy="0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A45AF28-810B-43E0-8A8D-F4F567664EEF}"/>
              </a:ext>
            </a:extLst>
          </p:cNvPr>
          <p:cNvSpPr/>
          <p:nvPr/>
        </p:nvSpPr>
        <p:spPr>
          <a:xfrm rot="5400000">
            <a:off x="10136704" y="4764441"/>
            <a:ext cx="148112" cy="1276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1015BD-4412-43F9-8F8A-61C26BDF1CA0}"/>
              </a:ext>
            </a:extLst>
          </p:cNvPr>
          <p:cNvCxnSpPr>
            <a:cxnSpLocks/>
          </p:cNvCxnSpPr>
          <p:nvPr/>
        </p:nvCxnSpPr>
        <p:spPr>
          <a:xfrm>
            <a:off x="3736110" y="2473849"/>
            <a:ext cx="0" cy="37552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8AAC73-6E94-4086-9831-9B94DCF31BCF}"/>
              </a:ext>
            </a:extLst>
          </p:cNvPr>
          <p:cNvCxnSpPr>
            <a:cxnSpLocks/>
          </p:cNvCxnSpPr>
          <p:nvPr/>
        </p:nvCxnSpPr>
        <p:spPr>
          <a:xfrm flipH="1">
            <a:off x="2757697" y="2082837"/>
            <a:ext cx="236629" cy="0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56EAE09-B729-403E-B917-7FC011EDE45B}"/>
              </a:ext>
            </a:extLst>
          </p:cNvPr>
          <p:cNvCxnSpPr>
            <a:cxnSpLocks/>
          </p:cNvCxnSpPr>
          <p:nvPr/>
        </p:nvCxnSpPr>
        <p:spPr>
          <a:xfrm>
            <a:off x="2363477" y="5060838"/>
            <a:ext cx="0" cy="388657"/>
          </a:xfrm>
          <a:prstGeom prst="line">
            <a:avLst/>
          </a:prstGeom>
          <a:ln w="38100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F84F5DB-07BB-48E9-8597-4597025FCBBB}"/>
              </a:ext>
            </a:extLst>
          </p:cNvPr>
          <p:cNvCxnSpPr>
            <a:cxnSpLocks/>
          </p:cNvCxnSpPr>
          <p:nvPr/>
        </p:nvCxnSpPr>
        <p:spPr>
          <a:xfrm>
            <a:off x="10404816" y="3769008"/>
            <a:ext cx="0" cy="363725"/>
          </a:xfrm>
          <a:prstGeom prst="line">
            <a:avLst/>
          </a:prstGeom>
          <a:ln w="28575">
            <a:solidFill>
              <a:srgbClr val="32A3D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434B5C-0921-4DBE-9DFD-DB63F84CD373}"/>
              </a:ext>
            </a:extLst>
          </p:cNvPr>
          <p:cNvCxnSpPr>
            <a:cxnSpLocks/>
          </p:cNvCxnSpPr>
          <p:nvPr/>
        </p:nvCxnSpPr>
        <p:spPr>
          <a:xfrm flipH="1">
            <a:off x="10737548" y="3240327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F2C25F6-9D1F-4B32-8DDD-434CDB0AED36}"/>
              </a:ext>
            </a:extLst>
          </p:cNvPr>
          <p:cNvSpPr/>
          <p:nvPr/>
        </p:nvSpPr>
        <p:spPr>
          <a:xfrm rot="5400000">
            <a:off x="9619586" y="2616578"/>
            <a:ext cx="212630" cy="183301"/>
          </a:xfrm>
          <a:prstGeom prst="triangle">
            <a:avLst/>
          </a:prstGeom>
          <a:solidFill>
            <a:srgbClr val="264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7F0BCC-751B-4F40-8EE7-41BB2F98A729}"/>
              </a:ext>
            </a:extLst>
          </p:cNvPr>
          <p:cNvCxnSpPr>
            <a:cxnSpLocks/>
          </p:cNvCxnSpPr>
          <p:nvPr/>
        </p:nvCxnSpPr>
        <p:spPr>
          <a:xfrm flipH="1">
            <a:off x="10925310" y="2489659"/>
            <a:ext cx="527825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1A71A0-1AD4-43AD-AC6F-E852D1A1F37F}"/>
              </a:ext>
            </a:extLst>
          </p:cNvPr>
          <p:cNvCxnSpPr>
            <a:cxnSpLocks/>
          </p:cNvCxnSpPr>
          <p:nvPr/>
        </p:nvCxnSpPr>
        <p:spPr>
          <a:xfrm>
            <a:off x="11777185" y="1372903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D9A6CF3-D6FB-409C-BF62-11741E320E36}"/>
              </a:ext>
            </a:extLst>
          </p:cNvPr>
          <p:cNvSpPr/>
          <p:nvPr/>
        </p:nvSpPr>
        <p:spPr>
          <a:xfrm rot="10800000">
            <a:off x="8161595" y="2729995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CFB15B-A3BE-4BC4-A4B4-7FD5AC45B7F5}"/>
              </a:ext>
            </a:extLst>
          </p:cNvPr>
          <p:cNvSpPr/>
          <p:nvPr/>
        </p:nvSpPr>
        <p:spPr>
          <a:xfrm rot="10800000">
            <a:off x="7735017" y="2466406"/>
            <a:ext cx="375524" cy="375524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EDEA9C-A228-48DF-8208-F036ACE8A2E1}"/>
              </a:ext>
            </a:extLst>
          </p:cNvPr>
          <p:cNvCxnSpPr>
            <a:cxnSpLocks/>
          </p:cNvCxnSpPr>
          <p:nvPr/>
        </p:nvCxnSpPr>
        <p:spPr>
          <a:xfrm flipV="1">
            <a:off x="11883483" y="3051655"/>
            <a:ext cx="0" cy="37734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F52C2FC-8CED-4838-9D0C-D91D9CF1A54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94379" y="315560"/>
            <a:ext cx="527825" cy="0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B7ED0C76-026A-4A74-ABE8-E4C0A55A7F4A}"/>
              </a:ext>
            </a:extLst>
          </p:cNvPr>
          <p:cNvSpPr/>
          <p:nvPr/>
        </p:nvSpPr>
        <p:spPr>
          <a:xfrm rot="5400000">
            <a:off x="8325997" y="1321335"/>
            <a:ext cx="259544" cy="223745"/>
          </a:xfrm>
          <a:prstGeom prst="triangle">
            <a:avLst/>
          </a:prstGeom>
          <a:solidFill>
            <a:srgbClr val="3A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9D7291-5074-445C-9DE6-B86ED881E03E}"/>
              </a:ext>
            </a:extLst>
          </p:cNvPr>
          <p:cNvCxnSpPr>
            <a:cxnSpLocks/>
          </p:cNvCxnSpPr>
          <p:nvPr/>
        </p:nvCxnSpPr>
        <p:spPr>
          <a:xfrm>
            <a:off x="7320910" y="1234834"/>
            <a:ext cx="256563" cy="0"/>
          </a:xfrm>
          <a:prstGeom prst="line">
            <a:avLst/>
          </a:prstGeom>
          <a:ln w="28575">
            <a:solidFill>
              <a:srgbClr val="0064A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837AD0-FE98-44EC-9DBD-3D9054C815F5}"/>
              </a:ext>
            </a:extLst>
          </p:cNvPr>
          <p:cNvCxnSpPr>
            <a:cxnSpLocks/>
          </p:cNvCxnSpPr>
          <p:nvPr/>
        </p:nvCxnSpPr>
        <p:spPr>
          <a:xfrm flipV="1">
            <a:off x="6294993" y="1484465"/>
            <a:ext cx="0" cy="322308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2621610-EF04-427B-8480-6465CF900A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77996" y="391434"/>
            <a:ext cx="527825" cy="0"/>
          </a:xfrm>
          <a:prstGeom prst="line">
            <a:avLst/>
          </a:prstGeom>
          <a:ln w="28575">
            <a:solidFill>
              <a:srgbClr val="F05A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DA495FD-B260-4622-9D46-A065F0966C51}"/>
              </a:ext>
            </a:extLst>
          </p:cNvPr>
          <p:cNvCxnSpPr>
            <a:cxnSpLocks/>
          </p:cNvCxnSpPr>
          <p:nvPr/>
        </p:nvCxnSpPr>
        <p:spPr>
          <a:xfrm rot="10800000">
            <a:off x="9989564" y="156930"/>
            <a:ext cx="0" cy="6596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3A2377F-FA0B-4BFC-9859-7A4408ADD22F}"/>
              </a:ext>
            </a:extLst>
          </p:cNvPr>
          <p:cNvCxnSpPr>
            <a:cxnSpLocks/>
          </p:cNvCxnSpPr>
          <p:nvPr/>
        </p:nvCxnSpPr>
        <p:spPr>
          <a:xfrm rot="10800000">
            <a:off x="10038353" y="1873405"/>
            <a:ext cx="0" cy="223124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0A51856-EFBE-4097-B8E6-D16972C0228F}"/>
              </a:ext>
            </a:extLst>
          </p:cNvPr>
          <p:cNvCxnSpPr>
            <a:cxnSpLocks/>
          </p:cNvCxnSpPr>
          <p:nvPr/>
        </p:nvCxnSpPr>
        <p:spPr>
          <a:xfrm rot="10800000">
            <a:off x="9199661" y="1562980"/>
            <a:ext cx="0" cy="223124"/>
          </a:xfrm>
          <a:prstGeom prst="line">
            <a:avLst/>
          </a:prstGeom>
          <a:ln w="28575">
            <a:solidFill>
              <a:srgbClr val="26446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57730D24-329A-4438-92CB-6827489E7738}"/>
              </a:ext>
            </a:extLst>
          </p:cNvPr>
          <p:cNvSpPr/>
          <p:nvPr/>
        </p:nvSpPr>
        <p:spPr>
          <a:xfrm rot="5400000">
            <a:off x="10786589" y="1242625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7736EBA-4C50-469C-B783-E517DC6751A1}"/>
              </a:ext>
            </a:extLst>
          </p:cNvPr>
          <p:cNvSpPr/>
          <p:nvPr/>
        </p:nvSpPr>
        <p:spPr>
          <a:xfrm rot="10800000">
            <a:off x="1062790" y="2477346"/>
            <a:ext cx="782817" cy="782817"/>
          </a:xfrm>
          <a:prstGeom prst="rect">
            <a:avLst/>
          </a:prstGeom>
          <a:solidFill>
            <a:srgbClr val="A5C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37E6895-84BA-4C70-B885-58DC0C5645ED}"/>
              </a:ext>
            </a:extLst>
          </p:cNvPr>
          <p:cNvSpPr/>
          <p:nvPr/>
        </p:nvSpPr>
        <p:spPr>
          <a:xfrm rot="10800000">
            <a:off x="11231315" y="3990063"/>
            <a:ext cx="285341" cy="2853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306F2E-9899-49B2-AD37-2842FCB072B8}"/>
              </a:ext>
            </a:extLst>
          </p:cNvPr>
          <p:cNvSpPr txBox="1"/>
          <p:nvPr/>
        </p:nvSpPr>
        <p:spPr>
          <a:xfrm>
            <a:off x="2965333" y="3268087"/>
            <a:ext cx="626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05920BD-1B93-4C1F-9D50-53E94ECB491B}"/>
              </a:ext>
            </a:extLst>
          </p:cNvPr>
          <p:cNvCxnSpPr>
            <a:cxnSpLocks/>
          </p:cNvCxnSpPr>
          <p:nvPr/>
        </p:nvCxnSpPr>
        <p:spPr>
          <a:xfrm flipH="1">
            <a:off x="4661609" y="2541907"/>
            <a:ext cx="23662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6B7171F-9D11-4250-B3B4-8B3A873B31E2}"/>
              </a:ext>
            </a:extLst>
          </p:cNvPr>
          <p:cNvCxnSpPr>
            <a:cxnSpLocks/>
          </p:cNvCxnSpPr>
          <p:nvPr/>
        </p:nvCxnSpPr>
        <p:spPr>
          <a:xfrm flipV="1">
            <a:off x="351267" y="5255167"/>
            <a:ext cx="0" cy="409026"/>
          </a:xfrm>
          <a:prstGeom prst="line">
            <a:avLst/>
          </a:prstGeom>
          <a:ln w="28575">
            <a:solidFill>
              <a:srgbClr val="A5CE4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BDD4FF3E-017D-4F00-A5E9-A02EBB9D7B23}"/>
              </a:ext>
            </a:extLst>
          </p:cNvPr>
          <p:cNvSpPr/>
          <p:nvPr/>
        </p:nvSpPr>
        <p:spPr>
          <a:xfrm rot="5400000">
            <a:off x="1487421" y="282161"/>
            <a:ext cx="112959" cy="97378"/>
          </a:xfrm>
          <a:prstGeom prst="triangle">
            <a:avLst/>
          </a:prstGeom>
          <a:solidFill>
            <a:srgbClr val="F0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D475A4D-89EB-41D7-9C08-F79D4094806F}"/>
              </a:ext>
            </a:extLst>
          </p:cNvPr>
          <p:cNvCxnSpPr>
            <a:cxnSpLocks/>
          </p:cNvCxnSpPr>
          <p:nvPr/>
        </p:nvCxnSpPr>
        <p:spPr>
          <a:xfrm rot="10800000">
            <a:off x="6294993" y="296425"/>
            <a:ext cx="0" cy="223124"/>
          </a:xfrm>
          <a:prstGeom prst="line">
            <a:avLst/>
          </a:prstGeom>
          <a:ln w="28575">
            <a:solidFill>
              <a:srgbClr val="F7921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206</Words>
  <Application>Microsoft Office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Payal Chakrabarty</dc:creator>
  <cp:lastModifiedBy>Abhishek Mishra</cp:lastModifiedBy>
  <cp:revision>71</cp:revision>
  <dcterms:created xsi:type="dcterms:W3CDTF">2019-05-17T10:32:07Z</dcterms:created>
  <dcterms:modified xsi:type="dcterms:W3CDTF">2019-06-15T10:50:56Z</dcterms:modified>
</cp:coreProperties>
</file>